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4"/>
  </p:notesMasterIdLst>
  <p:sldIdLst>
    <p:sldId id="299" r:id="rId2"/>
    <p:sldId id="359" r:id="rId3"/>
    <p:sldId id="360" r:id="rId4"/>
    <p:sldId id="358" r:id="rId5"/>
    <p:sldId id="361" r:id="rId6"/>
    <p:sldId id="362" r:id="rId7"/>
    <p:sldId id="363" r:id="rId8"/>
    <p:sldId id="365" r:id="rId9"/>
    <p:sldId id="364" r:id="rId10"/>
    <p:sldId id="372" r:id="rId11"/>
    <p:sldId id="373" r:id="rId12"/>
    <p:sldId id="374" r:id="rId13"/>
    <p:sldId id="375" r:id="rId14"/>
    <p:sldId id="376" r:id="rId15"/>
    <p:sldId id="377" r:id="rId16"/>
    <p:sldId id="378" r:id="rId17"/>
    <p:sldId id="381" r:id="rId18"/>
    <p:sldId id="379" r:id="rId19"/>
    <p:sldId id="380" r:id="rId20"/>
    <p:sldId id="382" r:id="rId21"/>
    <p:sldId id="368" r:id="rId22"/>
    <p:sldId id="370" r:id="rId23"/>
    <p:sldId id="371" r:id="rId24"/>
    <p:sldId id="369" r:id="rId25"/>
    <p:sldId id="366" r:id="rId26"/>
    <p:sldId id="338" r:id="rId27"/>
    <p:sldId id="316" r:id="rId28"/>
    <p:sldId id="317" r:id="rId29"/>
    <p:sldId id="318" r:id="rId30"/>
    <p:sldId id="311" r:id="rId31"/>
    <p:sldId id="310" r:id="rId32"/>
    <p:sldId id="275" r:id="rId33"/>
    <p:sldId id="367" r:id="rId34"/>
    <p:sldId id="297" r:id="rId35"/>
    <p:sldId id="314" r:id="rId36"/>
    <p:sldId id="313" r:id="rId37"/>
    <p:sldId id="277" r:id="rId38"/>
    <p:sldId id="278" r:id="rId39"/>
    <p:sldId id="279" r:id="rId40"/>
    <p:sldId id="280" r:id="rId41"/>
    <p:sldId id="281" r:id="rId42"/>
    <p:sldId id="282" r:id="rId4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24E67"/>
    <a:srgbClr val="0B0B0C"/>
    <a:srgbClr val="FF9285"/>
    <a:srgbClr val="57CCC6"/>
    <a:srgbClr val="F4C956"/>
    <a:srgbClr val="4CC8EC"/>
    <a:srgbClr val="FF7467"/>
    <a:srgbClr val="EABF4C"/>
    <a:srgbClr val="222A49"/>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02" y="576"/>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9432988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7714384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182636299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20558998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9731316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39733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3848858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3_pic">
    <p:spTree>
      <p:nvGrpSpPr>
        <p:cNvPr id="1" name=""/>
        <p:cNvGrpSpPr/>
        <p:nvPr/>
      </p:nvGrpSpPr>
      <p:grpSpPr>
        <a:xfrm>
          <a:off x="0" y="0"/>
          <a:ext cx="0" cy="0"/>
          <a:chOff x="0" y="0"/>
          <a:chExt cx="0" cy="0"/>
        </a:xfrm>
      </p:grpSpPr>
      <p:sp>
        <p:nvSpPr>
          <p:cNvPr id="11" name="Picture Placeholder 7"/>
          <p:cNvSpPr>
            <a:spLocks noGrp="1"/>
          </p:cNvSpPr>
          <p:nvPr>
            <p:ph type="pic" sz="quarter" idx="53" hasCustomPrompt="1"/>
          </p:nvPr>
        </p:nvSpPr>
        <p:spPr>
          <a:xfrm>
            <a:off x="4370832"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2" name="Picture Placeholder 7"/>
          <p:cNvSpPr>
            <a:spLocks noGrp="1"/>
          </p:cNvSpPr>
          <p:nvPr>
            <p:ph type="pic" sz="quarter" idx="54" hasCustomPrompt="1"/>
          </p:nvPr>
        </p:nvSpPr>
        <p:spPr>
          <a:xfrm>
            <a:off x="8030464"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55" hasCustomPrompt="1"/>
          </p:nvPr>
        </p:nvSpPr>
        <p:spPr>
          <a:xfrm>
            <a:off x="711200" y="1591733"/>
            <a:ext cx="3450336" cy="2389632"/>
          </a:xfrm>
          <a:prstGeom prst="roundRect">
            <a:avLst>
              <a:gd name="adj" fmla="val 11707"/>
            </a:avLst>
          </a:prstGeom>
          <a:ln w="3175">
            <a:noFill/>
          </a:ln>
        </p:spPr>
        <p:txBody>
          <a:bodyPr wrap="none" tIns="0" bIns="274320" anchor="b"/>
          <a:lstStyle>
            <a:lvl1pPr algn="ctr" rtl="0">
              <a:buNone/>
              <a:defRPr sz="2400" b="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143354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grpId="0" nodeType="after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p:cTn id="12" dur="500" fill="hold"/>
                                        <p:tgtEl>
                                          <p:spTgt spid="11"/>
                                        </p:tgtEl>
                                        <p:attrNameLst>
                                          <p:attrName>ppt_w</p:attrName>
                                        </p:attrNameLst>
                                      </p:cBhvr>
                                      <p:tavLst>
                                        <p:tav tm="0">
                                          <p:val>
                                            <p:fltVal val="0"/>
                                          </p:val>
                                        </p:tav>
                                        <p:tav tm="100000">
                                          <p:val>
                                            <p:strVal val="#ppt_w"/>
                                          </p:val>
                                        </p:tav>
                                      </p:tavLst>
                                    </p:anim>
                                    <p:anim calcmode="lin" valueType="num">
                                      <p:cBhvr>
                                        <p:cTn id="13" dur="500" fill="hold"/>
                                        <p:tgtEl>
                                          <p:spTgt spid="11"/>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677977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5">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4" name="Рисунок 3"/>
          <p:cNvSpPr>
            <a:spLocks noGrp="1"/>
          </p:cNvSpPr>
          <p:nvPr>
            <p:ph type="pic" sz="quarter" idx="13"/>
          </p:nvPr>
        </p:nvSpPr>
        <p:spPr>
          <a:xfrm>
            <a:off x="954088" y="1685572"/>
            <a:ext cx="2474912" cy="1881496"/>
          </a:xfrm>
        </p:spPr>
        <p:txBody>
          <a:bodyPr/>
          <a:lstStyle/>
          <a:p>
            <a:endParaRPr lang="ru-RU"/>
          </a:p>
        </p:txBody>
      </p:sp>
      <p:sp>
        <p:nvSpPr>
          <p:cNvPr id="8" name="Рисунок 3"/>
          <p:cNvSpPr>
            <a:spLocks noGrp="1"/>
          </p:cNvSpPr>
          <p:nvPr>
            <p:ph type="pic" sz="quarter" idx="14"/>
          </p:nvPr>
        </p:nvSpPr>
        <p:spPr>
          <a:xfrm>
            <a:off x="3585880" y="1685572"/>
            <a:ext cx="2474912" cy="1881496"/>
          </a:xfrm>
        </p:spPr>
        <p:txBody>
          <a:bodyPr/>
          <a:lstStyle/>
          <a:p>
            <a:endParaRPr lang="ru-RU"/>
          </a:p>
        </p:txBody>
      </p:sp>
      <p:sp>
        <p:nvSpPr>
          <p:cNvPr id="12" name="Рисунок 3"/>
          <p:cNvSpPr>
            <a:spLocks noGrp="1"/>
          </p:cNvSpPr>
          <p:nvPr>
            <p:ph type="pic" sz="quarter" idx="15"/>
          </p:nvPr>
        </p:nvSpPr>
        <p:spPr>
          <a:xfrm>
            <a:off x="6217672" y="1685572"/>
            <a:ext cx="2474912" cy="1881496"/>
          </a:xfrm>
        </p:spPr>
        <p:txBody>
          <a:bodyPr/>
          <a:lstStyle/>
          <a:p>
            <a:endParaRPr lang="ru-RU"/>
          </a:p>
        </p:txBody>
      </p:sp>
      <p:sp>
        <p:nvSpPr>
          <p:cNvPr id="13" name="Рисунок 3"/>
          <p:cNvSpPr>
            <a:spLocks noGrp="1"/>
          </p:cNvSpPr>
          <p:nvPr>
            <p:ph type="pic" sz="quarter" idx="16"/>
          </p:nvPr>
        </p:nvSpPr>
        <p:spPr>
          <a:xfrm>
            <a:off x="8849466" y="1685572"/>
            <a:ext cx="2474912" cy="1881496"/>
          </a:xfrm>
        </p:spPr>
        <p:txBody>
          <a:bodyPr/>
          <a:lstStyle/>
          <a:p>
            <a:endParaRPr lang="ru-RU"/>
          </a:p>
        </p:txBody>
      </p:sp>
      <p:sp>
        <p:nvSpPr>
          <p:cNvPr id="14" name="Рисунок 3"/>
          <p:cNvSpPr>
            <a:spLocks noGrp="1"/>
          </p:cNvSpPr>
          <p:nvPr>
            <p:ph type="pic" sz="quarter" idx="17"/>
          </p:nvPr>
        </p:nvSpPr>
        <p:spPr>
          <a:xfrm>
            <a:off x="954088" y="3721091"/>
            <a:ext cx="2474912" cy="1881496"/>
          </a:xfrm>
        </p:spPr>
        <p:txBody>
          <a:bodyPr/>
          <a:lstStyle/>
          <a:p>
            <a:endParaRPr lang="ru-RU"/>
          </a:p>
        </p:txBody>
      </p:sp>
      <p:sp>
        <p:nvSpPr>
          <p:cNvPr id="15" name="Рисунок 3"/>
          <p:cNvSpPr>
            <a:spLocks noGrp="1"/>
          </p:cNvSpPr>
          <p:nvPr>
            <p:ph type="pic" sz="quarter" idx="18"/>
          </p:nvPr>
        </p:nvSpPr>
        <p:spPr>
          <a:xfrm>
            <a:off x="3585880" y="3721091"/>
            <a:ext cx="2474912" cy="1881496"/>
          </a:xfrm>
        </p:spPr>
        <p:txBody>
          <a:bodyPr/>
          <a:lstStyle/>
          <a:p>
            <a:endParaRPr lang="ru-RU"/>
          </a:p>
        </p:txBody>
      </p:sp>
      <p:sp>
        <p:nvSpPr>
          <p:cNvPr id="16" name="Рисунок 3"/>
          <p:cNvSpPr>
            <a:spLocks noGrp="1"/>
          </p:cNvSpPr>
          <p:nvPr>
            <p:ph type="pic" sz="quarter" idx="19"/>
          </p:nvPr>
        </p:nvSpPr>
        <p:spPr>
          <a:xfrm>
            <a:off x="6217672" y="3721091"/>
            <a:ext cx="2474912" cy="1881496"/>
          </a:xfrm>
        </p:spPr>
        <p:txBody>
          <a:bodyPr/>
          <a:lstStyle/>
          <a:p>
            <a:endParaRPr lang="ru-RU"/>
          </a:p>
        </p:txBody>
      </p:sp>
      <p:sp>
        <p:nvSpPr>
          <p:cNvPr id="17" name="Рисунок 3"/>
          <p:cNvSpPr>
            <a:spLocks noGrp="1"/>
          </p:cNvSpPr>
          <p:nvPr>
            <p:ph type="pic" sz="quarter" idx="20"/>
          </p:nvPr>
        </p:nvSpPr>
        <p:spPr>
          <a:xfrm>
            <a:off x="8849466" y="3721091"/>
            <a:ext cx="2474912" cy="1881496"/>
          </a:xfrm>
        </p:spPr>
        <p:txBody>
          <a:bodyPr/>
          <a:lstStyle/>
          <a:p>
            <a:endParaRPr lang="ru-RU"/>
          </a:p>
        </p:txBody>
      </p:sp>
    </p:spTree>
    <p:extLst>
      <p:ext uri="{BB962C8B-B14F-4D97-AF65-F5344CB8AC3E}">
        <p14:creationId xmlns:p14="http://schemas.microsoft.com/office/powerpoint/2010/main" val="256249671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80486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12/20/2018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12/20/2018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12/20/2018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12/20/2018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12/20/2018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524E67">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12/20/2018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3"/>
          </p:cNvPr>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4" r:id="rId13"/>
    <p:sldLayoutId id="2147483666" r:id="rId14"/>
    <p:sldLayoutId id="2147483673" r:id="rId15"/>
    <p:sldLayoutId id="2147483674" r:id="rId16"/>
    <p:sldLayoutId id="2147483675" r:id="rId17"/>
    <p:sldLayoutId id="2147483676" r:id="rId18"/>
    <p:sldLayoutId id="2147483677" r:id="rId19"/>
    <p:sldLayoutId id="2147483678" r:id="rId20"/>
    <p:sldLayoutId id="2147483679"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17.jpg"/><Relationship Id="rId2" Type="http://schemas.openxmlformats.org/officeDocument/2006/relationships/notesSlide" Target="../notesSlides/notesSlide1.xml"/><Relationship Id="rId1" Type="http://schemas.openxmlformats.org/officeDocument/2006/relationships/slideLayout" Target="../slideLayouts/slideLayout2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1.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0.jpg"/><Relationship Id="rId4" Type="http://schemas.openxmlformats.org/officeDocument/2006/relationships/image" Target="../media/image19.jpg"/></Relationships>
</file>

<file path=ppt/slides/_rels/slide22.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25.jpg"/><Relationship Id="rId7"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27.jpg"/><Relationship Id="rId11" Type="http://schemas.openxmlformats.org/officeDocument/2006/relationships/hyperlink" Target="http://slides.sage-fox.com/" TargetMode="External"/><Relationship Id="rId5" Type="http://schemas.openxmlformats.org/officeDocument/2006/relationships/image" Target="../media/image26.png"/><Relationship Id="rId10" Type="http://schemas.openxmlformats.org/officeDocument/2006/relationships/image" Target="../media/image30.jpg"/><Relationship Id="rId4" Type="http://schemas.openxmlformats.org/officeDocument/2006/relationships/hyperlink" Target="http://powerpoint.sage-fox.com/" TargetMode="External"/><Relationship Id="rId9" Type="http://schemas.openxmlformats.org/officeDocument/2006/relationships/image" Target="../media/image29.jpg"/></Relationships>
</file>

<file path=ppt/slides/_rels/slide2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27.xml.rels><?xml version="1.0" encoding="UTF-8" standalone="yes"?>
<Relationships xmlns="http://schemas.openxmlformats.org/package/2006/relationships"><Relationship Id="rId3" Type="http://schemas.openxmlformats.org/officeDocument/2006/relationships/image" Target="../media/image33.jpg"/><Relationship Id="rId7"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28.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40.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4.jpg"/><Relationship Id="rId5" Type="http://schemas.openxmlformats.org/officeDocument/2006/relationships/image" Target="../media/image43.jpg"/><Relationship Id="rId4" Type="http://schemas.openxmlformats.org/officeDocument/2006/relationships/image" Target="../media/image42.jpg"/></Relationships>
</file>

<file path=ppt/slides/_rels/slide3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6.png"/></Relationships>
</file>

<file path=ppt/slides/_rels/slide3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10.jpg"/><Relationship Id="rId4" Type="http://schemas.openxmlformats.org/officeDocument/2006/relationships/image" Target="../media/image9.jpg"/></Relationships>
</file>

<file path=ppt/slides/_rels/slide4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4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26.png"/></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7768926" y="5962681"/>
            <a:ext cx="3942806" cy="640080"/>
            <a:chOff x="7524492" y="5947791"/>
            <a:chExt cx="3942806" cy="640080"/>
          </a:xfrm>
        </p:grpSpPr>
        <p:grpSp>
          <p:nvGrpSpPr>
            <p:cNvPr id="52" name="Group 51"/>
            <p:cNvGrpSpPr/>
            <p:nvPr/>
          </p:nvGrpSpPr>
          <p:grpSpPr>
            <a:xfrm>
              <a:off x="7524492" y="6356316"/>
              <a:ext cx="3942806" cy="91440"/>
              <a:chOff x="6447606" y="3817143"/>
              <a:chExt cx="2628537" cy="91440"/>
            </a:xfrm>
          </p:grpSpPr>
          <p:sp>
            <p:nvSpPr>
              <p:cNvPr id="53" name="Rectangle 52"/>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p:cNvSpPr/>
              <p:nvPr/>
            </p:nvSpPr>
            <p:spPr>
              <a:xfrm>
                <a:off x="8420823"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a:off x="7525717" y="5947791"/>
              <a:ext cx="3930727" cy="640080"/>
              <a:chOff x="6120103" y="5968686"/>
              <a:chExt cx="3930727" cy="640080"/>
            </a:xfrm>
          </p:grpSpPr>
          <p:grpSp>
            <p:nvGrpSpPr>
              <p:cNvPr id="34" name="Group 33"/>
              <p:cNvGrpSpPr>
                <a:grpSpLocks noChangeAspect="1"/>
              </p:cNvGrpSpPr>
              <p:nvPr/>
            </p:nvGrpSpPr>
            <p:grpSpPr>
              <a:xfrm>
                <a:off x="6120103" y="6121936"/>
                <a:ext cx="3930727" cy="276999"/>
                <a:chOff x="6361219" y="5845182"/>
                <a:chExt cx="4492260" cy="316570"/>
              </a:xfrm>
            </p:grpSpPr>
            <p:sp>
              <p:nvSpPr>
                <p:cNvPr id="36" name="Rounded Rectangle 9"/>
                <p:cNvSpPr/>
                <p:nvPr/>
              </p:nvSpPr>
              <p:spPr>
                <a:xfrm>
                  <a:off x="6361219" y="5881913"/>
                  <a:ext cx="4492260" cy="261257"/>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19, 2018</a:t>
                  </a:r>
                </a:p>
              </p:txBody>
            </p:sp>
          </p:grpSp>
          <p:sp>
            <p:nvSpPr>
              <p:cNvPr id="35" name="Oval 34"/>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6" name="Group 5"/>
          <p:cNvGrpSpPr/>
          <p:nvPr/>
        </p:nvGrpSpPr>
        <p:grpSpPr>
          <a:xfrm>
            <a:off x="638782" y="604329"/>
            <a:ext cx="5486399" cy="1406010"/>
            <a:chOff x="963562" y="986318"/>
            <a:chExt cx="5486399" cy="1406010"/>
          </a:xfrm>
        </p:grpSpPr>
        <p:grpSp>
          <p:nvGrpSpPr>
            <p:cNvPr id="3" name="Group 2"/>
            <p:cNvGrpSpPr/>
            <p:nvPr/>
          </p:nvGrpSpPr>
          <p:grpSpPr>
            <a:xfrm>
              <a:off x="963562" y="986318"/>
              <a:ext cx="5486399" cy="1371600"/>
              <a:chOff x="3352800" y="1089557"/>
              <a:chExt cx="5486399" cy="1371600"/>
            </a:xfrm>
          </p:grpSpPr>
          <p:sp>
            <p:nvSpPr>
              <p:cNvPr id="7" name="Rectangle 6"/>
              <p:cNvSpPr/>
              <p:nvPr/>
            </p:nvSpPr>
            <p:spPr>
              <a:xfrm>
                <a:off x="3352800" y="1089557"/>
                <a:ext cx="5486399" cy="1371600"/>
              </a:xfrm>
              <a:prstGeom prst="rect">
                <a:avLst/>
              </a:prstGeom>
              <a:solidFill>
                <a:srgbClr val="524E67">
                  <a:alpha val="75000"/>
                </a:srgbClr>
              </a:solidFill>
              <a:ln w="6350">
                <a:solidFill>
                  <a:schemeClr val="bg1">
                    <a:alpha val="3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3444239" y="1210045"/>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grpSp>
          <p:nvGrpSpPr>
            <p:cNvPr id="5" name="Group 4"/>
            <p:cNvGrpSpPr/>
            <p:nvPr/>
          </p:nvGrpSpPr>
          <p:grpSpPr>
            <a:xfrm>
              <a:off x="1740801" y="2300888"/>
              <a:ext cx="3931920" cy="91440"/>
              <a:chOff x="6447606" y="3817143"/>
              <a:chExt cx="2621280" cy="91440"/>
            </a:xfrm>
          </p:grpSpPr>
          <p:sp>
            <p:nvSpPr>
              <p:cNvPr id="40" name="Rectangle 39"/>
              <p:cNvSpPr/>
              <p:nvPr/>
            </p:nvSpPr>
            <p:spPr>
              <a:xfrm>
                <a:off x="6447606" y="3817143"/>
                <a:ext cx="655320" cy="91440"/>
              </a:xfrm>
              <a:prstGeom prst="rect">
                <a:avLst/>
              </a:pr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Rectangle 40"/>
              <p:cNvSpPr/>
              <p:nvPr/>
            </p:nvSpPr>
            <p:spPr>
              <a:xfrm>
                <a:off x="7102926" y="3817143"/>
                <a:ext cx="655320" cy="91440"/>
              </a:xfrm>
              <a:prstGeom prst="rect">
                <a:avLst/>
              </a:pr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7758246" y="3817143"/>
                <a:ext cx="655320" cy="91440"/>
              </a:xfrm>
              <a:prstGeom prst="rect">
                <a:avLst/>
              </a:prstGeom>
              <a:solidFill>
                <a:srgbClr val="EABF4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8413566" y="3817143"/>
                <a:ext cx="655320" cy="91440"/>
              </a:xfrm>
              <a:prstGeom prst="rect">
                <a:avLst/>
              </a:pr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2030769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292935"/>
          </a:xfrm>
          <a:prstGeom prst="rect">
            <a:avLst/>
          </a:prstGeom>
          <a:noFill/>
        </p:spPr>
        <p:txBody>
          <a:bodyPr wrap="square" rtlCol="0">
            <a:spAutoFit/>
          </a:bodyPr>
          <a:lstStyle/>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3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3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27" name="Down Arrow 26"/>
          <p:cNvSpPr/>
          <p:nvPr/>
        </p:nvSpPr>
        <p:spPr>
          <a:xfrm>
            <a:off x="3539659" y="1892814"/>
            <a:ext cx="2472192" cy="3302799"/>
          </a:xfrm>
          <a:prstGeom prst="downArrow">
            <a:avLst>
              <a:gd name="adj1" fmla="val 100000"/>
              <a:gd name="adj2" fmla="val 34695"/>
            </a:avLst>
          </a:prstGeom>
          <a:solidFill>
            <a:srgbClr val="4CC8EC"/>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4" name="Down Arrow 33"/>
          <p:cNvSpPr/>
          <p:nvPr/>
        </p:nvSpPr>
        <p:spPr>
          <a:xfrm>
            <a:off x="886068" y="1892814"/>
            <a:ext cx="2472192" cy="3302799"/>
          </a:xfrm>
          <a:prstGeom prst="downArrow">
            <a:avLst>
              <a:gd name="adj1" fmla="val 100000"/>
              <a:gd name="adj2" fmla="val 34128"/>
            </a:avLst>
          </a:prstGeom>
          <a:solidFill>
            <a:srgbClr val="FF7467"/>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41" name="Flowchart: Off-page Connector 40"/>
          <p:cNvSpPr/>
          <p:nvPr/>
        </p:nvSpPr>
        <p:spPr>
          <a:xfrm>
            <a:off x="1599615" y="1486501"/>
            <a:ext cx="1045100" cy="1018007"/>
          </a:xfrm>
          <a:prstGeom prst="flowChartOffpageConnector">
            <a:avLst/>
          </a:prstGeom>
          <a:blipFill>
            <a:blip r:embed="rId4"/>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1"/>
              </a:solidFill>
              <a:latin typeface="Candara" panose="020E0502030303020204" pitchFamily="34" charset="0"/>
            </a:endParaRPr>
          </a:p>
        </p:txBody>
      </p:sp>
      <p:sp>
        <p:nvSpPr>
          <p:cNvPr id="43" name="Flowchart: Off-page Connector 42"/>
          <p:cNvSpPr/>
          <p:nvPr/>
        </p:nvSpPr>
        <p:spPr>
          <a:xfrm>
            <a:off x="4231659" y="1486501"/>
            <a:ext cx="1045100" cy="1018007"/>
          </a:xfrm>
          <a:prstGeom prst="flowChartOffpageConnector">
            <a:avLst/>
          </a:prstGeom>
          <a:blipFill>
            <a:blip r:embed="rId5"/>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Candara" panose="020E0502030303020204" pitchFamily="34" charset="0"/>
            </a:endParaRPr>
          </a:p>
        </p:txBody>
      </p:sp>
      <p:sp>
        <p:nvSpPr>
          <p:cNvPr id="16" name="Down Arrow 15"/>
          <p:cNvSpPr/>
          <p:nvPr/>
        </p:nvSpPr>
        <p:spPr>
          <a:xfrm>
            <a:off x="6193251" y="1892814"/>
            <a:ext cx="2472192" cy="3302799"/>
          </a:xfrm>
          <a:prstGeom prst="downArrow">
            <a:avLst>
              <a:gd name="adj1" fmla="val 100000"/>
              <a:gd name="adj2" fmla="val 35829"/>
            </a:avLst>
          </a:prstGeom>
          <a:solidFill>
            <a:srgbClr val="F4C95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8" name="Flowchart: Off-page Connector 17"/>
          <p:cNvSpPr/>
          <p:nvPr/>
        </p:nvSpPr>
        <p:spPr>
          <a:xfrm>
            <a:off x="6885251" y="1486501"/>
            <a:ext cx="1045100" cy="1018007"/>
          </a:xfrm>
          <a:prstGeom prst="flowChartOffpageConnector">
            <a:avLst/>
          </a:prstGeom>
          <a:blipFill>
            <a:blip r:embed="rId6"/>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4"/>
              </a:solidFill>
              <a:latin typeface="Candara" panose="020E0502030303020204" pitchFamily="34" charset="0"/>
            </a:endParaRPr>
          </a:p>
        </p:txBody>
      </p:sp>
      <p:grpSp>
        <p:nvGrpSpPr>
          <p:cNvPr id="29" name="Group 28"/>
          <p:cNvGrpSpPr/>
          <p:nvPr/>
        </p:nvGrpSpPr>
        <p:grpSpPr>
          <a:xfrm>
            <a:off x="1389256" y="5406752"/>
            <a:ext cx="9389012" cy="965747"/>
            <a:chOff x="1389256" y="5403215"/>
            <a:chExt cx="9389012" cy="916186"/>
          </a:xfrm>
        </p:grpSpPr>
        <p:sp>
          <p:nvSpPr>
            <p:cNvPr id="30" name="TextBox 29"/>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31" name="Rectangle 30"/>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2" name="TextBox 31"/>
          <p:cNvSpPr txBox="1"/>
          <p:nvPr/>
        </p:nvSpPr>
        <p:spPr>
          <a:xfrm>
            <a:off x="878426"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3" name="TextBox 32"/>
          <p:cNvSpPr txBox="1"/>
          <p:nvPr/>
        </p:nvSpPr>
        <p:spPr>
          <a:xfrm>
            <a:off x="3514292"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35" name="TextBox 34"/>
          <p:cNvSpPr txBox="1"/>
          <p:nvPr/>
        </p:nvSpPr>
        <p:spPr>
          <a:xfrm>
            <a:off x="615015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grpSp>
        <p:nvGrpSpPr>
          <p:cNvPr id="20" name="Group 19"/>
          <p:cNvGrpSpPr/>
          <p:nvPr/>
        </p:nvGrpSpPr>
        <p:grpSpPr>
          <a:xfrm>
            <a:off x="3341511" y="258228"/>
            <a:ext cx="5508978" cy="954108"/>
            <a:chOff x="3341511" y="258228"/>
            <a:chExt cx="5508978" cy="954108"/>
          </a:xfrm>
        </p:grpSpPr>
        <p:sp>
          <p:nvSpPr>
            <p:cNvPr id="22" name="TextBox 2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3" name="TextBox 2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4" name="Down Arrow 15">
            <a:extLst>
              <a:ext uri="{FF2B5EF4-FFF2-40B4-BE49-F238E27FC236}">
                <a16:creationId xmlns:a16="http://schemas.microsoft.com/office/drawing/2014/main" id="{1669A3A4-D6E8-49D9-B293-9256C573FDFA}"/>
              </a:ext>
            </a:extLst>
          </p:cNvPr>
          <p:cNvSpPr/>
          <p:nvPr/>
        </p:nvSpPr>
        <p:spPr>
          <a:xfrm>
            <a:off x="8846843" y="1892814"/>
            <a:ext cx="2472192" cy="3302799"/>
          </a:xfrm>
          <a:prstGeom prst="downArrow">
            <a:avLst>
              <a:gd name="adj1" fmla="val 100000"/>
              <a:gd name="adj2" fmla="val 35829"/>
            </a:avLst>
          </a:prstGeom>
          <a:solidFill>
            <a:srgbClr val="57CCC6"/>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36" name="TextBox 35"/>
          <p:cNvSpPr txBox="1"/>
          <p:nvPr/>
        </p:nvSpPr>
        <p:spPr>
          <a:xfrm>
            <a:off x="8803747" y="2580103"/>
            <a:ext cx="2479833" cy="1617366"/>
          </a:xfrm>
          <a:prstGeom prst="rect">
            <a:avLst/>
          </a:prstGeom>
          <a:noFill/>
        </p:spPr>
        <p:txBody>
          <a:bodyPr wrap="square" rtlCol="0">
            <a:spAutoFit/>
          </a:bodyPr>
          <a:lstStyle/>
          <a:p>
            <a:pPr algn="ctr" defTabSz="1219170">
              <a:spcBef>
                <a:spcPct val="20000"/>
              </a:spcBef>
              <a:defRPr/>
            </a:pPr>
            <a:r>
              <a:rPr lang="en-US" sz="185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a:t>
            </a:r>
          </a:p>
        </p:txBody>
      </p:sp>
      <p:sp>
        <p:nvSpPr>
          <p:cNvPr id="21" name="Flowchart: Off-page Connector 20"/>
          <p:cNvSpPr/>
          <p:nvPr/>
        </p:nvSpPr>
        <p:spPr>
          <a:xfrm>
            <a:off x="9531201" y="1486501"/>
            <a:ext cx="1045100" cy="1018007"/>
          </a:xfrm>
          <a:prstGeom prst="flowChartOffpageConnector">
            <a:avLst/>
          </a:prstGeom>
          <a:blipFill>
            <a:blip r:embed="rId7"/>
            <a:stretch>
              <a:fillRect/>
            </a:stretch>
          </a:blip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5"/>
              </a:solidFill>
              <a:latin typeface="Candara" panose="020E0502030303020204" pitchFamily="34" charset="0"/>
            </a:endParaRPr>
          </a:p>
        </p:txBody>
      </p:sp>
    </p:spTree>
    <p:extLst>
      <p:ext uri="{BB962C8B-B14F-4D97-AF65-F5344CB8AC3E}">
        <p14:creationId xmlns:p14="http://schemas.microsoft.com/office/powerpoint/2010/main" val="16105430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2" presetClass="entr" presetSubtype="4" accel="50000" decel="5000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1000" fill="hold"/>
                                        <p:tgtEl>
                                          <p:spTgt spid="34"/>
                                        </p:tgtEl>
                                        <p:attrNameLst>
                                          <p:attrName>ppt_x</p:attrName>
                                        </p:attrNameLst>
                                      </p:cBhvr>
                                      <p:tavLst>
                                        <p:tav tm="0">
                                          <p:val>
                                            <p:strVal val="#ppt_x"/>
                                          </p:val>
                                        </p:tav>
                                        <p:tav tm="100000">
                                          <p:val>
                                            <p:strVal val="#ppt_x"/>
                                          </p:val>
                                        </p:tav>
                                      </p:tavLst>
                                    </p:anim>
                                    <p:anim calcmode="lin" valueType="num">
                                      <p:cBhvr additive="base">
                                        <p:cTn id="12" dur="1000" fill="hold"/>
                                        <p:tgtEl>
                                          <p:spTgt spid="34"/>
                                        </p:tgtEl>
                                        <p:attrNameLst>
                                          <p:attrName>ppt_y</p:attrName>
                                        </p:attrNameLst>
                                      </p:cBhvr>
                                      <p:tavLst>
                                        <p:tav tm="0">
                                          <p:val>
                                            <p:strVal val="1+#ppt_h/2"/>
                                          </p:val>
                                        </p:tav>
                                        <p:tav tm="100000">
                                          <p:val>
                                            <p:strVal val="#ppt_y"/>
                                          </p:val>
                                        </p:tav>
                                      </p:tavLst>
                                    </p:anim>
                                  </p:childTnLst>
                                </p:cTn>
                              </p:par>
                              <p:par>
                                <p:cTn id="13" presetID="2" presetClass="entr" presetSubtype="1" accel="50000" decel="5000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ppt_x"/>
                                          </p:val>
                                        </p:tav>
                                        <p:tav tm="100000">
                                          <p:val>
                                            <p:strVal val="#ppt_x"/>
                                          </p:val>
                                        </p:tav>
                                      </p:tavLst>
                                    </p:anim>
                                    <p:anim calcmode="lin" valueType="num">
                                      <p:cBhvr additive="base">
                                        <p:cTn id="16" dur="1000" fill="hold"/>
                                        <p:tgtEl>
                                          <p:spTgt spid="41"/>
                                        </p:tgtEl>
                                        <p:attrNameLst>
                                          <p:attrName>ppt_y</p:attrName>
                                        </p:attrNameLst>
                                      </p:cBhvr>
                                      <p:tavLst>
                                        <p:tav tm="0">
                                          <p:val>
                                            <p:strVal val="0-#ppt_h/2"/>
                                          </p:val>
                                        </p:tav>
                                        <p:tav tm="100000">
                                          <p:val>
                                            <p:strVal val="#ppt_y"/>
                                          </p:val>
                                        </p:tav>
                                      </p:tavLst>
                                    </p:anim>
                                  </p:childTnLst>
                                </p:cTn>
                              </p:par>
                            </p:childTnLst>
                          </p:cTn>
                        </p:par>
                        <p:par>
                          <p:cTn id="17" fill="hold">
                            <p:stCondLst>
                              <p:cond delay="1750"/>
                            </p:stCondLst>
                            <p:childTnLst>
                              <p:par>
                                <p:cTn id="18" presetID="22" presetClass="entr" presetSubtype="1" fill="hold" grpId="0" nodeType="after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up)">
                                      <p:cBhvr>
                                        <p:cTn id="20" dur="500"/>
                                        <p:tgtEl>
                                          <p:spTgt spid="32"/>
                                        </p:tgtEl>
                                      </p:cBhvr>
                                    </p:animEffect>
                                  </p:childTnLst>
                                </p:cTn>
                              </p:par>
                            </p:childTnLst>
                          </p:cTn>
                        </p:par>
                        <p:par>
                          <p:cTn id="21" fill="hold">
                            <p:stCondLst>
                              <p:cond delay="2250"/>
                            </p:stCondLst>
                            <p:childTnLst>
                              <p:par>
                                <p:cTn id="22" presetID="2" presetClass="entr" presetSubtype="4" accel="50000" decel="50000"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additive="base">
                                        <p:cTn id="24" dur="1000" fill="hold"/>
                                        <p:tgtEl>
                                          <p:spTgt spid="27"/>
                                        </p:tgtEl>
                                        <p:attrNameLst>
                                          <p:attrName>ppt_x</p:attrName>
                                        </p:attrNameLst>
                                      </p:cBhvr>
                                      <p:tavLst>
                                        <p:tav tm="0">
                                          <p:val>
                                            <p:strVal val="#ppt_x"/>
                                          </p:val>
                                        </p:tav>
                                        <p:tav tm="100000">
                                          <p:val>
                                            <p:strVal val="#ppt_x"/>
                                          </p:val>
                                        </p:tav>
                                      </p:tavLst>
                                    </p:anim>
                                    <p:anim calcmode="lin" valueType="num">
                                      <p:cBhvr additive="base">
                                        <p:cTn id="25" dur="1000" fill="hold"/>
                                        <p:tgtEl>
                                          <p:spTgt spid="27"/>
                                        </p:tgtEl>
                                        <p:attrNameLst>
                                          <p:attrName>ppt_y</p:attrName>
                                        </p:attrNameLst>
                                      </p:cBhvr>
                                      <p:tavLst>
                                        <p:tav tm="0">
                                          <p:val>
                                            <p:strVal val="1+#ppt_h/2"/>
                                          </p:val>
                                        </p:tav>
                                        <p:tav tm="100000">
                                          <p:val>
                                            <p:strVal val="#ppt_y"/>
                                          </p:val>
                                        </p:tav>
                                      </p:tavLst>
                                    </p:anim>
                                  </p:childTnLst>
                                </p:cTn>
                              </p:par>
                              <p:par>
                                <p:cTn id="26" presetID="2" presetClass="entr" presetSubtype="1" accel="50000" decel="5000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additive="base">
                                        <p:cTn id="28" dur="1000" fill="hold"/>
                                        <p:tgtEl>
                                          <p:spTgt spid="43"/>
                                        </p:tgtEl>
                                        <p:attrNameLst>
                                          <p:attrName>ppt_x</p:attrName>
                                        </p:attrNameLst>
                                      </p:cBhvr>
                                      <p:tavLst>
                                        <p:tav tm="0">
                                          <p:val>
                                            <p:strVal val="#ppt_x"/>
                                          </p:val>
                                        </p:tav>
                                        <p:tav tm="100000">
                                          <p:val>
                                            <p:strVal val="#ppt_x"/>
                                          </p:val>
                                        </p:tav>
                                      </p:tavLst>
                                    </p:anim>
                                    <p:anim calcmode="lin" valueType="num">
                                      <p:cBhvr additive="base">
                                        <p:cTn id="29" dur="1000" fill="hold"/>
                                        <p:tgtEl>
                                          <p:spTgt spid="43"/>
                                        </p:tgtEl>
                                        <p:attrNameLst>
                                          <p:attrName>ppt_y</p:attrName>
                                        </p:attrNameLst>
                                      </p:cBhvr>
                                      <p:tavLst>
                                        <p:tav tm="0">
                                          <p:val>
                                            <p:strVal val="0-#ppt_h/2"/>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33"/>
                                        </p:tgtEl>
                                        <p:attrNameLst>
                                          <p:attrName>style.visibility</p:attrName>
                                        </p:attrNameLst>
                                      </p:cBhvr>
                                      <p:to>
                                        <p:strVal val="visible"/>
                                      </p:to>
                                    </p:set>
                                    <p:animEffect transition="in" filter="wipe(up)">
                                      <p:cBhvr>
                                        <p:cTn id="33" dur="500"/>
                                        <p:tgtEl>
                                          <p:spTgt spid="33"/>
                                        </p:tgtEl>
                                      </p:cBhvr>
                                    </p:animEffect>
                                  </p:childTnLst>
                                </p:cTn>
                              </p:par>
                            </p:childTnLst>
                          </p:cTn>
                        </p:par>
                        <p:par>
                          <p:cTn id="34" fill="hold">
                            <p:stCondLst>
                              <p:cond delay="3750"/>
                            </p:stCondLst>
                            <p:childTnLst>
                              <p:par>
                                <p:cTn id="35" presetID="2" presetClass="entr" presetSubtype="4" accel="50000" decel="5000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 calcmode="lin" valueType="num">
                                      <p:cBhvr additive="base">
                                        <p:cTn id="37" dur="1000" fill="hold"/>
                                        <p:tgtEl>
                                          <p:spTgt spid="16"/>
                                        </p:tgtEl>
                                        <p:attrNameLst>
                                          <p:attrName>ppt_x</p:attrName>
                                        </p:attrNameLst>
                                      </p:cBhvr>
                                      <p:tavLst>
                                        <p:tav tm="0">
                                          <p:val>
                                            <p:strVal val="#ppt_x"/>
                                          </p:val>
                                        </p:tav>
                                        <p:tav tm="100000">
                                          <p:val>
                                            <p:strVal val="#ppt_x"/>
                                          </p:val>
                                        </p:tav>
                                      </p:tavLst>
                                    </p:anim>
                                    <p:anim calcmode="lin" valueType="num">
                                      <p:cBhvr additive="base">
                                        <p:cTn id="38" dur="1000" fill="hold"/>
                                        <p:tgtEl>
                                          <p:spTgt spid="16"/>
                                        </p:tgtEl>
                                        <p:attrNameLst>
                                          <p:attrName>ppt_y</p:attrName>
                                        </p:attrNameLst>
                                      </p:cBhvr>
                                      <p:tavLst>
                                        <p:tav tm="0">
                                          <p:val>
                                            <p:strVal val="1+#ppt_h/2"/>
                                          </p:val>
                                        </p:tav>
                                        <p:tav tm="100000">
                                          <p:val>
                                            <p:strVal val="#ppt_y"/>
                                          </p:val>
                                        </p:tav>
                                      </p:tavLst>
                                    </p:anim>
                                  </p:childTnLst>
                                </p:cTn>
                              </p:par>
                              <p:par>
                                <p:cTn id="39" presetID="2" presetClass="entr" presetSubtype="1" accel="50000" decel="50000"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1000" fill="hold"/>
                                        <p:tgtEl>
                                          <p:spTgt spid="18"/>
                                        </p:tgtEl>
                                        <p:attrNameLst>
                                          <p:attrName>ppt_x</p:attrName>
                                        </p:attrNameLst>
                                      </p:cBhvr>
                                      <p:tavLst>
                                        <p:tav tm="0">
                                          <p:val>
                                            <p:strVal val="#ppt_x"/>
                                          </p:val>
                                        </p:tav>
                                        <p:tav tm="100000">
                                          <p:val>
                                            <p:strVal val="#ppt_x"/>
                                          </p:val>
                                        </p:tav>
                                      </p:tavLst>
                                    </p:anim>
                                    <p:anim calcmode="lin" valueType="num">
                                      <p:cBhvr additive="base">
                                        <p:cTn id="42" dur="1000" fill="hold"/>
                                        <p:tgtEl>
                                          <p:spTgt spid="18"/>
                                        </p:tgtEl>
                                        <p:attrNameLst>
                                          <p:attrName>ppt_y</p:attrName>
                                        </p:attrNameLst>
                                      </p:cBhvr>
                                      <p:tavLst>
                                        <p:tav tm="0">
                                          <p:val>
                                            <p:strVal val="0-#ppt_h/2"/>
                                          </p:val>
                                        </p:tav>
                                        <p:tav tm="100000">
                                          <p:val>
                                            <p:strVal val="#ppt_y"/>
                                          </p:val>
                                        </p:tav>
                                      </p:tavLst>
                                    </p:anim>
                                  </p:childTnLst>
                                </p:cTn>
                              </p:par>
                            </p:childTnLst>
                          </p:cTn>
                        </p:par>
                        <p:par>
                          <p:cTn id="43" fill="hold">
                            <p:stCondLst>
                              <p:cond delay="4750"/>
                            </p:stCondLst>
                            <p:childTnLst>
                              <p:par>
                                <p:cTn id="44" presetID="22" presetClass="entr" presetSubtype="1" fill="hold" grpId="0" nodeType="afterEffect">
                                  <p:stCondLst>
                                    <p:cond delay="0"/>
                                  </p:stCondLst>
                                  <p:childTnLst>
                                    <p:set>
                                      <p:cBhvr>
                                        <p:cTn id="45" dur="1" fill="hold">
                                          <p:stCondLst>
                                            <p:cond delay="0"/>
                                          </p:stCondLst>
                                        </p:cTn>
                                        <p:tgtEl>
                                          <p:spTgt spid="35"/>
                                        </p:tgtEl>
                                        <p:attrNameLst>
                                          <p:attrName>style.visibility</p:attrName>
                                        </p:attrNameLst>
                                      </p:cBhvr>
                                      <p:to>
                                        <p:strVal val="visible"/>
                                      </p:to>
                                    </p:set>
                                    <p:animEffect transition="in" filter="wipe(up)">
                                      <p:cBhvr>
                                        <p:cTn id="46" dur="500"/>
                                        <p:tgtEl>
                                          <p:spTgt spid="35"/>
                                        </p:tgtEl>
                                      </p:cBhvr>
                                    </p:animEffect>
                                  </p:childTnLst>
                                </p:cTn>
                              </p:par>
                            </p:childTnLst>
                          </p:cTn>
                        </p:par>
                        <p:par>
                          <p:cTn id="47" fill="hold">
                            <p:stCondLst>
                              <p:cond delay="5250"/>
                            </p:stCondLst>
                            <p:childTnLst>
                              <p:par>
                                <p:cTn id="48" presetID="2" presetClass="entr" presetSubtype="4" accel="50000" decel="5000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additive="base">
                                        <p:cTn id="50" dur="1000" fill="hold"/>
                                        <p:tgtEl>
                                          <p:spTgt spid="24"/>
                                        </p:tgtEl>
                                        <p:attrNameLst>
                                          <p:attrName>ppt_x</p:attrName>
                                        </p:attrNameLst>
                                      </p:cBhvr>
                                      <p:tavLst>
                                        <p:tav tm="0">
                                          <p:val>
                                            <p:strVal val="#ppt_x"/>
                                          </p:val>
                                        </p:tav>
                                        <p:tav tm="100000">
                                          <p:val>
                                            <p:strVal val="#ppt_x"/>
                                          </p:val>
                                        </p:tav>
                                      </p:tavLst>
                                    </p:anim>
                                    <p:anim calcmode="lin" valueType="num">
                                      <p:cBhvr additive="base">
                                        <p:cTn id="51" dur="1000" fill="hold"/>
                                        <p:tgtEl>
                                          <p:spTgt spid="24"/>
                                        </p:tgtEl>
                                        <p:attrNameLst>
                                          <p:attrName>ppt_y</p:attrName>
                                        </p:attrNameLst>
                                      </p:cBhvr>
                                      <p:tavLst>
                                        <p:tav tm="0">
                                          <p:val>
                                            <p:strVal val="1+#ppt_h/2"/>
                                          </p:val>
                                        </p:tav>
                                        <p:tav tm="100000">
                                          <p:val>
                                            <p:strVal val="#ppt_y"/>
                                          </p:val>
                                        </p:tav>
                                      </p:tavLst>
                                    </p:anim>
                                  </p:childTnLst>
                                </p:cTn>
                              </p:par>
                              <p:par>
                                <p:cTn id="52" presetID="2" presetClass="entr" presetSubtype="1" accel="50000" decel="5000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additive="base">
                                        <p:cTn id="54" dur="1000" fill="hold"/>
                                        <p:tgtEl>
                                          <p:spTgt spid="21"/>
                                        </p:tgtEl>
                                        <p:attrNameLst>
                                          <p:attrName>ppt_x</p:attrName>
                                        </p:attrNameLst>
                                      </p:cBhvr>
                                      <p:tavLst>
                                        <p:tav tm="0">
                                          <p:val>
                                            <p:strVal val="#ppt_x"/>
                                          </p:val>
                                        </p:tav>
                                        <p:tav tm="100000">
                                          <p:val>
                                            <p:strVal val="#ppt_x"/>
                                          </p:val>
                                        </p:tav>
                                      </p:tavLst>
                                    </p:anim>
                                    <p:anim calcmode="lin" valueType="num">
                                      <p:cBhvr additive="base">
                                        <p:cTn id="55" dur="1000" fill="hold"/>
                                        <p:tgtEl>
                                          <p:spTgt spid="21"/>
                                        </p:tgtEl>
                                        <p:attrNameLst>
                                          <p:attrName>ppt_y</p:attrName>
                                        </p:attrNameLst>
                                      </p:cBhvr>
                                      <p:tavLst>
                                        <p:tav tm="0">
                                          <p:val>
                                            <p:strVal val="0-#ppt_h/2"/>
                                          </p:val>
                                        </p:tav>
                                        <p:tav tm="100000">
                                          <p:val>
                                            <p:strVal val="#ppt_y"/>
                                          </p:val>
                                        </p:tav>
                                      </p:tavLst>
                                    </p:anim>
                                  </p:childTnLst>
                                </p:cTn>
                              </p:par>
                            </p:childTnLst>
                          </p:cTn>
                        </p:par>
                        <p:par>
                          <p:cTn id="56" fill="hold">
                            <p:stCondLst>
                              <p:cond delay="6250"/>
                            </p:stCondLst>
                            <p:childTnLst>
                              <p:par>
                                <p:cTn id="57" presetID="22" presetClass="entr" presetSubtype="1" fill="hold" grpId="0" nodeType="afterEffect">
                                  <p:stCondLst>
                                    <p:cond delay="0"/>
                                  </p:stCondLst>
                                  <p:childTnLst>
                                    <p:set>
                                      <p:cBhvr>
                                        <p:cTn id="58" dur="1" fill="hold">
                                          <p:stCondLst>
                                            <p:cond delay="0"/>
                                          </p:stCondLst>
                                        </p:cTn>
                                        <p:tgtEl>
                                          <p:spTgt spid="36"/>
                                        </p:tgtEl>
                                        <p:attrNameLst>
                                          <p:attrName>style.visibility</p:attrName>
                                        </p:attrNameLst>
                                      </p:cBhvr>
                                      <p:to>
                                        <p:strVal val="visible"/>
                                      </p:to>
                                    </p:set>
                                    <p:animEffect transition="in" filter="wipe(up)">
                                      <p:cBhvr>
                                        <p:cTn id="59" dur="500"/>
                                        <p:tgtEl>
                                          <p:spTgt spid="36"/>
                                        </p:tgtEl>
                                      </p:cBhvr>
                                    </p:animEffect>
                                  </p:childTnLst>
                                </p:cTn>
                              </p:par>
                            </p:childTnLst>
                          </p:cTn>
                        </p:par>
                        <p:par>
                          <p:cTn id="60" fill="hold">
                            <p:stCondLst>
                              <p:cond delay="6750"/>
                            </p:stCondLst>
                            <p:childTnLst>
                              <p:par>
                                <p:cTn id="61" presetID="17" presetClass="entr" presetSubtype="1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p:cTn id="63" dur="500" fill="hold"/>
                                        <p:tgtEl>
                                          <p:spTgt spid="29"/>
                                        </p:tgtEl>
                                        <p:attrNameLst>
                                          <p:attrName>ppt_w</p:attrName>
                                        </p:attrNameLst>
                                      </p:cBhvr>
                                      <p:tavLst>
                                        <p:tav tm="0">
                                          <p:val>
                                            <p:fltVal val="0"/>
                                          </p:val>
                                        </p:tav>
                                        <p:tav tm="100000">
                                          <p:val>
                                            <p:strVal val="#ppt_w"/>
                                          </p:val>
                                        </p:tav>
                                      </p:tavLst>
                                    </p:anim>
                                    <p:anim calcmode="lin" valueType="num">
                                      <p:cBhvr>
                                        <p:cTn id="64" dur="500" fill="hold"/>
                                        <p:tgtEl>
                                          <p:spTgt spid="2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34" grpId="0" animBg="1"/>
      <p:bldP spid="41" grpId="0" animBg="1"/>
      <p:bldP spid="43" grpId="0" animBg="1"/>
      <p:bldP spid="16" grpId="0" animBg="1"/>
      <p:bldP spid="18" grpId="0" animBg="1"/>
      <p:bldP spid="32" grpId="0"/>
      <p:bldP spid="33" grpId="0"/>
      <p:bldP spid="35" grpId="0"/>
      <p:bldP spid="24" grpId="0" animBg="1"/>
      <p:bldP spid="36" grpId="0"/>
      <p:bldP spid="21"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7" name="Oval 6"/>
          <p:cNvSpPr/>
          <p:nvPr/>
        </p:nvSpPr>
        <p:spPr>
          <a:xfrm>
            <a:off x="4310181" y="2426018"/>
            <a:ext cx="3571640" cy="3571637"/>
          </a:xfrm>
          <a:prstGeom prst="ellipse">
            <a:avLst/>
          </a:prstGeom>
          <a:noFill/>
          <a:ln w="76200">
            <a:solidFill>
              <a:srgbClr val="524E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8" name="Group 7"/>
          <p:cNvGrpSpPr/>
          <p:nvPr/>
        </p:nvGrpSpPr>
        <p:grpSpPr>
          <a:xfrm>
            <a:off x="5246928" y="1597489"/>
            <a:ext cx="1698144" cy="828529"/>
            <a:chOff x="695086" y="1192989"/>
            <a:chExt cx="1273608" cy="621397"/>
          </a:xfrm>
          <a:effectLst>
            <a:outerShdw blurRad="50800" dist="38100" dir="5400000" algn="t" rotWithShape="0">
              <a:prstClr val="black">
                <a:alpha val="40000"/>
              </a:prstClr>
            </a:outerShdw>
          </a:effectLst>
        </p:grpSpPr>
        <p:sp>
          <p:nvSpPr>
            <p:cNvPr id="10" name="Down Arrow Callout 9"/>
            <p:cNvSpPr/>
            <p:nvPr/>
          </p:nvSpPr>
          <p:spPr>
            <a:xfrm>
              <a:off x="695086" y="1192989"/>
              <a:ext cx="1273608" cy="621397"/>
            </a:xfrm>
            <a:prstGeom prst="downArrowCallout">
              <a:avLst>
                <a:gd name="adj1" fmla="val 25000"/>
                <a:gd name="adj2" fmla="val 25000"/>
                <a:gd name="adj3" fmla="val 25000"/>
                <a:gd name="adj4" fmla="val 75000"/>
              </a:avLst>
            </a:prstGeom>
            <a:solidFill>
              <a:srgbClr val="524E67">
                <a:alpha val="75000"/>
              </a:srgbClr>
            </a:solidFill>
            <a:ln w="6350">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1" name="TextBox 10"/>
            <p:cNvSpPr txBox="1"/>
            <p:nvPr/>
          </p:nvSpPr>
          <p:spPr>
            <a:xfrm>
              <a:off x="897880" y="1332778"/>
              <a:ext cx="868026" cy="184666"/>
            </a:xfrm>
            <a:prstGeom prst="rect">
              <a:avLst/>
            </a:prstGeom>
            <a:noFill/>
          </p:spPr>
          <p:txBody>
            <a:bodyPr wrap="none" lIns="0" tIns="0" rIns="0" bIns="0" rtlCol="0" anchor="t">
              <a:spAutoFit/>
            </a:bodyPr>
            <a:lstStyle/>
            <a:p>
              <a:pPr algn="ctr"/>
              <a:r>
                <a:rPr lang="en-US" sz="1600" b="1" dirty="0">
                  <a:solidFill>
                    <a:schemeClr val="bg1"/>
                  </a:solidFill>
                  <a:latin typeface="Candara" panose="020E0502030303020204" pitchFamily="34" charset="0"/>
                </a:rPr>
                <a:t>Lorem Ipsum</a:t>
              </a:r>
            </a:p>
          </p:txBody>
        </p:sp>
      </p:grpSp>
      <p:sp>
        <p:nvSpPr>
          <p:cNvPr id="12" name="Sev01"/>
          <p:cNvSpPr>
            <a:spLocks noChangeAspect="1"/>
          </p:cNvSpPr>
          <p:nvPr/>
        </p:nvSpPr>
        <p:spPr>
          <a:xfrm>
            <a:off x="3673348" y="2003569"/>
            <a:ext cx="963275" cy="963272"/>
          </a:xfrm>
          <a:prstGeom prst="ellipse">
            <a:avLst/>
          </a:prstGeom>
          <a:solidFill>
            <a:srgbClr val="524E67">
              <a:alpha val="75000"/>
            </a:srgbClr>
          </a:solidFill>
          <a:ln w="57150">
            <a:solidFill>
              <a:srgbClr val="FF74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3" name="Sev01"/>
          <p:cNvSpPr>
            <a:spLocks noChangeAspect="1"/>
          </p:cNvSpPr>
          <p:nvPr/>
        </p:nvSpPr>
        <p:spPr>
          <a:xfrm>
            <a:off x="3119640" y="3730200"/>
            <a:ext cx="963275" cy="963272"/>
          </a:xfrm>
          <a:prstGeom prst="ellipse">
            <a:avLst/>
          </a:prstGeom>
          <a:solidFill>
            <a:srgbClr val="524E67">
              <a:alpha val="75000"/>
            </a:srgbClr>
          </a:solidFill>
          <a:ln w="57150">
            <a:solidFill>
              <a:srgbClr val="4CC8E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14" name="Sev01"/>
          <p:cNvSpPr>
            <a:spLocks noChangeAspect="1"/>
          </p:cNvSpPr>
          <p:nvPr/>
        </p:nvSpPr>
        <p:spPr>
          <a:xfrm>
            <a:off x="3673348" y="5307673"/>
            <a:ext cx="963275" cy="963272"/>
          </a:xfrm>
          <a:prstGeom prst="ellipse">
            <a:avLst/>
          </a:prstGeom>
          <a:solidFill>
            <a:srgbClr val="524E67">
              <a:alpha val="75000"/>
            </a:srgbClr>
          </a:solidFill>
          <a:ln w="571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20" name="Group 19"/>
          <p:cNvGrpSpPr/>
          <p:nvPr/>
        </p:nvGrpSpPr>
        <p:grpSpPr>
          <a:xfrm>
            <a:off x="1045788" y="2910441"/>
            <a:ext cx="2772861" cy="381345"/>
            <a:chOff x="539510" y="1997706"/>
            <a:chExt cx="2079646" cy="286009"/>
          </a:xfrm>
        </p:grpSpPr>
        <p:cxnSp>
          <p:nvCxnSpPr>
            <p:cNvPr id="16" name="Straight Connector 15"/>
            <p:cNvCxnSpPr/>
            <p:nvPr/>
          </p:nvCxnSpPr>
          <p:spPr>
            <a:xfrm flipH="1">
              <a:off x="2386109" y="1997706"/>
              <a:ext cx="233047" cy="285164"/>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539510" y="2283715"/>
              <a:ext cx="1843424" cy="0"/>
            </a:xfrm>
            <a:prstGeom prst="line">
              <a:avLst/>
            </a:prstGeom>
            <a:ln w="19050">
              <a:solidFill>
                <a:srgbClr val="FF7467"/>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23" name="Straight Connector 22"/>
          <p:cNvCxnSpPr/>
          <p:nvPr/>
        </p:nvCxnSpPr>
        <p:spPr>
          <a:xfrm flipH="1">
            <a:off x="1045789" y="4211836"/>
            <a:ext cx="2073852" cy="0"/>
          </a:xfrm>
          <a:prstGeom prst="line">
            <a:avLst/>
          </a:prstGeom>
          <a:ln w="19050">
            <a:solidFill>
              <a:srgbClr val="4CC8EC"/>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flipV="1">
            <a:off x="1045788" y="5001836"/>
            <a:ext cx="2772861" cy="381345"/>
            <a:chOff x="539510" y="1997706"/>
            <a:chExt cx="2079646" cy="286009"/>
          </a:xfrm>
        </p:grpSpPr>
        <p:cxnSp>
          <p:nvCxnSpPr>
            <p:cNvPr id="26" name="Straight Connector 25"/>
            <p:cNvCxnSpPr/>
            <p:nvPr/>
          </p:nvCxnSpPr>
          <p:spPr>
            <a:xfrm flipH="1">
              <a:off x="2386109" y="1997706"/>
              <a:ext cx="233047" cy="285164"/>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H="1">
              <a:off x="539510" y="2283715"/>
              <a:ext cx="1843424" cy="0"/>
            </a:xfrm>
            <a:prstGeom prst="line">
              <a:avLst/>
            </a:prstGeom>
            <a:ln w="19050">
              <a:solidFill>
                <a:srgbClr val="F4C956"/>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28" name="TextBox 27"/>
          <p:cNvSpPr txBox="1"/>
          <p:nvPr/>
        </p:nvSpPr>
        <p:spPr>
          <a:xfrm>
            <a:off x="1281593" y="2986298"/>
            <a:ext cx="1490472" cy="246221"/>
          </a:xfrm>
          <a:prstGeom prst="rect">
            <a:avLst/>
          </a:prstGeom>
          <a:noFill/>
        </p:spPr>
        <p:txBody>
          <a:bodyPr wrap="none" lIns="0" tIns="0" rIns="0" bIns="0" rtlCol="0" anchor="t">
            <a:spAutoFit/>
          </a:bodyPr>
          <a:lstStyle/>
          <a:p>
            <a:pPr algn="ctr"/>
            <a:r>
              <a:rPr lang="en-US" sz="1600" b="1" dirty="0">
                <a:solidFill>
                  <a:srgbClr val="FF7467"/>
                </a:solidFill>
                <a:latin typeface="Candara" panose="020E0502030303020204" pitchFamily="34" charset="0"/>
              </a:rPr>
              <a:t>Client Number 01</a:t>
            </a:r>
          </a:p>
        </p:txBody>
      </p:sp>
      <p:sp>
        <p:nvSpPr>
          <p:cNvPr id="29" name="TextBox 28"/>
          <p:cNvSpPr txBox="1"/>
          <p:nvPr/>
        </p:nvSpPr>
        <p:spPr>
          <a:xfrm>
            <a:off x="1265403" y="3923803"/>
            <a:ext cx="1522853" cy="246221"/>
          </a:xfrm>
          <a:prstGeom prst="rect">
            <a:avLst/>
          </a:prstGeom>
          <a:noFill/>
        </p:spPr>
        <p:txBody>
          <a:bodyPr wrap="none" lIns="0" tIns="0" rIns="0" bIns="0" rtlCol="0" anchor="t">
            <a:spAutoFit/>
          </a:bodyPr>
          <a:lstStyle/>
          <a:p>
            <a:pPr algn="ctr"/>
            <a:r>
              <a:rPr lang="en-US" sz="1600" b="1" dirty="0">
                <a:solidFill>
                  <a:srgbClr val="4CC8EC"/>
                </a:solidFill>
                <a:latin typeface="Candara" panose="020E0502030303020204" pitchFamily="34" charset="0"/>
              </a:rPr>
              <a:t>Client Number 02</a:t>
            </a:r>
          </a:p>
        </p:txBody>
      </p:sp>
      <p:sp>
        <p:nvSpPr>
          <p:cNvPr id="30" name="TextBox 29"/>
          <p:cNvSpPr txBox="1"/>
          <p:nvPr/>
        </p:nvSpPr>
        <p:spPr>
          <a:xfrm>
            <a:off x="1266204" y="4693473"/>
            <a:ext cx="1521250" cy="246221"/>
          </a:xfrm>
          <a:prstGeom prst="rect">
            <a:avLst/>
          </a:prstGeom>
          <a:noFill/>
        </p:spPr>
        <p:txBody>
          <a:bodyPr wrap="none" lIns="0" tIns="0" rIns="0" bIns="0" rtlCol="0" anchor="t">
            <a:spAutoFit/>
          </a:bodyPr>
          <a:lstStyle/>
          <a:p>
            <a:pPr algn="ctr"/>
            <a:r>
              <a:rPr lang="en-US" sz="1600" b="1" dirty="0">
                <a:solidFill>
                  <a:srgbClr val="F4C956"/>
                </a:solidFill>
                <a:latin typeface="Candara" panose="020E0502030303020204" pitchFamily="34" charset="0"/>
              </a:rPr>
              <a:t>Client Number 03</a:t>
            </a:r>
          </a:p>
        </p:txBody>
      </p:sp>
      <p:sp>
        <p:nvSpPr>
          <p:cNvPr id="31" name="Sev01"/>
          <p:cNvSpPr>
            <a:spLocks noChangeAspect="1"/>
          </p:cNvSpPr>
          <p:nvPr/>
        </p:nvSpPr>
        <p:spPr>
          <a:xfrm flipH="1">
            <a:off x="7588761" y="2003569"/>
            <a:ext cx="963275" cy="963272"/>
          </a:xfrm>
          <a:prstGeom prst="ellipse">
            <a:avLst/>
          </a:prstGeom>
          <a:solidFill>
            <a:srgbClr val="524E67">
              <a:alpha val="75000"/>
            </a:srgbClr>
          </a:solidFill>
          <a:ln w="57150">
            <a:solidFill>
              <a:srgbClr val="57CC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2" name="Sev01"/>
          <p:cNvSpPr>
            <a:spLocks noChangeAspect="1"/>
          </p:cNvSpPr>
          <p:nvPr/>
        </p:nvSpPr>
        <p:spPr>
          <a:xfrm flipH="1">
            <a:off x="8150192" y="3730200"/>
            <a:ext cx="963275" cy="963272"/>
          </a:xfrm>
          <a:prstGeom prst="ellipse">
            <a:avLst/>
          </a:prstGeom>
          <a:solidFill>
            <a:srgbClr val="524E67">
              <a:alpha val="75000"/>
            </a:srgbClr>
          </a:solidFill>
          <a:ln w="57150">
            <a:solidFill>
              <a:srgbClr val="FF928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33" name="Sev01"/>
          <p:cNvSpPr>
            <a:spLocks noChangeAspect="1"/>
          </p:cNvSpPr>
          <p:nvPr/>
        </p:nvSpPr>
        <p:spPr>
          <a:xfrm flipH="1">
            <a:off x="7588761" y="5307673"/>
            <a:ext cx="963275" cy="963272"/>
          </a:xfrm>
          <a:prstGeom prst="ellipse">
            <a:avLst/>
          </a:prstGeom>
          <a:solidFill>
            <a:srgbClr val="524E67">
              <a:alpha val="75000"/>
            </a:srgbClr>
          </a:solidFill>
          <a:ln w="57150">
            <a:solidFill>
              <a:srgbClr val="60DC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34" name="Group 33"/>
          <p:cNvGrpSpPr/>
          <p:nvPr/>
        </p:nvGrpSpPr>
        <p:grpSpPr>
          <a:xfrm flipH="1">
            <a:off x="8441010" y="2910441"/>
            <a:ext cx="2772861" cy="381345"/>
            <a:chOff x="539510" y="1997706"/>
            <a:chExt cx="2079646" cy="286009"/>
          </a:xfrm>
        </p:grpSpPr>
        <p:cxnSp>
          <p:nvCxnSpPr>
            <p:cNvPr id="35" name="Straight Connector 34"/>
            <p:cNvCxnSpPr/>
            <p:nvPr/>
          </p:nvCxnSpPr>
          <p:spPr>
            <a:xfrm flipH="1">
              <a:off x="2386109" y="1997706"/>
              <a:ext cx="233047" cy="285164"/>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flipH="1">
              <a:off x="539510" y="2283715"/>
              <a:ext cx="1843424" cy="0"/>
            </a:xfrm>
            <a:prstGeom prst="line">
              <a:avLst/>
            </a:prstGeom>
            <a:ln w="19050">
              <a:solidFill>
                <a:srgbClr val="57CCC6"/>
              </a:solidFill>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37" name="Straight Connector 36"/>
          <p:cNvCxnSpPr/>
          <p:nvPr/>
        </p:nvCxnSpPr>
        <p:spPr>
          <a:xfrm>
            <a:off x="9168374" y="4211836"/>
            <a:ext cx="2073852" cy="0"/>
          </a:xfrm>
          <a:prstGeom prst="line">
            <a:avLst/>
          </a:prstGeom>
          <a:ln w="19050">
            <a:solidFill>
              <a:srgbClr val="FF9285"/>
            </a:solidFill>
            <a:headEnd type="oval"/>
            <a:tailEnd type="oval"/>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flipH="1" flipV="1">
            <a:off x="8441010" y="5001836"/>
            <a:ext cx="2772861" cy="381345"/>
            <a:chOff x="539510" y="1997706"/>
            <a:chExt cx="2079646" cy="286009"/>
          </a:xfrm>
        </p:grpSpPr>
        <p:cxnSp>
          <p:nvCxnSpPr>
            <p:cNvPr id="39" name="Straight Connector 38"/>
            <p:cNvCxnSpPr/>
            <p:nvPr/>
          </p:nvCxnSpPr>
          <p:spPr>
            <a:xfrm flipH="1">
              <a:off x="2386109" y="1997706"/>
              <a:ext cx="233047" cy="285164"/>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flipH="1">
              <a:off x="539510" y="2283715"/>
              <a:ext cx="1843424" cy="0"/>
            </a:xfrm>
            <a:prstGeom prst="line">
              <a:avLst/>
            </a:prstGeom>
            <a:ln w="19050">
              <a:solidFill>
                <a:srgbClr val="60DCFF"/>
              </a:solidFill>
              <a:headEnd type="oval"/>
              <a:tailEnd type="oval"/>
            </a:ln>
          </p:spPr>
          <p:style>
            <a:lnRef idx="1">
              <a:schemeClr val="accent1"/>
            </a:lnRef>
            <a:fillRef idx="0">
              <a:schemeClr val="accent1"/>
            </a:fillRef>
            <a:effectRef idx="0">
              <a:schemeClr val="accent1"/>
            </a:effectRef>
            <a:fontRef idx="minor">
              <a:schemeClr val="tx1"/>
            </a:fontRef>
          </p:style>
        </p:cxnSp>
      </p:grpSp>
      <p:sp>
        <p:nvSpPr>
          <p:cNvPr id="41" name="TextBox 40"/>
          <p:cNvSpPr txBox="1"/>
          <p:nvPr/>
        </p:nvSpPr>
        <p:spPr>
          <a:xfrm flipH="1">
            <a:off x="9439484" y="2986298"/>
            <a:ext cx="1535677" cy="246221"/>
          </a:xfrm>
          <a:prstGeom prst="rect">
            <a:avLst/>
          </a:prstGeom>
          <a:noFill/>
        </p:spPr>
        <p:txBody>
          <a:bodyPr wrap="none" lIns="0" tIns="0" rIns="0" bIns="0" rtlCol="0" anchor="t">
            <a:spAutoFit/>
          </a:bodyPr>
          <a:lstStyle/>
          <a:p>
            <a:pPr algn="ctr"/>
            <a:r>
              <a:rPr lang="en-US" sz="1600" b="1" dirty="0">
                <a:solidFill>
                  <a:srgbClr val="57CCC6"/>
                </a:solidFill>
                <a:latin typeface="Candara" panose="020E0502030303020204" pitchFamily="34" charset="0"/>
              </a:rPr>
              <a:t>Client Number 04</a:t>
            </a:r>
          </a:p>
        </p:txBody>
      </p:sp>
      <p:sp>
        <p:nvSpPr>
          <p:cNvPr id="42" name="TextBox 41"/>
          <p:cNvSpPr txBox="1"/>
          <p:nvPr/>
        </p:nvSpPr>
        <p:spPr>
          <a:xfrm flipH="1">
            <a:off x="9364141" y="3923803"/>
            <a:ext cx="1686360" cy="246221"/>
          </a:xfrm>
          <a:prstGeom prst="rect">
            <a:avLst/>
          </a:prstGeom>
          <a:noFill/>
        </p:spPr>
        <p:txBody>
          <a:bodyPr wrap="square" lIns="0" tIns="0" rIns="0" bIns="0" rtlCol="0" anchor="t">
            <a:spAutoFit/>
          </a:bodyPr>
          <a:lstStyle/>
          <a:p>
            <a:pPr algn="ctr"/>
            <a:r>
              <a:rPr lang="en-US" sz="1600" b="1" dirty="0">
                <a:solidFill>
                  <a:srgbClr val="FF9285"/>
                </a:solidFill>
                <a:latin typeface="Candara" panose="020E0502030303020204" pitchFamily="34" charset="0"/>
              </a:rPr>
              <a:t>Client Number 05</a:t>
            </a:r>
          </a:p>
        </p:txBody>
      </p:sp>
      <p:sp>
        <p:nvSpPr>
          <p:cNvPr id="43" name="TextBox 42"/>
          <p:cNvSpPr txBox="1"/>
          <p:nvPr/>
        </p:nvSpPr>
        <p:spPr>
          <a:xfrm flipH="1">
            <a:off x="9440285" y="4693473"/>
            <a:ext cx="1534074" cy="246221"/>
          </a:xfrm>
          <a:prstGeom prst="rect">
            <a:avLst/>
          </a:prstGeom>
          <a:noFill/>
        </p:spPr>
        <p:txBody>
          <a:bodyPr wrap="none" lIns="0" tIns="0" rIns="0" bIns="0" rtlCol="0" anchor="t">
            <a:spAutoFit/>
          </a:bodyPr>
          <a:lstStyle/>
          <a:p>
            <a:pPr algn="ctr"/>
            <a:r>
              <a:rPr lang="en-US" sz="1600" b="1" dirty="0">
                <a:solidFill>
                  <a:srgbClr val="60DCFF"/>
                </a:solidFill>
                <a:latin typeface="Candara" panose="020E0502030303020204" pitchFamily="34" charset="0"/>
              </a:rPr>
              <a:t>Client Number 06</a:t>
            </a:r>
          </a:p>
        </p:txBody>
      </p:sp>
      <p:sp>
        <p:nvSpPr>
          <p:cNvPr id="44" name="Freeform 71"/>
          <p:cNvSpPr>
            <a:spLocks noEditPoints="1"/>
          </p:cNvSpPr>
          <p:nvPr/>
        </p:nvSpPr>
        <p:spPr bwMode="auto">
          <a:xfrm>
            <a:off x="3892559" y="2250931"/>
            <a:ext cx="522103" cy="489215"/>
          </a:xfrm>
          <a:custGeom>
            <a:avLst/>
            <a:gdLst/>
            <a:ahLst/>
            <a:cxnLst>
              <a:cxn ang="0">
                <a:pos x="65" y="22"/>
              </a:cxn>
              <a:cxn ang="0">
                <a:pos x="26" y="45"/>
              </a:cxn>
              <a:cxn ang="0">
                <a:pos x="0" y="26"/>
              </a:cxn>
              <a:cxn ang="0">
                <a:pos x="39" y="0"/>
              </a:cxn>
              <a:cxn ang="0">
                <a:pos x="65" y="22"/>
              </a:cxn>
              <a:cxn ang="0">
                <a:pos x="65" y="69"/>
              </a:cxn>
              <a:cxn ang="0">
                <a:pos x="39" y="91"/>
              </a:cxn>
              <a:cxn ang="0">
                <a:pos x="0" y="67"/>
              </a:cxn>
              <a:cxn ang="0">
                <a:pos x="26" y="45"/>
              </a:cxn>
              <a:cxn ang="0">
                <a:pos x="65" y="69"/>
              </a:cxn>
              <a:cxn ang="0">
                <a:pos x="101" y="97"/>
              </a:cxn>
              <a:cxn ang="0">
                <a:pos x="65" y="119"/>
              </a:cxn>
              <a:cxn ang="0">
                <a:pos x="65" y="119"/>
              </a:cxn>
              <a:cxn ang="0">
                <a:pos x="65" y="119"/>
              </a:cxn>
              <a:cxn ang="0">
                <a:pos x="65" y="119"/>
              </a:cxn>
              <a:cxn ang="0">
                <a:pos x="65" y="119"/>
              </a:cxn>
              <a:cxn ang="0">
                <a:pos x="26" y="97"/>
              </a:cxn>
              <a:cxn ang="0">
                <a:pos x="26" y="89"/>
              </a:cxn>
              <a:cxn ang="0">
                <a:pos x="39" y="95"/>
              </a:cxn>
              <a:cxn ang="0">
                <a:pos x="65" y="74"/>
              </a:cxn>
              <a:cxn ang="0">
                <a:pos x="65" y="74"/>
              </a:cxn>
              <a:cxn ang="0">
                <a:pos x="65" y="74"/>
              </a:cxn>
              <a:cxn ang="0">
                <a:pos x="65" y="74"/>
              </a:cxn>
              <a:cxn ang="0">
                <a:pos x="65" y="74"/>
              </a:cxn>
              <a:cxn ang="0">
                <a:pos x="91" y="95"/>
              </a:cxn>
              <a:cxn ang="0">
                <a:pos x="101" y="89"/>
              </a:cxn>
              <a:cxn ang="0">
                <a:pos x="101" y="97"/>
              </a:cxn>
              <a:cxn ang="0">
                <a:pos x="127" y="26"/>
              </a:cxn>
              <a:cxn ang="0">
                <a:pos x="101" y="45"/>
              </a:cxn>
              <a:cxn ang="0">
                <a:pos x="65" y="22"/>
              </a:cxn>
              <a:cxn ang="0">
                <a:pos x="91" y="0"/>
              </a:cxn>
              <a:cxn ang="0">
                <a:pos x="127" y="26"/>
              </a:cxn>
              <a:cxn ang="0">
                <a:pos x="127" y="67"/>
              </a:cxn>
              <a:cxn ang="0">
                <a:pos x="91" y="91"/>
              </a:cxn>
              <a:cxn ang="0">
                <a:pos x="65" y="69"/>
              </a:cxn>
              <a:cxn ang="0">
                <a:pos x="101" y="45"/>
              </a:cxn>
              <a:cxn ang="0">
                <a:pos x="127" y="67"/>
              </a:cxn>
            </a:cxnLst>
            <a:rect l="0" t="0" r="r" b="b"/>
            <a:pathLst>
              <a:path w="127" h="119">
                <a:moveTo>
                  <a:pt x="65" y="22"/>
                </a:moveTo>
                <a:lnTo>
                  <a:pt x="26" y="45"/>
                </a:lnTo>
                <a:lnTo>
                  <a:pt x="0" y="26"/>
                </a:lnTo>
                <a:lnTo>
                  <a:pt x="39" y="0"/>
                </a:lnTo>
                <a:lnTo>
                  <a:pt x="65" y="22"/>
                </a:lnTo>
                <a:close/>
                <a:moveTo>
                  <a:pt x="65" y="69"/>
                </a:moveTo>
                <a:lnTo>
                  <a:pt x="39" y="91"/>
                </a:lnTo>
                <a:lnTo>
                  <a:pt x="0" y="67"/>
                </a:lnTo>
                <a:lnTo>
                  <a:pt x="26" y="45"/>
                </a:lnTo>
                <a:lnTo>
                  <a:pt x="65" y="69"/>
                </a:lnTo>
                <a:close/>
                <a:moveTo>
                  <a:pt x="101" y="97"/>
                </a:moveTo>
                <a:lnTo>
                  <a:pt x="65" y="119"/>
                </a:lnTo>
                <a:lnTo>
                  <a:pt x="65" y="119"/>
                </a:lnTo>
                <a:lnTo>
                  <a:pt x="65" y="119"/>
                </a:lnTo>
                <a:lnTo>
                  <a:pt x="65" y="119"/>
                </a:lnTo>
                <a:lnTo>
                  <a:pt x="65" y="119"/>
                </a:lnTo>
                <a:lnTo>
                  <a:pt x="26" y="97"/>
                </a:lnTo>
                <a:lnTo>
                  <a:pt x="26" y="89"/>
                </a:lnTo>
                <a:lnTo>
                  <a:pt x="39" y="95"/>
                </a:lnTo>
                <a:lnTo>
                  <a:pt x="65" y="74"/>
                </a:lnTo>
                <a:lnTo>
                  <a:pt x="65" y="74"/>
                </a:lnTo>
                <a:lnTo>
                  <a:pt x="65" y="74"/>
                </a:lnTo>
                <a:lnTo>
                  <a:pt x="65" y="74"/>
                </a:lnTo>
                <a:lnTo>
                  <a:pt x="65" y="74"/>
                </a:lnTo>
                <a:lnTo>
                  <a:pt x="91" y="95"/>
                </a:lnTo>
                <a:lnTo>
                  <a:pt x="101" y="89"/>
                </a:lnTo>
                <a:lnTo>
                  <a:pt x="101" y="97"/>
                </a:lnTo>
                <a:close/>
                <a:moveTo>
                  <a:pt x="127" y="26"/>
                </a:moveTo>
                <a:lnTo>
                  <a:pt x="101" y="45"/>
                </a:lnTo>
                <a:lnTo>
                  <a:pt x="65" y="22"/>
                </a:lnTo>
                <a:lnTo>
                  <a:pt x="91" y="0"/>
                </a:lnTo>
                <a:lnTo>
                  <a:pt x="127" y="26"/>
                </a:lnTo>
                <a:close/>
                <a:moveTo>
                  <a:pt x="127" y="67"/>
                </a:moveTo>
                <a:lnTo>
                  <a:pt x="91" y="91"/>
                </a:lnTo>
                <a:lnTo>
                  <a:pt x="65" y="69"/>
                </a:lnTo>
                <a:lnTo>
                  <a:pt x="101" y="45"/>
                </a:lnTo>
                <a:lnTo>
                  <a:pt x="127" y="6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103"/>
          <p:cNvSpPr>
            <a:spLocks/>
          </p:cNvSpPr>
          <p:nvPr/>
        </p:nvSpPr>
        <p:spPr bwMode="auto">
          <a:xfrm>
            <a:off x="3429829" y="4033418"/>
            <a:ext cx="342900" cy="356839"/>
          </a:xfrm>
          <a:custGeom>
            <a:avLst/>
            <a:gdLst/>
            <a:ahLst/>
            <a:cxnLst>
              <a:cxn ang="0">
                <a:pos x="56" y="5"/>
              </a:cxn>
              <a:cxn ang="0">
                <a:pos x="33" y="27"/>
              </a:cxn>
              <a:cxn ang="0">
                <a:pos x="33" y="55"/>
              </a:cxn>
              <a:cxn ang="0">
                <a:pos x="45" y="55"/>
              </a:cxn>
              <a:cxn ang="0">
                <a:pos x="47" y="57"/>
              </a:cxn>
              <a:cxn ang="0">
                <a:pos x="45" y="59"/>
              </a:cxn>
              <a:cxn ang="0">
                <a:pos x="13" y="59"/>
              </a:cxn>
              <a:cxn ang="0">
                <a:pos x="10" y="57"/>
              </a:cxn>
              <a:cxn ang="0">
                <a:pos x="13" y="55"/>
              </a:cxn>
              <a:cxn ang="0">
                <a:pos x="24" y="55"/>
              </a:cxn>
              <a:cxn ang="0">
                <a:pos x="24" y="27"/>
              </a:cxn>
              <a:cxn ang="0">
                <a:pos x="2" y="5"/>
              </a:cxn>
              <a:cxn ang="0">
                <a:pos x="0" y="2"/>
              </a:cxn>
              <a:cxn ang="0">
                <a:pos x="4" y="0"/>
              </a:cxn>
              <a:cxn ang="0">
                <a:pos x="54" y="0"/>
              </a:cxn>
              <a:cxn ang="0">
                <a:pos x="57" y="2"/>
              </a:cxn>
              <a:cxn ang="0">
                <a:pos x="56" y="5"/>
              </a:cxn>
            </a:cxnLst>
            <a:rect l="0" t="0" r="r" b="b"/>
            <a:pathLst>
              <a:path w="57" h="59">
                <a:moveTo>
                  <a:pt x="56" y="5"/>
                </a:moveTo>
                <a:cubicBezTo>
                  <a:pt x="33" y="27"/>
                  <a:pt x="33" y="27"/>
                  <a:pt x="33" y="27"/>
                </a:cubicBezTo>
                <a:cubicBezTo>
                  <a:pt x="33" y="55"/>
                  <a:pt x="33" y="55"/>
                  <a:pt x="33" y="55"/>
                </a:cubicBezTo>
                <a:cubicBezTo>
                  <a:pt x="45" y="55"/>
                  <a:pt x="45" y="55"/>
                  <a:pt x="45" y="55"/>
                </a:cubicBezTo>
                <a:cubicBezTo>
                  <a:pt x="46" y="55"/>
                  <a:pt x="47" y="56"/>
                  <a:pt x="47" y="57"/>
                </a:cubicBezTo>
                <a:cubicBezTo>
                  <a:pt x="47" y="58"/>
                  <a:pt x="46" y="59"/>
                  <a:pt x="45" y="59"/>
                </a:cubicBezTo>
                <a:cubicBezTo>
                  <a:pt x="13" y="59"/>
                  <a:pt x="13" y="59"/>
                  <a:pt x="13" y="59"/>
                </a:cubicBezTo>
                <a:cubicBezTo>
                  <a:pt x="12" y="59"/>
                  <a:pt x="10" y="58"/>
                  <a:pt x="10" y="57"/>
                </a:cubicBezTo>
                <a:cubicBezTo>
                  <a:pt x="10" y="56"/>
                  <a:pt x="12" y="55"/>
                  <a:pt x="13" y="55"/>
                </a:cubicBezTo>
                <a:cubicBezTo>
                  <a:pt x="24" y="55"/>
                  <a:pt x="24" y="55"/>
                  <a:pt x="24" y="55"/>
                </a:cubicBezTo>
                <a:cubicBezTo>
                  <a:pt x="24" y="27"/>
                  <a:pt x="24" y="27"/>
                  <a:pt x="24" y="27"/>
                </a:cubicBezTo>
                <a:cubicBezTo>
                  <a:pt x="2" y="5"/>
                  <a:pt x="2" y="5"/>
                  <a:pt x="2" y="5"/>
                </a:cubicBezTo>
                <a:cubicBezTo>
                  <a:pt x="1" y="4"/>
                  <a:pt x="0" y="3"/>
                  <a:pt x="0" y="2"/>
                </a:cubicBezTo>
                <a:cubicBezTo>
                  <a:pt x="0" y="0"/>
                  <a:pt x="2" y="0"/>
                  <a:pt x="4" y="0"/>
                </a:cubicBezTo>
                <a:cubicBezTo>
                  <a:pt x="54" y="0"/>
                  <a:pt x="54" y="0"/>
                  <a:pt x="54" y="0"/>
                </a:cubicBezTo>
                <a:cubicBezTo>
                  <a:pt x="55" y="0"/>
                  <a:pt x="57" y="0"/>
                  <a:pt x="57" y="2"/>
                </a:cubicBezTo>
                <a:cubicBezTo>
                  <a:pt x="57" y="3"/>
                  <a:pt x="57" y="4"/>
                  <a:pt x="56" y="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113"/>
          <p:cNvSpPr>
            <a:spLocks noEditPoints="1"/>
          </p:cNvSpPr>
          <p:nvPr/>
        </p:nvSpPr>
        <p:spPr bwMode="auto">
          <a:xfrm>
            <a:off x="3940015" y="5620737"/>
            <a:ext cx="429941" cy="337148"/>
          </a:xfrm>
          <a:custGeom>
            <a:avLst/>
            <a:gdLst/>
            <a:ahLst/>
            <a:cxnLst>
              <a:cxn ang="0">
                <a:pos x="63" y="20"/>
              </a:cxn>
              <a:cxn ang="0">
                <a:pos x="44" y="43"/>
              </a:cxn>
              <a:cxn ang="0">
                <a:pos x="28" y="47"/>
              </a:cxn>
              <a:cxn ang="0">
                <a:pos x="18" y="46"/>
              </a:cxn>
              <a:cxn ang="0">
                <a:pos x="11" y="43"/>
              </a:cxn>
              <a:cxn ang="0">
                <a:pos x="4" y="50"/>
              </a:cxn>
              <a:cxn ang="0">
                <a:pos x="0" y="47"/>
              </a:cxn>
              <a:cxn ang="0">
                <a:pos x="0" y="46"/>
              </a:cxn>
              <a:cxn ang="0">
                <a:pos x="7" y="37"/>
              </a:cxn>
              <a:cxn ang="0">
                <a:pos x="6" y="34"/>
              </a:cxn>
              <a:cxn ang="0">
                <a:pos x="5" y="30"/>
              </a:cxn>
              <a:cxn ang="0">
                <a:pos x="25" y="8"/>
              </a:cxn>
              <a:cxn ang="0">
                <a:pos x="52" y="3"/>
              </a:cxn>
              <a:cxn ang="0">
                <a:pos x="58" y="0"/>
              </a:cxn>
              <a:cxn ang="0">
                <a:pos x="64" y="13"/>
              </a:cxn>
              <a:cxn ang="0">
                <a:pos x="63" y="20"/>
              </a:cxn>
              <a:cxn ang="0">
                <a:pos x="43" y="18"/>
              </a:cxn>
              <a:cxn ang="0">
                <a:pos x="14" y="32"/>
              </a:cxn>
              <a:cxn ang="0">
                <a:pos x="13" y="34"/>
              </a:cxn>
              <a:cxn ang="0">
                <a:pos x="16" y="36"/>
              </a:cxn>
              <a:cxn ang="0">
                <a:pos x="17" y="36"/>
              </a:cxn>
              <a:cxn ang="0">
                <a:pos x="22" y="31"/>
              </a:cxn>
              <a:cxn ang="0">
                <a:pos x="43" y="23"/>
              </a:cxn>
              <a:cxn ang="0">
                <a:pos x="45" y="20"/>
              </a:cxn>
              <a:cxn ang="0">
                <a:pos x="43" y="18"/>
              </a:cxn>
            </a:cxnLst>
            <a:rect l="0" t="0" r="r" b="b"/>
            <a:pathLst>
              <a:path w="64" h="50">
                <a:moveTo>
                  <a:pt x="63" y="20"/>
                </a:moveTo>
                <a:cubicBezTo>
                  <a:pt x="61" y="31"/>
                  <a:pt x="54" y="38"/>
                  <a:pt x="44" y="43"/>
                </a:cubicBezTo>
                <a:cubicBezTo>
                  <a:pt x="39" y="46"/>
                  <a:pt x="33" y="47"/>
                  <a:pt x="28" y="47"/>
                </a:cubicBezTo>
                <a:cubicBezTo>
                  <a:pt x="25" y="47"/>
                  <a:pt x="21" y="47"/>
                  <a:pt x="18" y="46"/>
                </a:cubicBezTo>
                <a:cubicBezTo>
                  <a:pt x="16" y="45"/>
                  <a:pt x="13" y="43"/>
                  <a:pt x="11" y="43"/>
                </a:cubicBezTo>
                <a:cubicBezTo>
                  <a:pt x="9" y="43"/>
                  <a:pt x="7" y="50"/>
                  <a:pt x="4" y="50"/>
                </a:cubicBezTo>
                <a:cubicBezTo>
                  <a:pt x="2" y="50"/>
                  <a:pt x="1" y="49"/>
                  <a:pt x="0" y="47"/>
                </a:cubicBezTo>
                <a:cubicBezTo>
                  <a:pt x="0" y="47"/>
                  <a:pt x="0" y="46"/>
                  <a:pt x="0" y="46"/>
                </a:cubicBezTo>
                <a:cubicBezTo>
                  <a:pt x="0" y="42"/>
                  <a:pt x="7" y="39"/>
                  <a:pt x="7" y="37"/>
                </a:cubicBezTo>
                <a:cubicBezTo>
                  <a:pt x="7" y="37"/>
                  <a:pt x="6" y="35"/>
                  <a:pt x="6" y="34"/>
                </a:cubicBezTo>
                <a:cubicBezTo>
                  <a:pt x="6" y="33"/>
                  <a:pt x="5" y="32"/>
                  <a:pt x="5" y="30"/>
                </a:cubicBezTo>
                <a:cubicBezTo>
                  <a:pt x="5" y="19"/>
                  <a:pt x="14" y="11"/>
                  <a:pt x="25" y="8"/>
                </a:cubicBezTo>
                <a:cubicBezTo>
                  <a:pt x="32" y="5"/>
                  <a:pt x="47" y="8"/>
                  <a:pt x="52" y="3"/>
                </a:cubicBezTo>
                <a:cubicBezTo>
                  <a:pt x="54" y="1"/>
                  <a:pt x="55" y="0"/>
                  <a:pt x="58" y="0"/>
                </a:cubicBezTo>
                <a:cubicBezTo>
                  <a:pt x="62" y="0"/>
                  <a:pt x="64" y="10"/>
                  <a:pt x="64" y="13"/>
                </a:cubicBezTo>
                <a:cubicBezTo>
                  <a:pt x="64" y="16"/>
                  <a:pt x="63" y="18"/>
                  <a:pt x="63" y="20"/>
                </a:cubicBezTo>
                <a:close/>
                <a:moveTo>
                  <a:pt x="43" y="18"/>
                </a:moveTo>
                <a:cubicBezTo>
                  <a:pt x="31" y="18"/>
                  <a:pt x="22" y="23"/>
                  <a:pt x="14" y="32"/>
                </a:cubicBezTo>
                <a:cubicBezTo>
                  <a:pt x="14" y="33"/>
                  <a:pt x="13" y="33"/>
                  <a:pt x="13" y="34"/>
                </a:cubicBezTo>
                <a:cubicBezTo>
                  <a:pt x="13" y="35"/>
                  <a:pt x="15" y="36"/>
                  <a:pt x="16" y="36"/>
                </a:cubicBezTo>
                <a:cubicBezTo>
                  <a:pt x="16" y="36"/>
                  <a:pt x="17" y="36"/>
                  <a:pt x="17" y="36"/>
                </a:cubicBezTo>
                <a:cubicBezTo>
                  <a:pt x="19" y="34"/>
                  <a:pt x="21" y="32"/>
                  <a:pt x="22" y="31"/>
                </a:cubicBezTo>
                <a:cubicBezTo>
                  <a:pt x="29" y="25"/>
                  <a:pt x="34" y="23"/>
                  <a:pt x="43" y="23"/>
                </a:cubicBezTo>
                <a:cubicBezTo>
                  <a:pt x="44" y="23"/>
                  <a:pt x="45" y="22"/>
                  <a:pt x="45" y="20"/>
                </a:cubicBezTo>
                <a:cubicBezTo>
                  <a:pt x="45" y="19"/>
                  <a:pt x="44" y="18"/>
                  <a:pt x="43" y="18"/>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6"/>
          <p:cNvSpPr>
            <a:spLocks noEditPoints="1"/>
          </p:cNvSpPr>
          <p:nvPr/>
        </p:nvSpPr>
        <p:spPr bwMode="auto">
          <a:xfrm>
            <a:off x="7855428" y="2270235"/>
            <a:ext cx="429941" cy="429941"/>
          </a:xfrm>
          <a:custGeom>
            <a:avLst/>
            <a:gdLst/>
            <a:ahLst/>
            <a:cxnLst>
              <a:cxn ang="0">
                <a:pos x="64" y="42"/>
              </a:cxn>
              <a:cxn ang="0">
                <a:pos x="63" y="44"/>
              </a:cxn>
              <a:cxn ang="0">
                <a:pos x="33" y="64"/>
              </a:cxn>
              <a:cxn ang="0">
                <a:pos x="32" y="64"/>
              </a:cxn>
              <a:cxn ang="0">
                <a:pos x="30" y="64"/>
              </a:cxn>
              <a:cxn ang="0">
                <a:pos x="1" y="44"/>
              </a:cxn>
              <a:cxn ang="0">
                <a:pos x="0" y="42"/>
              </a:cxn>
              <a:cxn ang="0">
                <a:pos x="0" y="23"/>
              </a:cxn>
              <a:cxn ang="0">
                <a:pos x="1" y="20"/>
              </a:cxn>
              <a:cxn ang="0">
                <a:pos x="30" y="1"/>
              </a:cxn>
              <a:cxn ang="0">
                <a:pos x="32" y="0"/>
              </a:cxn>
              <a:cxn ang="0">
                <a:pos x="33" y="1"/>
              </a:cxn>
              <a:cxn ang="0">
                <a:pos x="63" y="20"/>
              </a:cxn>
              <a:cxn ang="0">
                <a:pos x="64" y="23"/>
              </a:cxn>
              <a:cxn ang="0">
                <a:pos x="64" y="42"/>
              </a:cxn>
              <a:cxn ang="0">
                <a:pos x="12" y="32"/>
              </a:cxn>
              <a:cxn ang="0">
                <a:pos x="5" y="28"/>
              </a:cxn>
              <a:cxn ang="0">
                <a:pos x="5" y="37"/>
              </a:cxn>
              <a:cxn ang="0">
                <a:pos x="12" y="32"/>
              </a:cxn>
              <a:cxn ang="0">
                <a:pos x="29" y="21"/>
              </a:cxn>
              <a:cxn ang="0">
                <a:pos x="29" y="8"/>
              </a:cxn>
              <a:cxn ang="0">
                <a:pos x="7" y="23"/>
              </a:cxn>
              <a:cxn ang="0">
                <a:pos x="17" y="29"/>
              </a:cxn>
              <a:cxn ang="0">
                <a:pos x="29" y="21"/>
              </a:cxn>
              <a:cxn ang="0">
                <a:pos x="29" y="56"/>
              </a:cxn>
              <a:cxn ang="0">
                <a:pos x="29" y="44"/>
              </a:cxn>
              <a:cxn ang="0">
                <a:pos x="17" y="36"/>
              </a:cxn>
              <a:cxn ang="0">
                <a:pos x="7" y="42"/>
              </a:cxn>
              <a:cxn ang="0">
                <a:pos x="29" y="56"/>
              </a:cxn>
              <a:cxn ang="0">
                <a:pos x="41" y="32"/>
              </a:cxn>
              <a:cxn ang="0">
                <a:pos x="32" y="26"/>
              </a:cxn>
              <a:cxn ang="0">
                <a:pos x="22" y="32"/>
              </a:cxn>
              <a:cxn ang="0">
                <a:pos x="32" y="39"/>
              </a:cxn>
              <a:cxn ang="0">
                <a:pos x="41" y="32"/>
              </a:cxn>
              <a:cxn ang="0">
                <a:pos x="56" y="23"/>
              </a:cxn>
              <a:cxn ang="0">
                <a:pos x="35" y="8"/>
              </a:cxn>
              <a:cxn ang="0">
                <a:pos x="35" y="21"/>
              </a:cxn>
              <a:cxn ang="0">
                <a:pos x="46" y="29"/>
              </a:cxn>
              <a:cxn ang="0">
                <a:pos x="56" y="23"/>
              </a:cxn>
              <a:cxn ang="0">
                <a:pos x="56" y="42"/>
              </a:cxn>
              <a:cxn ang="0">
                <a:pos x="46" y="36"/>
              </a:cxn>
              <a:cxn ang="0">
                <a:pos x="35" y="44"/>
              </a:cxn>
              <a:cxn ang="0">
                <a:pos x="35" y="56"/>
              </a:cxn>
              <a:cxn ang="0">
                <a:pos x="56" y="42"/>
              </a:cxn>
              <a:cxn ang="0">
                <a:pos x="58" y="37"/>
              </a:cxn>
              <a:cxn ang="0">
                <a:pos x="58" y="28"/>
              </a:cxn>
              <a:cxn ang="0">
                <a:pos x="51" y="32"/>
              </a:cxn>
              <a:cxn ang="0">
                <a:pos x="58" y="37"/>
              </a:cxn>
            </a:cxnLst>
            <a:rect l="0" t="0" r="r" b="b"/>
            <a:pathLst>
              <a:path w="64" h="64">
                <a:moveTo>
                  <a:pt x="64" y="42"/>
                </a:moveTo>
                <a:cubicBezTo>
                  <a:pt x="64" y="43"/>
                  <a:pt x="63" y="44"/>
                  <a:pt x="63" y="44"/>
                </a:cubicBezTo>
                <a:cubicBezTo>
                  <a:pt x="33" y="64"/>
                  <a:pt x="33" y="64"/>
                  <a:pt x="33" y="64"/>
                </a:cubicBezTo>
                <a:cubicBezTo>
                  <a:pt x="33" y="64"/>
                  <a:pt x="32" y="64"/>
                  <a:pt x="32" y="64"/>
                </a:cubicBezTo>
                <a:cubicBezTo>
                  <a:pt x="31" y="64"/>
                  <a:pt x="31" y="64"/>
                  <a:pt x="30" y="64"/>
                </a:cubicBezTo>
                <a:cubicBezTo>
                  <a:pt x="1" y="44"/>
                  <a:pt x="1" y="44"/>
                  <a:pt x="1" y="44"/>
                </a:cubicBezTo>
                <a:cubicBezTo>
                  <a:pt x="0" y="44"/>
                  <a:pt x="0" y="43"/>
                  <a:pt x="0" y="42"/>
                </a:cubicBezTo>
                <a:cubicBezTo>
                  <a:pt x="0" y="23"/>
                  <a:pt x="0" y="23"/>
                  <a:pt x="0" y="23"/>
                </a:cubicBezTo>
                <a:cubicBezTo>
                  <a:pt x="0" y="22"/>
                  <a:pt x="0" y="21"/>
                  <a:pt x="1" y="20"/>
                </a:cubicBezTo>
                <a:cubicBezTo>
                  <a:pt x="30" y="1"/>
                  <a:pt x="30" y="1"/>
                  <a:pt x="30" y="1"/>
                </a:cubicBezTo>
                <a:cubicBezTo>
                  <a:pt x="31" y="1"/>
                  <a:pt x="31" y="0"/>
                  <a:pt x="32" y="0"/>
                </a:cubicBezTo>
                <a:cubicBezTo>
                  <a:pt x="32" y="0"/>
                  <a:pt x="33" y="1"/>
                  <a:pt x="33" y="1"/>
                </a:cubicBezTo>
                <a:cubicBezTo>
                  <a:pt x="63" y="20"/>
                  <a:pt x="63" y="20"/>
                  <a:pt x="63" y="20"/>
                </a:cubicBezTo>
                <a:cubicBezTo>
                  <a:pt x="63" y="21"/>
                  <a:pt x="64" y="22"/>
                  <a:pt x="64" y="23"/>
                </a:cubicBezTo>
                <a:lnTo>
                  <a:pt x="64" y="42"/>
                </a:lnTo>
                <a:close/>
                <a:moveTo>
                  <a:pt x="12" y="32"/>
                </a:moveTo>
                <a:cubicBezTo>
                  <a:pt x="5" y="28"/>
                  <a:pt x="5" y="28"/>
                  <a:pt x="5" y="28"/>
                </a:cubicBezTo>
                <a:cubicBezTo>
                  <a:pt x="5" y="37"/>
                  <a:pt x="5" y="37"/>
                  <a:pt x="5" y="37"/>
                </a:cubicBezTo>
                <a:lnTo>
                  <a:pt x="12" y="32"/>
                </a:lnTo>
                <a:close/>
                <a:moveTo>
                  <a:pt x="29" y="21"/>
                </a:moveTo>
                <a:cubicBezTo>
                  <a:pt x="29" y="8"/>
                  <a:pt x="29" y="8"/>
                  <a:pt x="29" y="8"/>
                </a:cubicBezTo>
                <a:cubicBezTo>
                  <a:pt x="7" y="23"/>
                  <a:pt x="7" y="23"/>
                  <a:pt x="7" y="23"/>
                </a:cubicBezTo>
                <a:cubicBezTo>
                  <a:pt x="17" y="29"/>
                  <a:pt x="17" y="29"/>
                  <a:pt x="17" y="29"/>
                </a:cubicBezTo>
                <a:lnTo>
                  <a:pt x="29" y="21"/>
                </a:lnTo>
                <a:close/>
                <a:moveTo>
                  <a:pt x="29" y="56"/>
                </a:moveTo>
                <a:cubicBezTo>
                  <a:pt x="29" y="44"/>
                  <a:pt x="29" y="44"/>
                  <a:pt x="29" y="44"/>
                </a:cubicBezTo>
                <a:cubicBezTo>
                  <a:pt x="17" y="36"/>
                  <a:pt x="17" y="36"/>
                  <a:pt x="17" y="36"/>
                </a:cubicBezTo>
                <a:cubicBezTo>
                  <a:pt x="7" y="42"/>
                  <a:pt x="7" y="42"/>
                  <a:pt x="7" y="42"/>
                </a:cubicBezTo>
                <a:lnTo>
                  <a:pt x="29" y="56"/>
                </a:lnTo>
                <a:close/>
                <a:moveTo>
                  <a:pt x="41" y="32"/>
                </a:moveTo>
                <a:cubicBezTo>
                  <a:pt x="32" y="26"/>
                  <a:pt x="32" y="26"/>
                  <a:pt x="32" y="26"/>
                </a:cubicBezTo>
                <a:cubicBezTo>
                  <a:pt x="22" y="32"/>
                  <a:pt x="22" y="32"/>
                  <a:pt x="22" y="32"/>
                </a:cubicBezTo>
                <a:cubicBezTo>
                  <a:pt x="32" y="39"/>
                  <a:pt x="32" y="39"/>
                  <a:pt x="32" y="39"/>
                </a:cubicBezTo>
                <a:lnTo>
                  <a:pt x="41" y="32"/>
                </a:lnTo>
                <a:close/>
                <a:moveTo>
                  <a:pt x="56" y="23"/>
                </a:moveTo>
                <a:cubicBezTo>
                  <a:pt x="35" y="8"/>
                  <a:pt x="35" y="8"/>
                  <a:pt x="35" y="8"/>
                </a:cubicBezTo>
                <a:cubicBezTo>
                  <a:pt x="35" y="21"/>
                  <a:pt x="35" y="21"/>
                  <a:pt x="35" y="21"/>
                </a:cubicBezTo>
                <a:cubicBezTo>
                  <a:pt x="46" y="29"/>
                  <a:pt x="46" y="29"/>
                  <a:pt x="46" y="29"/>
                </a:cubicBezTo>
                <a:lnTo>
                  <a:pt x="56" y="23"/>
                </a:lnTo>
                <a:close/>
                <a:moveTo>
                  <a:pt x="56" y="42"/>
                </a:moveTo>
                <a:cubicBezTo>
                  <a:pt x="46" y="36"/>
                  <a:pt x="46" y="36"/>
                  <a:pt x="46" y="36"/>
                </a:cubicBezTo>
                <a:cubicBezTo>
                  <a:pt x="35" y="44"/>
                  <a:pt x="35" y="44"/>
                  <a:pt x="35" y="44"/>
                </a:cubicBezTo>
                <a:cubicBezTo>
                  <a:pt x="35" y="56"/>
                  <a:pt x="35" y="56"/>
                  <a:pt x="35" y="56"/>
                </a:cubicBezTo>
                <a:lnTo>
                  <a:pt x="56" y="42"/>
                </a:lnTo>
                <a:close/>
                <a:moveTo>
                  <a:pt x="58" y="37"/>
                </a:moveTo>
                <a:cubicBezTo>
                  <a:pt x="58" y="28"/>
                  <a:pt x="58" y="28"/>
                  <a:pt x="58" y="28"/>
                </a:cubicBezTo>
                <a:cubicBezTo>
                  <a:pt x="51" y="32"/>
                  <a:pt x="51" y="32"/>
                  <a:pt x="51" y="32"/>
                </a:cubicBezTo>
                <a:lnTo>
                  <a:pt x="58" y="3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44"/>
          <p:cNvSpPr>
            <a:spLocks noEditPoints="1"/>
          </p:cNvSpPr>
          <p:nvPr/>
        </p:nvSpPr>
        <p:spPr bwMode="auto">
          <a:xfrm>
            <a:off x="8392103" y="4003949"/>
            <a:ext cx="479455" cy="415777"/>
          </a:xfrm>
          <a:custGeom>
            <a:avLst/>
            <a:gdLst/>
            <a:ahLst/>
            <a:cxnLst>
              <a:cxn ang="0">
                <a:pos x="59" y="26"/>
              </a:cxn>
              <a:cxn ang="0">
                <a:pos x="57" y="28"/>
              </a:cxn>
              <a:cxn ang="0">
                <a:pos x="20" y="32"/>
              </a:cxn>
              <a:cxn ang="0">
                <a:pos x="20" y="35"/>
              </a:cxn>
              <a:cxn ang="0">
                <a:pos x="19" y="37"/>
              </a:cxn>
              <a:cxn ang="0">
                <a:pos x="52" y="37"/>
              </a:cxn>
              <a:cxn ang="0">
                <a:pos x="55" y="39"/>
              </a:cxn>
              <a:cxn ang="0">
                <a:pos x="52" y="42"/>
              </a:cxn>
              <a:cxn ang="0">
                <a:pos x="16" y="42"/>
              </a:cxn>
              <a:cxn ang="0">
                <a:pos x="13" y="39"/>
              </a:cxn>
              <a:cxn ang="0">
                <a:pos x="16" y="34"/>
              </a:cxn>
              <a:cxn ang="0">
                <a:pos x="9" y="5"/>
              </a:cxn>
              <a:cxn ang="0">
                <a:pos x="2" y="5"/>
              </a:cxn>
              <a:cxn ang="0">
                <a:pos x="0" y="3"/>
              </a:cxn>
              <a:cxn ang="0">
                <a:pos x="2" y="0"/>
              </a:cxn>
              <a:cxn ang="0">
                <a:pos x="11" y="0"/>
              </a:cxn>
              <a:cxn ang="0">
                <a:pos x="14" y="5"/>
              </a:cxn>
              <a:cxn ang="0">
                <a:pos x="57" y="5"/>
              </a:cxn>
              <a:cxn ang="0">
                <a:pos x="59" y="7"/>
              </a:cxn>
              <a:cxn ang="0">
                <a:pos x="59" y="26"/>
              </a:cxn>
              <a:cxn ang="0">
                <a:pos x="18" y="51"/>
              </a:cxn>
              <a:cxn ang="0">
                <a:pos x="13" y="46"/>
              </a:cxn>
              <a:cxn ang="0">
                <a:pos x="18" y="42"/>
              </a:cxn>
              <a:cxn ang="0">
                <a:pos x="23" y="46"/>
              </a:cxn>
              <a:cxn ang="0">
                <a:pos x="18" y="51"/>
              </a:cxn>
              <a:cxn ang="0">
                <a:pos x="50" y="51"/>
              </a:cxn>
              <a:cxn ang="0">
                <a:pos x="45" y="46"/>
              </a:cxn>
              <a:cxn ang="0">
                <a:pos x="50" y="42"/>
              </a:cxn>
              <a:cxn ang="0">
                <a:pos x="55" y="46"/>
              </a:cxn>
              <a:cxn ang="0">
                <a:pos x="50" y="51"/>
              </a:cxn>
            </a:cxnLst>
            <a:rect l="0" t="0" r="r" b="b"/>
            <a:pathLst>
              <a:path w="59" h="51">
                <a:moveTo>
                  <a:pt x="59" y="26"/>
                </a:moveTo>
                <a:cubicBezTo>
                  <a:pt x="59" y="27"/>
                  <a:pt x="58" y="28"/>
                  <a:pt x="57" y="28"/>
                </a:cubicBezTo>
                <a:cubicBezTo>
                  <a:pt x="20" y="32"/>
                  <a:pt x="20" y="32"/>
                  <a:pt x="20" y="32"/>
                </a:cubicBezTo>
                <a:cubicBezTo>
                  <a:pt x="20" y="33"/>
                  <a:pt x="20" y="34"/>
                  <a:pt x="20" y="35"/>
                </a:cubicBezTo>
                <a:cubicBezTo>
                  <a:pt x="20" y="36"/>
                  <a:pt x="20" y="36"/>
                  <a:pt x="19" y="37"/>
                </a:cubicBezTo>
                <a:cubicBezTo>
                  <a:pt x="52" y="37"/>
                  <a:pt x="52" y="37"/>
                  <a:pt x="52" y="37"/>
                </a:cubicBezTo>
                <a:cubicBezTo>
                  <a:pt x="54" y="37"/>
                  <a:pt x="55" y="38"/>
                  <a:pt x="55" y="39"/>
                </a:cubicBezTo>
                <a:cubicBezTo>
                  <a:pt x="55" y="41"/>
                  <a:pt x="54" y="42"/>
                  <a:pt x="52" y="42"/>
                </a:cubicBezTo>
                <a:cubicBezTo>
                  <a:pt x="16" y="42"/>
                  <a:pt x="16" y="42"/>
                  <a:pt x="16" y="42"/>
                </a:cubicBezTo>
                <a:cubicBezTo>
                  <a:pt x="15" y="42"/>
                  <a:pt x="13" y="41"/>
                  <a:pt x="13" y="39"/>
                </a:cubicBezTo>
                <a:cubicBezTo>
                  <a:pt x="13" y="38"/>
                  <a:pt x="15" y="35"/>
                  <a:pt x="16" y="34"/>
                </a:cubicBezTo>
                <a:cubicBezTo>
                  <a:pt x="9" y="5"/>
                  <a:pt x="9" y="5"/>
                  <a:pt x="9" y="5"/>
                </a:cubicBezTo>
                <a:cubicBezTo>
                  <a:pt x="2" y="5"/>
                  <a:pt x="2" y="5"/>
                  <a:pt x="2" y="5"/>
                </a:cubicBezTo>
                <a:cubicBezTo>
                  <a:pt x="1" y="5"/>
                  <a:pt x="0" y="4"/>
                  <a:pt x="0" y="3"/>
                </a:cubicBezTo>
                <a:cubicBezTo>
                  <a:pt x="0" y="2"/>
                  <a:pt x="1" y="0"/>
                  <a:pt x="2" y="0"/>
                </a:cubicBezTo>
                <a:cubicBezTo>
                  <a:pt x="11" y="0"/>
                  <a:pt x="11" y="0"/>
                  <a:pt x="11" y="0"/>
                </a:cubicBezTo>
                <a:cubicBezTo>
                  <a:pt x="14" y="0"/>
                  <a:pt x="14" y="3"/>
                  <a:pt x="14" y="5"/>
                </a:cubicBezTo>
                <a:cubicBezTo>
                  <a:pt x="57" y="5"/>
                  <a:pt x="57" y="5"/>
                  <a:pt x="57" y="5"/>
                </a:cubicBezTo>
                <a:cubicBezTo>
                  <a:pt x="58" y="5"/>
                  <a:pt x="59" y="6"/>
                  <a:pt x="59" y="7"/>
                </a:cubicBezTo>
                <a:lnTo>
                  <a:pt x="59" y="26"/>
                </a:lnTo>
                <a:close/>
                <a:moveTo>
                  <a:pt x="18" y="51"/>
                </a:moveTo>
                <a:cubicBezTo>
                  <a:pt x="16" y="51"/>
                  <a:pt x="13" y="49"/>
                  <a:pt x="13" y="46"/>
                </a:cubicBezTo>
                <a:cubicBezTo>
                  <a:pt x="13" y="44"/>
                  <a:pt x="16" y="42"/>
                  <a:pt x="18" y="42"/>
                </a:cubicBezTo>
                <a:cubicBezTo>
                  <a:pt x="21" y="42"/>
                  <a:pt x="23" y="44"/>
                  <a:pt x="23" y="46"/>
                </a:cubicBezTo>
                <a:cubicBezTo>
                  <a:pt x="23" y="49"/>
                  <a:pt x="21" y="51"/>
                  <a:pt x="18" y="51"/>
                </a:cubicBezTo>
                <a:close/>
                <a:moveTo>
                  <a:pt x="50" y="51"/>
                </a:moveTo>
                <a:cubicBezTo>
                  <a:pt x="47" y="51"/>
                  <a:pt x="45" y="49"/>
                  <a:pt x="45" y="46"/>
                </a:cubicBezTo>
                <a:cubicBezTo>
                  <a:pt x="45" y="44"/>
                  <a:pt x="47" y="42"/>
                  <a:pt x="50" y="42"/>
                </a:cubicBezTo>
                <a:cubicBezTo>
                  <a:pt x="53" y="42"/>
                  <a:pt x="55" y="44"/>
                  <a:pt x="55" y="46"/>
                </a:cubicBezTo>
                <a:cubicBezTo>
                  <a:pt x="55" y="49"/>
                  <a:pt x="53" y="51"/>
                  <a:pt x="50"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20"/>
          <p:cNvSpPr>
            <a:spLocks/>
          </p:cNvSpPr>
          <p:nvPr/>
        </p:nvSpPr>
        <p:spPr bwMode="auto">
          <a:xfrm>
            <a:off x="7893155" y="5612069"/>
            <a:ext cx="354488" cy="354484"/>
          </a:xfrm>
          <a:custGeom>
            <a:avLst/>
            <a:gdLst/>
            <a:ahLst/>
            <a:cxnLst>
              <a:cxn ang="0">
                <a:pos x="33" y="27"/>
              </a:cxn>
              <a:cxn ang="0">
                <a:pos x="46" y="40"/>
              </a:cxn>
              <a:cxn ang="0">
                <a:pos x="51" y="35"/>
              </a:cxn>
              <a:cxn ang="0">
                <a:pos x="53" y="34"/>
              </a:cxn>
              <a:cxn ang="0">
                <a:pos x="55" y="36"/>
              </a:cxn>
              <a:cxn ang="0">
                <a:pos x="55" y="52"/>
              </a:cxn>
              <a:cxn ang="0">
                <a:pos x="52" y="55"/>
              </a:cxn>
              <a:cxn ang="0">
                <a:pos x="36" y="55"/>
              </a:cxn>
              <a:cxn ang="0">
                <a:pos x="34" y="53"/>
              </a:cxn>
              <a:cxn ang="0">
                <a:pos x="35" y="51"/>
              </a:cxn>
              <a:cxn ang="0">
                <a:pos x="40" y="46"/>
              </a:cxn>
              <a:cxn ang="0">
                <a:pos x="27" y="33"/>
              </a:cxn>
              <a:cxn ang="0">
                <a:pos x="15" y="46"/>
              </a:cxn>
              <a:cxn ang="0">
                <a:pos x="20" y="51"/>
              </a:cxn>
              <a:cxn ang="0">
                <a:pos x="20" y="53"/>
              </a:cxn>
              <a:cxn ang="0">
                <a:pos x="18" y="55"/>
              </a:cxn>
              <a:cxn ang="0">
                <a:pos x="2" y="55"/>
              </a:cxn>
              <a:cxn ang="0">
                <a:pos x="0" y="52"/>
              </a:cxn>
              <a:cxn ang="0">
                <a:pos x="0" y="36"/>
              </a:cxn>
              <a:cxn ang="0">
                <a:pos x="1" y="34"/>
              </a:cxn>
              <a:cxn ang="0">
                <a:pos x="4" y="35"/>
              </a:cxn>
              <a:cxn ang="0">
                <a:pos x="9" y="40"/>
              </a:cxn>
              <a:cxn ang="0">
                <a:pos x="21" y="27"/>
              </a:cxn>
              <a:cxn ang="0">
                <a:pos x="9" y="14"/>
              </a:cxn>
              <a:cxn ang="0">
                <a:pos x="4" y="20"/>
              </a:cxn>
              <a:cxn ang="0">
                <a:pos x="2" y="20"/>
              </a:cxn>
              <a:cxn ang="0">
                <a:pos x="1" y="20"/>
              </a:cxn>
              <a:cxn ang="0">
                <a:pos x="0" y="18"/>
              </a:cxn>
              <a:cxn ang="0">
                <a:pos x="0" y="2"/>
              </a:cxn>
              <a:cxn ang="0">
                <a:pos x="2" y="0"/>
              </a:cxn>
              <a:cxn ang="0">
                <a:pos x="18" y="0"/>
              </a:cxn>
              <a:cxn ang="0">
                <a:pos x="20" y="1"/>
              </a:cxn>
              <a:cxn ang="0">
                <a:pos x="20" y="4"/>
              </a:cxn>
              <a:cxn ang="0">
                <a:pos x="15" y="9"/>
              </a:cxn>
              <a:cxn ang="0">
                <a:pos x="27" y="21"/>
              </a:cxn>
              <a:cxn ang="0">
                <a:pos x="40" y="9"/>
              </a:cxn>
              <a:cxn ang="0">
                <a:pos x="35" y="4"/>
              </a:cxn>
              <a:cxn ang="0">
                <a:pos x="34" y="1"/>
              </a:cxn>
              <a:cxn ang="0">
                <a:pos x="36" y="0"/>
              </a:cxn>
              <a:cxn ang="0">
                <a:pos x="52" y="0"/>
              </a:cxn>
              <a:cxn ang="0">
                <a:pos x="55" y="2"/>
              </a:cxn>
              <a:cxn ang="0">
                <a:pos x="55" y="18"/>
              </a:cxn>
              <a:cxn ang="0">
                <a:pos x="53" y="20"/>
              </a:cxn>
              <a:cxn ang="0">
                <a:pos x="52" y="20"/>
              </a:cxn>
              <a:cxn ang="0">
                <a:pos x="51" y="20"/>
              </a:cxn>
              <a:cxn ang="0">
                <a:pos x="46" y="14"/>
              </a:cxn>
              <a:cxn ang="0">
                <a:pos x="33" y="27"/>
              </a:cxn>
            </a:cxnLst>
            <a:rect l="0" t="0" r="r" b="b"/>
            <a:pathLst>
              <a:path w="55" h="55">
                <a:moveTo>
                  <a:pt x="33" y="27"/>
                </a:moveTo>
                <a:cubicBezTo>
                  <a:pt x="46" y="40"/>
                  <a:pt x="46" y="40"/>
                  <a:pt x="46" y="40"/>
                </a:cubicBezTo>
                <a:cubicBezTo>
                  <a:pt x="51" y="35"/>
                  <a:pt x="51" y="35"/>
                  <a:pt x="51" y="35"/>
                </a:cubicBezTo>
                <a:cubicBezTo>
                  <a:pt x="51" y="34"/>
                  <a:pt x="52" y="34"/>
                  <a:pt x="53" y="34"/>
                </a:cubicBezTo>
                <a:cubicBezTo>
                  <a:pt x="54" y="35"/>
                  <a:pt x="55" y="35"/>
                  <a:pt x="55" y="36"/>
                </a:cubicBezTo>
                <a:cubicBezTo>
                  <a:pt x="55" y="52"/>
                  <a:pt x="55" y="52"/>
                  <a:pt x="55" y="52"/>
                </a:cubicBezTo>
                <a:cubicBezTo>
                  <a:pt x="55" y="54"/>
                  <a:pt x="54" y="55"/>
                  <a:pt x="52" y="55"/>
                </a:cubicBezTo>
                <a:cubicBezTo>
                  <a:pt x="36" y="55"/>
                  <a:pt x="36" y="55"/>
                  <a:pt x="36" y="55"/>
                </a:cubicBezTo>
                <a:cubicBezTo>
                  <a:pt x="35" y="55"/>
                  <a:pt x="35" y="54"/>
                  <a:pt x="34" y="53"/>
                </a:cubicBezTo>
                <a:cubicBezTo>
                  <a:pt x="34" y="52"/>
                  <a:pt x="34" y="51"/>
                  <a:pt x="35" y="51"/>
                </a:cubicBezTo>
                <a:cubicBezTo>
                  <a:pt x="40" y="46"/>
                  <a:pt x="40" y="46"/>
                  <a:pt x="40" y="46"/>
                </a:cubicBezTo>
                <a:cubicBezTo>
                  <a:pt x="27" y="33"/>
                  <a:pt x="27" y="33"/>
                  <a:pt x="27" y="33"/>
                </a:cubicBezTo>
                <a:cubicBezTo>
                  <a:pt x="15" y="46"/>
                  <a:pt x="15" y="46"/>
                  <a:pt x="15" y="46"/>
                </a:cubicBezTo>
                <a:cubicBezTo>
                  <a:pt x="20" y="51"/>
                  <a:pt x="20" y="51"/>
                  <a:pt x="20" y="51"/>
                </a:cubicBezTo>
                <a:cubicBezTo>
                  <a:pt x="20" y="51"/>
                  <a:pt x="21" y="52"/>
                  <a:pt x="20" y="53"/>
                </a:cubicBezTo>
                <a:cubicBezTo>
                  <a:pt x="20" y="54"/>
                  <a:pt x="19" y="55"/>
                  <a:pt x="18" y="55"/>
                </a:cubicBezTo>
                <a:cubicBezTo>
                  <a:pt x="2" y="55"/>
                  <a:pt x="2" y="55"/>
                  <a:pt x="2" y="55"/>
                </a:cubicBezTo>
                <a:cubicBezTo>
                  <a:pt x="1" y="55"/>
                  <a:pt x="0" y="54"/>
                  <a:pt x="0" y="52"/>
                </a:cubicBezTo>
                <a:cubicBezTo>
                  <a:pt x="0" y="36"/>
                  <a:pt x="0" y="36"/>
                  <a:pt x="0" y="36"/>
                </a:cubicBezTo>
                <a:cubicBezTo>
                  <a:pt x="0" y="35"/>
                  <a:pt x="0" y="35"/>
                  <a:pt x="1" y="34"/>
                </a:cubicBezTo>
                <a:cubicBezTo>
                  <a:pt x="2" y="34"/>
                  <a:pt x="3" y="34"/>
                  <a:pt x="4" y="35"/>
                </a:cubicBezTo>
                <a:cubicBezTo>
                  <a:pt x="9" y="40"/>
                  <a:pt x="9" y="40"/>
                  <a:pt x="9" y="40"/>
                </a:cubicBezTo>
                <a:cubicBezTo>
                  <a:pt x="21" y="27"/>
                  <a:pt x="21" y="27"/>
                  <a:pt x="21" y="27"/>
                </a:cubicBezTo>
                <a:cubicBezTo>
                  <a:pt x="9" y="14"/>
                  <a:pt x="9" y="14"/>
                  <a:pt x="9" y="14"/>
                </a:cubicBezTo>
                <a:cubicBezTo>
                  <a:pt x="4" y="20"/>
                  <a:pt x="4" y="20"/>
                  <a:pt x="4" y="20"/>
                </a:cubicBezTo>
                <a:cubicBezTo>
                  <a:pt x="3" y="20"/>
                  <a:pt x="3" y="20"/>
                  <a:pt x="2" y="20"/>
                </a:cubicBezTo>
                <a:cubicBezTo>
                  <a:pt x="2" y="20"/>
                  <a:pt x="1" y="20"/>
                  <a:pt x="1" y="20"/>
                </a:cubicBezTo>
                <a:cubicBezTo>
                  <a:pt x="0" y="20"/>
                  <a:pt x="0" y="19"/>
                  <a:pt x="0" y="18"/>
                </a:cubicBezTo>
                <a:cubicBezTo>
                  <a:pt x="0" y="2"/>
                  <a:pt x="0" y="2"/>
                  <a:pt x="0" y="2"/>
                </a:cubicBezTo>
                <a:cubicBezTo>
                  <a:pt x="0" y="1"/>
                  <a:pt x="1" y="0"/>
                  <a:pt x="2" y="0"/>
                </a:cubicBezTo>
                <a:cubicBezTo>
                  <a:pt x="18" y="0"/>
                  <a:pt x="18" y="0"/>
                  <a:pt x="18" y="0"/>
                </a:cubicBezTo>
                <a:cubicBezTo>
                  <a:pt x="19" y="0"/>
                  <a:pt x="20" y="0"/>
                  <a:pt x="20" y="1"/>
                </a:cubicBezTo>
                <a:cubicBezTo>
                  <a:pt x="21" y="2"/>
                  <a:pt x="20" y="3"/>
                  <a:pt x="20" y="4"/>
                </a:cubicBezTo>
                <a:cubicBezTo>
                  <a:pt x="15" y="9"/>
                  <a:pt x="15" y="9"/>
                  <a:pt x="15" y="9"/>
                </a:cubicBezTo>
                <a:cubicBezTo>
                  <a:pt x="27" y="21"/>
                  <a:pt x="27" y="21"/>
                  <a:pt x="27" y="21"/>
                </a:cubicBezTo>
                <a:cubicBezTo>
                  <a:pt x="40" y="9"/>
                  <a:pt x="40" y="9"/>
                  <a:pt x="40" y="9"/>
                </a:cubicBezTo>
                <a:cubicBezTo>
                  <a:pt x="35" y="4"/>
                  <a:pt x="35" y="4"/>
                  <a:pt x="35" y="4"/>
                </a:cubicBezTo>
                <a:cubicBezTo>
                  <a:pt x="34" y="3"/>
                  <a:pt x="34" y="2"/>
                  <a:pt x="34" y="1"/>
                </a:cubicBezTo>
                <a:cubicBezTo>
                  <a:pt x="35" y="0"/>
                  <a:pt x="35" y="0"/>
                  <a:pt x="36" y="0"/>
                </a:cubicBezTo>
                <a:cubicBezTo>
                  <a:pt x="52" y="0"/>
                  <a:pt x="52" y="0"/>
                  <a:pt x="52" y="0"/>
                </a:cubicBezTo>
                <a:cubicBezTo>
                  <a:pt x="54" y="0"/>
                  <a:pt x="55" y="1"/>
                  <a:pt x="55" y="2"/>
                </a:cubicBezTo>
                <a:cubicBezTo>
                  <a:pt x="55" y="18"/>
                  <a:pt x="55" y="18"/>
                  <a:pt x="55" y="18"/>
                </a:cubicBezTo>
                <a:cubicBezTo>
                  <a:pt x="55" y="19"/>
                  <a:pt x="54" y="20"/>
                  <a:pt x="53" y="20"/>
                </a:cubicBezTo>
                <a:cubicBezTo>
                  <a:pt x="53" y="20"/>
                  <a:pt x="53" y="20"/>
                  <a:pt x="52" y="20"/>
                </a:cubicBezTo>
                <a:cubicBezTo>
                  <a:pt x="52" y="20"/>
                  <a:pt x="51" y="20"/>
                  <a:pt x="51" y="20"/>
                </a:cubicBezTo>
                <a:cubicBezTo>
                  <a:pt x="46" y="14"/>
                  <a:pt x="46" y="14"/>
                  <a:pt x="46" y="14"/>
                </a:cubicBezTo>
                <a:lnTo>
                  <a:pt x="33" y="2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130"/>
          <p:cNvSpPr>
            <a:spLocks noChangeAspect="1" noEditPoints="1"/>
          </p:cNvSpPr>
          <p:nvPr/>
        </p:nvSpPr>
        <p:spPr bwMode="auto">
          <a:xfrm>
            <a:off x="4671272" y="2832258"/>
            <a:ext cx="2849455" cy="2743200"/>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Box 5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8818056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53"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animEffect transition="in" filter="fade">
                                      <p:cBhvr>
                                        <p:cTn id="19" dur="500"/>
                                        <p:tgtEl>
                                          <p:spTgt spid="50"/>
                                        </p:tgtEl>
                                      </p:cBhvr>
                                    </p:animEffect>
                                  </p:childTnLst>
                                </p:cTn>
                              </p:par>
                              <p:par>
                                <p:cTn id="20" presetID="47" presetClass="entr" presetSubtype="0" fill="hold" nodeType="with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fade">
                                      <p:cBhvr>
                                        <p:cTn id="22" dur="500"/>
                                        <p:tgtEl>
                                          <p:spTgt spid="8"/>
                                        </p:tgtEl>
                                      </p:cBhvr>
                                    </p:animEffect>
                                    <p:anim calcmode="lin" valueType="num">
                                      <p:cBhvr>
                                        <p:cTn id="23" dur="500" fill="hold"/>
                                        <p:tgtEl>
                                          <p:spTgt spid="8"/>
                                        </p:tgtEl>
                                        <p:attrNameLst>
                                          <p:attrName>ppt_x</p:attrName>
                                        </p:attrNameLst>
                                      </p:cBhvr>
                                      <p:tavLst>
                                        <p:tav tm="0">
                                          <p:val>
                                            <p:strVal val="#ppt_x"/>
                                          </p:val>
                                        </p:tav>
                                        <p:tav tm="100000">
                                          <p:val>
                                            <p:strVal val="#ppt_x"/>
                                          </p:val>
                                        </p:tav>
                                      </p:tavLst>
                                    </p:anim>
                                    <p:anim calcmode="lin" valueType="num">
                                      <p:cBhvr>
                                        <p:cTn id="24" dur="500" fill="hold"/>
                                        <p:tgtEl>
                                          <p:spTgt spid="8"/>
                                        </p:tgtEl>
                                        <p:attrNameLst>
                                          <p:attrName>ppt_y</p:attrName>
                                        </p:attrNameLst>
                                      </p:cBhvr>
                                      <p:tavLst>
                                        <p:tav tm="0">
                                          <p:val>
                                            <p:strVal val="#ppt_y-.1"/>
                                          </p:val>
                                        </p:tav>
                                        <p:tav tm="100000">
                                          <p:val>
                                            <p:strVal val="#ppt_y"/>
                                          </p:val>
                                        </p:tav>
                                      </p:tavLst>
                                    </p:anim>
                                  </p:childTnLst>
                                </p:cTn>
                              </p:par>
                            </p:childTnLst>
                          </p:cTn>
                        </p:par>
                        <p:par>
                          <p:cTn id="25" fill="hold">
                            <p:stCondLst>
                              <p:cond delay="1500"/>
                            </p:stCondLst>
                            <p:childTnLst>
                              <p:par>
                                <p:cTn id="26" presetID="53" presetClass="entr" presetSubtype="0"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p:cTn id="28" dur="500" fill="hold"/>
                                        <p:tgtEl>
                                          <p:spTgt spid="12"/>
                                        </p:tgtEl>
                                        <p:attrNameLst>
                                          <p:attrName>ppt_w</p:attrName>
                                        </p:attrNameLst>
                                      </p:cBhvr>
                                      <p:tavLst>
                                        <p:tav tm="0">
                                          <p:val>
                                            <p:fltVal val="0"/>
                                          </p:val>
                                        </p:tav>
                                        <p:tav tm="100000">
                                          <p:val>
                                            <p:strVal val="#ppt_w"/>
                                          </p:val>
                                        </p:tav>
                                      </p:tavLst>
                                    </p:anim>
                                    <p:anim calcmode="lin" valueType="num">
                                      <p:cBhvr>
                                        <p:cTn id="29" dur="500" fill="hold"/>
                                        <p:tgtEl>
                                          <p:spTgt spid="12"/>
                                        </p:tgtEl>
                                        <p:attrNameLst>
                                          <p:attrName>ppt_h</p:attrName>
                                        </p:attrNameLst>
                                      </p:cBhvr>
                                      <p:tavLst>
                                        <p:tav tm="0">
                                          <p:val>
                                            <p:fltVal val="0"/>
                                          </p:val>
                                        </p:tav>
                                        <p:tav tm="100000">
                                          <p:val>
                                            <p:strVal val="#ppt_h"/>
                                          </p:val>
                                        </p:tav>
                                      </p:tavLst>
                                    </p:anim>
                                    <p:animEffect transition="in" filter="fade">
                                      <p:cBhvr>
                                        <p:cTn id="30" dur="500"/>
                                        <p:tgtEl>
                                          <p:spTgt spid="12"/>
                                        </p:tgtEl>
                                      </p:cBhvr>
                                    </p:animEffect>
                                  </p:childTnLst>
                                </p:cTn>
                              </p:par>
                            </p:childTnLst>
                          </p:cTn>
                        </p:par>
                        <p:par>
                          <p:cTn id="31" fill="hold">
                            <p:stCondLst>
                              <p:cond delay="2000"/>
                            </p:stCondLst>
                            <p:childTnLst>
                              <p:par>
                                <p:cTn id="32" presetID="53"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 calcmode="lin" valueType="num">
                                      <p:cBhvr>
                                        <p:cTn id="34" dur="500" fill="hold"/>
                                        <p:tgtEl>
                                          <p:spTgt spid="44"/>
                                        </p:tgtEl>
                                        <p:attrNameLst>
                                          <p:attrName>ppt_w</p:attrName>
                                        </p:attrNameLst>
                                      </p:cBhvr>
                                      <p:tavLst>
                                        <p:tav tm="0">
                                          <p:val>
                                            <p:fltVal val="0"/>
                                          </p:val>
                                        </p:tav>
                                        <p:tav tm="100000">
                                          <p:val>
                                            <p:strVal val="#ppt_w"/>
                                          </p:val>
                                        </p:tav>
                                      </p:tavLst>
                                    </p:anim>
                                    <p:anim calcmode="lin" valueType="num">
                                      <p:cBhvr>
                                        <p:cTn id="35" dur="500" fill="hold"/>
                                        <p:tgtEl>
                                          <p:spTgt spid="44"/>
                                        </p:tgtEl>
                                        <p:attrNameLst>
                                          <p:attrName>ppt_h</p:attrName>
                                        </p:attrNameLst>
                                      </p:cBhvr>
                                      <p:tavLst>
                                        <p:tav tm="0">
                                          <p:val>
                                            <p:fltVal val="0"/>
                                          </p:val>
                                        </p:tav>
                                        <p:tav tm="100000">
                                          <p:val>
                                            <p:strVal val="#ppt_h"/>
                                          </p:val>
                                        </p:tav>
                                      </p:tavLst>
                                    </p:anim>
                                    <p:animEffect transition="in" filter="fade">
                                      <p:cBhvr>
                                        <p:cTn id="36" dur="500"/>
                                        <p:tgtEl>
                                          <p:spTgt spid="44"/>
                                        </p:tgtEl>
                                      </p:cBhvr>
                                    </p:animEffect>
                                  </p:childTnLst>
                                </p:cTn>
                              </p:par>
                            </p:childTnLst>
                          </p:cTn>
                        </p:par>
                        <p:par>
                          <p:cTn id="37" fill="hold">
                            <p:stCondLst>
                              <p:cond delay="2500"/>
                            </p:stCondLst>
                            <p:childTnLst>
                              <p:par>
                                <p:cTn id="38" presetID="18" presetClass="entr" presetSubtype="12"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strips(downLeft)">
                                      <p:cBhvr>
                                        <p:cTn id="40" dur="500"/>
                                        <p:tgtEl>
                                          <p:spTgt spid="20"/>
                                        </p:tgtEl>
                                      </p:cBhvr>
                                    </p:animEffect>
                                  </p:childTnLst>
                                </p:cTn>
                              </p:par>
                              <p:par>
                                <p:cTn id="41" presetID="47" presetClass="entr" presetSubtype="0" fill="hold" grpId="0"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fade">
                                      <p:cBhvr>
                                        <p:cTn id="43" dur="500"/>
                                        <p:tgtEl>
                                          <p:spTgt spid="28"/>
                                        </p:tgtEl>
                                      </p:cBhvr>
                                    </p:animEffect>
                                    <p:anim calcmode="lin" valueType="num">
                                      <p:cBhvr>
                                        <p:cTn id="44" dur="500" fill="hold"/>
                                        <p:tgtEl>
                                          <p:spTgt spid="28"/>
                                        </p:tgtEl>
                                        <p:attrNameLst>
                                          <p:attrName>ppt_x</p:attrName>
                                        </p:attrNameLst>
                                      </p:cBhvr>
                                      <p:tavLst>
                                        <p:tav tm="0">
                                          <p:val>
                                            <p:strVal val="#ppt_x"/>
                                          </p:val>
                                        </p:tav>
                                        <p:tav tm="100000">
                                          <p:val>
                                            <p:strVal val="#ppt_x"/>
                                          </p:val>
                                        </p:tav>
                                      </p:tavLst>
                                    </p:anim>
                                    <p:anim calcmode="lin" valueType="num">
                                      <p:cBhvr>
                                        <p:cTn id="45" dur="500" fill="hold"/>
                                        <p:tgtEl>
                                          <p:spTgt spid="28"/>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0" fill="hold" grpId="0" nodeType="afterEffect">
                                  <p:stCondLst>
                                    <p:cond delay="0"/>
                                  </p:stCondLst>
                                  <p:childTnLst>
                                    <p:set>
                                      <p:cBhvr>
                                        <p:cTn id="48" dur="1" fill="hold">
                                          <p:stCondLst>
                                            <p:cond delay="0"/>
                                          </p:stCondLst>
                                        </p:cTn>
                                        <p:tgtEl>
                                          <p:spTgt spid="13"/>
                                        </p:tgtEl>
                                        <p:attrNameLst>
                                          <p:attrName>style.visibility</p:attrName>
                                        </p:attrNameLst>
                                      </p:cBhvr>
                                      <p:to>
                                        <p:strVal val="visible"/>
                                      </p:to>
                                    </p:set>
                                    <p:anim calcmode="lin" valueType="num">
                                      <p:cBhvr>
                                        <p:cTn id="49" dur="500" fill="hold"/>
                                        <p:tgtEl>
                                          <p:spTgt spid="13"/>
                                        </p:tgtEl>
                                        <p:attrNameLst>
                                          <p:attrName>ppt_w</p:attrName>
                                        </p:attrNameLst>
                                      </p:cBhvr>
                                      <p:tavLst>
                                        <p:tav tm="0">
                                          <p:val>
                                            <p:fltVal val="0"/>
                                          </p:val>
                                        </p:tav>
                                        <p:tav tm="100000">
                                          <p:val>
                                            <p:strVal val="#ppt_w"/>
                                          </p:val>
                                        </p:tav>
                                      </p:tavLst>
                                    </p:anim>
                                    <p:anim calcmode="lin" valueType="num">
                                      <p:cBhvr>
                                        <p:cTn id="50" dur="500" fill="hold"/>
                                        <p:tgtEl>
                                          <p:spTgt spid="13"/>
                                        </p:tgtEl>
                                        <p:attrNameLst>
                                          <p:attrName>ppt_h</p:attrName>
                                        </p:attrNameLst>
                                      </p:cBhvr>
                                      <p:tavLst>
                                        <p:tav tm="0">
                                          <p:val>
                                            <p:fltVal val="0"/>
                                          </p:val>
                                        </p:tav>
                                        <p:tav tm="100000">
                                          <p:val>
                                            <p:strVal val="#ppt_h"/>
                                          </p:val>
                                        </p:tav>
                                      </p:tavLst>
                                    </p:anim>
                                    <p:animEffect transition="in" filter="fade">
                                      <p:cBhvr>
                                        <p:cTn id="51" dur="500"/>
                                        <p:tgtEl>
                                          <p:spTgt spid="13"/>
                                        </p:tgtEl>
                                      </p:cBhvr>
                                    </p:animEffect>
                                  </p:childTnLst>
                                </p:cTn>
                              </p:par>
                            </p:childTnLst>
                          </p:cTn>
                        </p:par>
                        <p:par>
                          <p:cTn id="52" fill="hold">
                            <p:stCondLst>
                              <p:cond delay="3500"/>
                            </p:stCondLst>
                            <p:childTnLst>
                              <p:par>
                                <p:cTn id="53" presetID="53" presetClass="entr" presetSubtype="0" fill="hold" grpId="0" nodeType="afterEffect">
                                  <p:stCondLst>
                                    <p:cond delay="0"/>
                                  </p:stCondLst>
                                  <p:childTnLst>
                                    <p:set>
                                      <p:cBhvr>
                                        <p:cTn id="54" dur="1" fill="hold">
                                          <p:stCondLst>
                                            <p:cond delay="0"/>
                                          </p:stCondLst>
                                        </p:cTn>
                                        <p:tgtEl>
                                          <p:spTgt spid="45"/>
                                        </p:tgtEl>
                                        <p:attrNameLst>
                                          <p:attrName>style.visibility</p:attrName>
                                        </p:attrNameLst>
                                      </p:cBhvr>
                                      <p:to>
                                        <p:strVal val="visible"/>
                                      </p:to>
                                    </p:set>
                                    <p:anim calcmode="lin" valueType="num">
                                      <p:cBhvr>
                                        <p:cTn id="55" dur="500" fill="hold"/>
                                        <p:tgtEl>
                                          <p:spTgt spid="45"/>
                                        </p:tgtEl>
                                        <p:attrNameLst>
                                          <p:attrName>ppt_w</p:attrName>
                                        </p:attrNameLst>
                                      </p:cBhvr>
                                      <p:tavLst>
                                        <p:tav tm="0">
                                          <p:val>
                                            <p:fltVal val="0"/>
                                          </p:val>
                                        </p:tav>
                                        <p:tav tm="100000">
                                          <p:val>
                                            <p:strVal val="#ppt_w"/>
                                          </p:val>
                                        </p:tav>
                                      </p:tavLst>
                                    </p:anim>
                                    <p:anim calcmode="lin" valueType="num">
                                      <p:cBhvr>
                                        <p:cTn id="56" dur="500" fill="hold"/>
                                        <p:tgtEl>
                                          <p:spTgt spid="45"/>
                                        </p:tgtEl>
                                        <p:attrNameLst>
                                          <p:attrName>ppt_h</p:attrName>
                                        </p:attrNameLst>
                                      </p:cBhvr>
                                      <p:tavLst>
                                        <p:tav tm="0">
                                          <p:val>
                                            <p:fltVal val="0"/>
                                          </p:val>
                                        </p:tav>
                                        <p:tav tm="100000">
                                          <p:val>
                                            <p:strVal val="#ppt_h"/>
                                          </p:val>
                                        </p:tav>
                                      </p:tavLst>
                                    </p:anim>
                                    <p:animEffect transition="in" filter="fade">
                                      <p:cBhvr>
                                        <p:cTn id="57" dur="500"/>
                                        <p:tgtEl>
                                          <p:spTgt spid="45"/>
                                        </p:tgtEl>
                                      </p:cBhvr>
                                    </p:animEffect>
                                  </p:childTnLst>
                                </p:cTn>
                              </p:par>
                            </p:childTnLst>
                          </p:cTn>
                        </p:par>
                        <p:par>
                          <p:cTn id="58" fill="hold">
                            <p:stCondLst>
                              <p:cond delay="4000"/>
                            </p:stCondLst>
                            <p:childTnLst>
                              <p:par>
                                <p:cTn id="59" presetID="18" presetClass="entr" presetSubtype="12" fill="hold"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strips(downLeft)">
                                      <p:cBhvr>
                                        <p:cTn id="61" dur="500"/>
                                        <p:tgtEl>
                                          <p:spTgt spid="23"/>
                                        </p:tgtEl>
                                      </p:cBhvr>
                                    </p:animEffect>
                                  </p:childTnLst>
                                </p:cTn>
                              </p:par>
                              <p:par>
                                <p:cTn id="62" presetID="47" presetClass="entr" presetSubtype="0" fill="hold" grpId="0" nodeType="with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fade">
                                      <p:cBhvr>
                                        <p:cTn id="64" dur="500"/>
                                        <p:tgtEl>
                                          <p:spTgt spid="29"/>
                                        </p:tgtEl>
                                      </p:cBhvr>
                                    </p:animEffect>
                                    <p:anim calcmode="lin" valueType="num">
                                      <p:cBhvr>
                                        <p:cTn id="65" dur="500" fill="hold"/>
                                        <p:tgtEl>
                                          <p:spTgt spid="29"/>
                                        </p:tgtEl>
                                        <p:attrNameLst>
                                          <p:attrName>ppt_x</p:attrName>
                                        </p:attrNameLst>
                                      </p:cBhvr>
                                      <p:tavLst>
                                        <p:tav tm="0">
                                          <p:val>
                                            <p:strVal val="#ppt_x"/>
                                          </p:val>
                                        </p:tav>
                                        <p:tav tm="100000">
                                          <p:val>
                                            <p:strVal val="#ppt_x"/>
                                          </p:val>
                                        </p:tav>
                                      </p:tavLst>
                                    </p:anim>
                                    <p:anim calcmode="lin" valueType="num">
                                      <p:cBhvr>
                                        <p:cTn id="66" dur="500" fill="hold"/>
                                        <p:tgtEl>
                                          <p:spTgt spid="29"/>
                                        </p:tgtEl>
                                        <p:attrNameLst>
                                          <p:attrName>ppt_y</p:attrName>
                                        </p:attrNameLst>
                                      </p:cBhvr>
                                      <p:tavLst>
                                        <p:tav tm="0">
                                          <p:val>
                                            <p:strVal val="#ppt_y-.1"/>
                                          </p:val>
                                        </p:tav>
                                        <p:tav tm="100000">
                                          <p:val>
                                            <p:strVal val="#ppt_y"/>
                                          </p:val>
                                        </p:tav>
                                      </p:tavLst>
                                    </p:anim>
                                  </p:childTnLst>
                                </p:cTn>
                              </p:par>
                            </p:childTnLst>
                          </p:cTn>
                        </p:par>
                        <p:par>
                          <p:cTn id="67" fill="hold">
                            <p:stCondLst>
                              <p:cond delay="4500"/>
                            </p:stCondLst>
                            <p:childTnLst>
                              <p:par>
                                <p:cTn id="68" presetID="53" presetClass="entr" presetSubtype="0" fill="hold" grpId="0" nodeType="after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500" fill="hold"/>
                                        <p:tgtEl>
                                          <p:spTgt spid="14"/>
                                        </p:tgtEl>
                                        <p:attrNameLst>
                                          <p:attrName>ppt_w</p:attrName>
                                        </p:attrNameLst>
                                      </p:cBhvr>
                                      <p:tavLst>
                                        <p:tav tm="0">
                                          <p:val>
                                            <p:fltVal val="0"/>
                                          </p:val>
                                        </p:tav>
                                        <p:tav tm="100000">
                                          <p:val>
                                            <p:strVal val="#ppt_w"/>
                                          </p:val>
                                        </p:tav>
                                      </p:tavLst>
                                    </p:anim>
                                    <p:anim calcmode="lin" valueType="num">
                                      <p:cBhvr>
                                        <p:cTn id="71" dur="500" fill="hold"/>
                                        <p:tgtEl>
                                          <p:spTgt spid="14"/>
                                        </p:tgtEl>
                                        <p:attrNameLst>
                                          <p:attrName>ppt_h</p:attrName>
                                        </p:attrNameLst>
                                      </p:cBhvr>
                                      <p:tavLst>
                                        <p:tav tm="0">
                                          <p:val>
                                            <p:fltVal val="0"/>
                                          </p:val>
                                        </p:tav>
                                        <p:tav tm="100000">
                                          <p:val>
                                            <p:strVal val="#ppt_h"/>
                                          </p:val>
                                        </p:tav>
                                      </p:tavLst>
                                    </p:anim>
                                    <p:animEffect transition="in" filter="fade">
                                      <p:cBhvr>
                                        <p:cTn id="72" dur="500"/>
                                        <p:tgtEl>
                                          <p:spTgt spid="14"/>
                                        </p:tgtEl>
                                      </p:cBhvr>
                                    </p:animEffect>
                                  </p:childTnLst>
                                </p:cTn>
                              </p:par>
                            </p:childTnLst>
                          </p:cTn>
                        </p:par>
                        <p:par>
                          <p:cTn id="73" fill="hold">
                            <p:stCondLst>
                              <p:cond delay="5000"/>
                            </p:stCondLst>
                            <p:childTnLst>
                              <p:par>
                                <p:cTn id="74" presetID="53" presetClass="entr" presetSubtype="0" fill="hold" grpId="0" nodeType="afterEffect">
                                  <p:stCondLst>
                                    <p:cond delay="0"/>
                                  </p:stCondLst>
                                  <p:childTnLst>
                                    <p:set>
                                      <p:cBhvr>
                                        <p:cTn id="75" dur="1" fill="hold">
                                          <p:stCondLst>
                                            <p:cond delay="0"/>
                                          </p:stCondLst>
                                        </p:cTn>
                                        <p:tgtEl>
                                          <p:spTgt spid="46"/>
                                        </p:tgtEl>
                                        <p:attrNameLst>
                                          <p:attrName>style.visibility</p:attrName>
                                        </p:attrNameLst>
                                      </p:cBhvr>
                                      <p:to>
                                        <p:strVal val="visible"/>
                                      </p:to>
                                    </p:set>
                                    <p:anim calcmode="lin" valueType="num">
                                      <p:cBhvr>
                                        <p:cTn id="76" dur="500" fill="hold"/>
                                        <p:tgtEl>
                                          <p:spTgt spid="46"/>
                                        </p:tgtEl>
                                        <p:attrNameLst>
                                          <p:attrName>ppt_w</p:attrName>
                                        </p:attrNameLst>
                                      </p:cBhvr>
                                      <p:tavLst>
                                        <p:tav tm="0">
                                          <p:val>
                                            <p:fltVal val="0"/>
                                          </p:val>
                                        </p:tav>
                                        <p:tav tm="100000">
                                          <p:val>
                                            <p:strVal val="#ppt_w"/>
                                          </p:val>
                                        </p:tav>
                                      </p:tavLst>
                                    </p:anim>
                                    <p:anim calcmode="lin" valueType="num">
                                      <p:cBhvr>
                                        <p:cTn id="77" dur="500" fill="hold"/>
                                        <p:tgtEl>
                                          <p:spTgt spid="46"/>
                                        </p:tgtEl>
                                        <p:attrNameLst>
                                          <p:attrName>ppt_h</p:attrName>
                                        </p:attrNameLst>
                                      </p:cBhvr>
                                      <p:tavLst>
                                        <p:tav tm="0">
                                          <p:val>
                                            <p:fltVal val="0"/>
                                          </p:val>
                                        </p:tav>
                                        <p:tav tm="100000">
                                          <p:val>
                                            <p:strVal val="#ppt_h"/>
                                          </p:val>
                                        </p:tav>
                                      </p:tavLst>
                                    </p:anim>
                                    <p:animEffect transition="in" filter="fade">
                                      <p:cBhvr>
                                        <p:cTn id="78" dur="500"/>
                                        <p:tgtEl>
                                          <p:spTgt spid="46"/>
                                        </p:tgtEl>
                                      </p:cBhvr>
                                    </p:animEffect>
                                  </p:childTnLst>
                                </p:cTn>
                              </p:par>
                            </p:childTnLst>
                          </p:cTn>
                        </p:par>
                        <p:par>
                          <p:cTn id="79" fill="hold">
                            <p:stCondLst>
                              <p:cond delay="5500"/>
                            </p:stCondLst>
                            <p:childTnLst>
                              <p:par>
                                <p:cTn id="80" presetID="18" presetClass="entr" presetSubtype="9" fill="hold"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strips(upLeft)">
                                      <p:cBhvr>
                                        <p:cTn id="82" dur="500"/>
                                        <p:tgtEl>
                                          <p:spTgt spid="25"/>
                                        </p:tgtEl>
                                      </p:cBhvr>
                                    </p:animEffect>
                                  </p:childTnLst>
                                </p:cTn>
                              </p:par>
                              <p:par>
                                <p:cTn id="83" presetID="47" presetClass="entr" presetSubtype="0" fill="hold" grpId="0" nodeType="withEffect">
                                  <p:stCondLst>
                                    <p:cond delay="0"/>
                                  </p:stCondLst>
                                  <p:childTnLst>
                                    <p:set>
                                      <p:cBhvr>
                                        <p:cTn id="84" dur="1" fill="hold">
                                          <p:stCondLst>
                                            <p:cond delay="0"/>
                                          </p:stCondLst>
                                        </p:cTn>
                                        <p:tgtEl>
                                          <p:spTgt spid="30"/>
                                        </p:tgtEl>
                                        <p:attrNameLst>
                                          <p:attrName>style.visibility</p:attrName>
                                        </p:attrNameLst>
                                      </p:cBhvr>
                                      <p:to>
                                        <p:strVal val="visible"/>
                                      </p:to>
                                    </p:set>
                                    <p:animEffect transition="in" filter="fade">
                                      <p:cBhvr>
                                        <p:cTn id="85" dur="500"/>
                                        <p:tgtEl>
                                          <p:spTgt spid="30"/>
                                        </p:tgtEl>
                                      </p:cBhvr>
                                    </p:animEffect>
                                    <p:anim calcmode="lin" valueType="num">
                                      <p:cBhvr>
                                        <p:cTn id="86" dur="500" fill="hold"/>
                                        <p:tgtEl>
                                          <p:spTgt spid="30"/>
                                        </p:tgtEl>
                                        <p:attrNameLst>
                                          <p:attrName>ppt_x</p:attrName>
                                        </p:attrNameLst>
                                      </p:cBhvr>
                                      <p:tavLst>
                                        <p:tav tm="0">
                                          <p:val>
                                            <p:strVal val="#ppt_x"/>
                                          </p:val>
                                        </p:tav>
                                        <p:tav tm="100000">
                                          <p:val>
                                            <p:strVal val="#ppt_x"/>
                                          </p:val>
                                        </p:tav>
                                      </p:tavLst>
                                    </p:anim>
                                    <p:anim calcmode="lin" valueType="num">
                                      <p:cBhvr>
                                        <p:cTn id="87" dur="500" fill="hold"/>
                                        <p:tgtEl>
                                          <p:spTgt spid="30"/>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53" presetClass="entr" presetSubtype="0" fill="hold" grpId="0" nodeType="afterEffect">
                                  <p:stCondLst>
                                    <p:cond delay="0"/>
                                  </p:stCondLst>
                                  <p:childTnLst>
                                    <p:set>
                                      <p:cBhvr>
                                        <p:cTn id="90" dur="1" fill="hold">
                                          <p:stCondLst>
                                            <p:cond delay="0"/>
                                          </p:stCondLst>
                                        </p:cTn>
                                        <p:tgtEl>
                                          <p:spTgt spid="31"/>
                                        </p:tgtEl>
                                        <p:attrNameLst>
                                          <p:attrName>style.visibility</p:attrName>
                                        </p:attrNameLst>
                                      </p:cBhvr>
                                      <p:to>
                                        <p:strVal val="visible"/>
                                      </p:to>
                                    </p:set>
                                    <p:anim calcmode="lin" valueType="num">
                                      <p:cBhvr>
                                        <p:cTn id="91" dur="500" fill="hold"/>
                                        <p:tgtEl>
                                          <p:spTgt spid="31"/>
                                        </p:tgtEl>
                                        <p:attrNameLst>
                                          <p:attrName>ppt_w</p:attrName>
                                        </p:attrNameLst>
                                      </p:cBhvr>
                                      <p:tavLst>
                                        <p:tav tm="0">
                                          <p:val>
                                            <p:fltVal val="0"/>
                                          </p:val>
                                        </p:tav>
                                        <p:tav tm="100000">
                                          <p:val>
                                            <p:strVal val="#ppt_w"/>
                                          </p:val>
                                        </p:tav>
                                      </p:tavLst>
                                    </p:anim>
                                    <p:anim calcmode="lin" valueType="num">
                                      <p:cBhvr>
                                        <p:cTn id="92" dur="500" fill="hold"/>
                                        <p:tgtEl>
                                          <p:spTgt spid="31"/>
                                        </p:tgtEl>
                                        <p:attrNameLst>
                                          <p:attrName>ppt_h</p:attrName>
                                        </p:attrNameLst>
                                      </p:cBhvr>
                                      <p:tavLst>
                                        <p:tav tm="0">
                                          <p:val>
                                            <p:fltVal val="0"/>
                                          </p:val>
                                        </p:tav>
                                        <p:tav tm="100000">
                                          <p:val>
                                            <p:strVal val="#ppt_h"/>
                                          </p:val>
                                        </p:tav>
                                      </p:tavLst>
                                    </p:anim>
                                    <p:animEffect transition="in" filter="fade">
                                      <p:cBhvr>
                                        <p:cTn id="93" dur="500"/>
                                        <p:tgtEl>
                                          <p:spTgt spid="31"/>
                                        </p:tgtEl>
                                      </p:cBhvr>
                                    </p:animEffect>
                                  </p:childTnLst>
                                </p:cTn>
                              </p:par>
                            </p:childTnLst>
                          </p:cTn>
                        </p:par>
                        <p:par>
                          <p:cTn id="94" fill="hold">
                            <p:stCondLst>
                              <p:cond delay="6500"/>
                            </p:stCondLst>
                            <p:childTnLst>
                              <p:par>
                                <p:cTn id="95" presetID="53" presetClass="entr" presetSubtype="0" fill="hold" grpId="0" nodeType="afterEffect">
                                  <p:stCondLst>
                                    <p:cond delay="0"/>
                                  </p:stCondLst>
                                  <p:childTnLst>
                                    <p:set>
                                      <p:cBhvr>
                                        <p:cTn id="96" dur="1" fill="hold">
                                          <p:stCondLst>
                                            <p:cond delay="0"/>
                                          </p:stCondLst>
                                        </p:cTn>
                                        <p:tgtEl>
                                          <p:spTgt spid="47"/>
                                        </p:tgtEl>
                                        <p:attrNameLst>
                                          <p:attrName>style.visibility</p:attrName>
                                        </p:attrNameLst>
                                      </p:cBhvr>
                                      <p:to>
                                        <p:strVal val="visible"/>
                                      </p:to>
                                    </p:set>
                                    <p:anim calcmode="lin" valueType="num">
                                      <p:cBhvr>
                                        <p:cTn id="97" dur="500" fill="hold"/>
                                        <p:tgtEl>
                                          <p:spTgt spid="47"/>
                                        </p:tgtEl>
                                        <p:attrNameLst>
                                          <p:attrName>ppt_w</p:attrName>
                                        </p:attrNameLst>
                                      </p:cBhvr>
                                      <p:tavLst>
                                        <p:tav tm="0">
                                          <p:val>
                                            <p:fltVal val="0"/>
                                          </p:val>
                                        </p:tav>
                                        <p:tav tm="100000">
                                          <p:val>
                                            <p:strVal val="#ppt_w"/>
                                          </p:val>
                                        </p:tav>
                                      </p:tavLst>
                                    </p:anim>
                                    <p:anim calcmode="lin" valueType="num">
                                      <p:cBhvr>
                                        <p:cTn id="98" dur="500" fill="hold"/>
                                        <p:tgtEl>
                                          <p:spTgt spid="47"/>
                                        </p:tgtEl>
                                        <p:attrNameLst>
                                          <p:attrName>ppt_h</p:attrName>
                                        </p:attrNameLst>
                                      </p:cBhvr>
                                      <p:tavLst>
                                        <p:tav tm="0">
                                          <p:val>
                                            <p:fltVal val="0"/>
                                          </p:val>
                                        </p:tav>
                                        <p:tav tm="100000">
                                          <p:val>
                                            <p:strVal val="#ppt_h"/>
                                          </p:val>
                                        </p:tav>
                                      </p:tavLst>
                                    </p:anim>
                                    <p:animEffect transition="in" filter="fade">
                                      <p:cBhvr>
                                        <p:cTn id="99" dur="500"/>
                                        <p:tgtEl>
                                          <p:spTgt spid="47"/>
                                        </p:tgtEl>
                                      </p:cBhvr>
                                    </p:animEffect>
                                  </p:childTnLst>
                                </p:cTn>
                              </p:par>
                            </p:childTnLst>
                          </p:cTn>
                        </p:par>
                        <p:par>
                          <p:cTn id="100" fill="hold">
                            <p:stCondLst>
                              <p:cond delay="7000"/>
                            </p:stCondLst>
                            <p:childTnLst>
                              <p:par>
                                <p:cTn id="101" presetID="18" presetClass="entr" presetSubtype="6" fill="hold" nodeType="afterEffect">
                                  <p:stCondLst>
                                    <p:cond delay="0"/>
                                  </p:stCondLst>
                                  <p:childTnLst>
                                    <p:set>
                                      <p:cBhvr>
                                        <p:cTn id="102" dur="1" fill="hold">
                                          <p:stCondLst>
                                            <p:cond delay="0"/>
                                          </p:stCondLst>
                                        </p:cTn>
                                        <p:tgtEl>
                                          <p:spTgt spid="34"/>
                                        </p:tgtEl>
                                        <p:attrNameLst>
                                          <p:attrName>style.visibility</p:attrName>
                                        </p:attrNameLst>
                                      </p:cBhvr>
                                      <p:to>
                                        <p:strVal val="visible"/>
                                      </p:to>
                                    </p:set>
                                    <p:animEffect transition="in" filter="strips(downRight)">
                                      <p:cBhvr>
                                        <p:cTn id="103" dur="500"/>
                                        <p:tgtEl>
                                          <p:spTgt spid="34"/>
                                        </p:tgtEl>
                                      </p:cBhvr>
                                    </p:animEffect>
                                  </p:childTnLst>
                                </p:cTn>
                              </p:par>
                              <p:par>
                                <p:cTn id="104" presetID="47" presetClass="entr" presetSubtype="0" fill="hold" grpId="0" nodeType="with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500"/>
                                        <p:tgtEl>
                                          <p:spTgt spid="41"/>
                                        </p:tgtEl>
                                      </p:cBhvr>
                                    </p:animEffect>
                                    <p:anim calcmode="lin" valueType="num">
                                      <p:cBhvr>
                                        <p:cTn id="107" dur="500" fill="hold"/>
                                        <p:tgtEl>
                                          <p:spTgt spid="41"/>
                                        </p:tgtEl>
                                        <p:attrNameLst>
                                          <p:attrName>ppt_x</p:attrName>
                                        </p:attrNameLst>
                                      </p:cBhvr>
                                      <p:tavLst>
                                        <p:tav tm="0">
                                          <p:val>
                                            <p:strVal val="#ppt_x"/>
                                          </p:val>
                                        </p:tav>
                                        <p:tav tm="100000">
                                          <p:val>
                                            <p:strVal val="#ppt_x"/>
                                          </p:val>
                                        </p:tav>
                                      </p:tavLst>
                                    </p:anim>
                                    <p:anim calcmode="lin" valueType="num">
                                      <p:cBhvr>
                                        <p:cTn id="108" dur="500" fill="hold"/>
                                        <p:tgtEl>
                                          <p:spTgt spid="41"/>
                                        </p:tgtEl>
                                        <p:attrNameLst>
                                          <p:attrName>ppt_y</p:attrName>
                                        </p:attrNameLst>
                                      </p:cBhvr>
                                      <p:tavLst>
                                        <p:tav tm="0">
                                          <p:val>
                                            <p:strVal val="#ppt_y-.1"/>
                                          </p:val>
                                        </p:tav>
                                        <p:tav tm="100000">
                                          <p:val>
                                            <p:strVal val="#ppt_y"/>
                                          </p:val>
                                        </p:tav>
                                      </p:tavLst>
                                    </p:anim>
                                  </p:childTnLst>
                                </p:cTn>
                              </p:par>
                            </p:childTnLst>
                          </p:cTn>
                        </p:par>
                        <p:par>
                          <p:cTn id="109" fill="hold">
                            <p:stCondLst>
                              <p:cond delay="7500"/>
                            </p:stCondLst>
                            <p:childTnLst>
                              <p:par>
                                <p:cTn id="110" presetID="53" presetClass="entr" presetSubtype="0" fill="hold" grpId="0" nodeType="afterEffect">
                                  <p:stCondLst>
                                    <p:cond delay="0"/>
                                  </p:stCondLst>
                                  <p:childTnLst>
                                    <p:set>
                                      <p:cBhvr>
                                        <p:cTn id="111" dur="1" fill="hold">
                                          <p:stCondLst>
                                            <p:cond delay="0"/>
                                          </p:stCondLst>
                                        </p:cTn>
                                        <p:tgtEl>
                                          <p:spTgt spid="32"/>
                                        </p:tgtEl>
                                        <p:attrNameLst>
                                          <p:attrName>style.visibility</p:attrName>
                                        </p:attrNameLst>
                                      </p:cBhvr>
                                      <p:to>
                                        <p:strVal val="visible"/>
                                      </p:to>
                                    </p:set>
                                    <p:anim calcmode="lin" valueType="num">
                                      <p:cBhvr>
                                        <p:cTn id="112" dur="500" fill="hold"/>
                                        <p:tgtEl>
                                          <p:spTgt spid="32"/>
                                        </p:tgtEl>
                                        <p:attrNameLst>
                                          <p:attrName>ppt_w</p:attrName>
                                        </p:attrNameLst>
                                      </p:cBhvr>
                                      <p:tavLst>
                                        <p:tav tm="0">
                                          <p:val>
                                            <p:fltVal val="0"/>
                                          </p:val>
                                        </p:tav>
                                        <p:tav tm="100000">
                                          <p:val>
                                            <p:strVal val="#ppt_w"/>
                                          </p:val>
                                        </p:tav>
                                      </p:tavLst>
                                    </p:anim>
                                    <p:anim calcmode="lin" valueType="num">
                                      <p:cBhvr>
                                        <p:cTn id="113" dur="500" fill="hold"/>
                                        <p:tgtEl>
                                          <p:spTgt spid="32"/>
                                        </p:tgtEl>
                                        <p:attrNameLst>
                                          <p:attrName>ppt_h</p:attrName>
                                        </p:attrNameLst>
                                      </p:cBhvr>
                                      <p:tavLst>
                                        <p:tav tm="0">
                                          <p:val>
                                            <p:fltVal val="0"/>
                                          </p:val>
                                        </p:tav>
                                        <p:tav tm="100000">
                                          <p:val>
                                            <p:strVal val="#ppt_h"/>
                                          </p:val>
                                        </p:tav>
                                      </p:tavLst>
                                    </p:anim>
                                    <p:animEffect transition="in" filter="fade">
                                      <p:cBhvr>
                                        <p:cTn id="114" dur="500"/>
                                        <p:tgtEl>
                                          <p:spTgt spid="32"/>
                                        </p:tgtEl>
                                      </p:cBhvr>
                                    </p:animEffect>
                                  </p:childTnLst>
                                </p:cTn>
                              </p:par>
                            </p:childTnLst>
                          </p:cTn>
                        </p:par>
                        <p:par>
                          <p:cTn id="115" fill="hold">
                            <p:stCondLst>
                              <p:cond delay="8000"/>
                            </p:stCondLst>
                            <p:childTnLst>
                              <p:par>
                                <p:cTn id="116" presetID="53" presetClass="entr" presetSubtype="0" fill="hold" grpId="0" nodeType="afterEffect">
                                  <p:stCondLst>
                                    <p:cond delay="0"/>
                                  </p:stCondLst>
                                  <p:childTnLst>
                                    <p:set>
                                      <p:cBhvr>
                                        <p:cTn id="117" dur="1" fill="hold">
                                          <p:stCondLst>
                                            <p:cond delay="0"/>
                                          </p:stCondLst>
                                        </p:cTn>
                                        <p:tgtEl>
                                          <p:spTgt spid="48"/>
                                        </p:tgtEl>
                                        <p:attrNameLst>
                                          <p:attrName>style.visibility</p:attrName>
                                        </p:attrNameLst>
                                      </p:cBhvr>
                                      <p:to>
                                        <p:strVal val="visible"/>
                                      </p:to>
                                    </p:set>
                                    <p:anim calcmode="lin" valueType="num">
                                      <p:cBhvr>
                                        <p:cTn id="118" dur="500" fill="hold"/>
                                        <p:tgtEl>
                                          <p:spTgt spid="48"/>
                                        </p:tgtEl>
                                        <p:attrNameLst>
                                          <p:attrName>ppt_w</p:attrName>
                                        </p:attrNameLst>
                                      </p:cBhvr>
                                      <p:tavLst>
                                        <p:tav tm="0">
                                          <p:val>
                                            <p:fltVal val="0"/>
                                          </p:val>
                                        </p:tav>
                                        <p:tav tm="100000">
                                          <p:val>
                                            <p:strVal val="#ppt_w"/>
                                          </p:val>
                                        </p:tav>
                                      </p:tavLst>
                                    </p:anim>
                                    <p:anim calcmode="lin" valueType="num">
                                      <p:cBhvr>
                                        <p:cTn id="119" dur="500" fill="hold"/>
                                        <p:tgtEl>
                                          <p:spTgt spid="48"/>
                                        </p:tgtEl>
                                        <p:attrNameLst>
                                          <p:attrName>ppt_h</p:attrName>
                                        </p:attrNameLst>
                                      </p:cBhvr>
                                      <p:tavLst>
                                        <p:tav tm="0">
                                          <p:val>
                                            <p:fltVal val="0"/>
                                          </p:val>
                                        </p:tav>
                                        <p:tav tm="100000">
                                          <p:val>
                                            <p:strVal val="#ppt_h"/>
                                          </p:val>
                                        </p:tav>
                                      </p:tavLst>
                                    </p:anim>
                                    <p:animEffect transition="in" filter="fade">
                                      <p:cBhvr>
                                        <p:cTn id="120" dur="500"/>
                                        <p:tgtEl>
                                          <p:spTgt spid="48"/>
                                        </p:tgtEl>
                                      </p:cBhvr>
                                    </p:animEffect>
                                  </p:childTnLst>
                                </p:cTn>
                              </p:par>
                            </p:childTnLst>
                          </p:cTn>
                        </p:par>
                        <p:par>
                          <p:cTn id="121" fill="hold">
                            <p:stCondLst>
                              <p:cond delay="8500"/>
                            </p:stCondLst>
                            <p:childTnLst>
                              <p:par>
                                <p:cTn id="122" presetID="18" presetClass="entr" presetSubtype="3" fill="hold" nodeType="afterEffect">
                                  <p:stCondLst>
                                    <p:cond delay="0"/>
                                  </p:stCondLst>
                                  <p:childTnLst>
                                    <p:set>
                                      <p:cBhvr>
                                        <p:cTn id="123" dur="1" fill="hold">
                                          <p:stCondLst>
                                            <p:cond delay="0"/>
                                          </p:stCondLst>
                                        </p:cTn>
                                        <p:tgtEl>
                                          <p:spTgt spid="37"/>
                                        </p:tgtEl>
                                        <p:attrNameLst>
                                          <p:attrName>style.visibility</p:attrName>
                                        </p:attrNameLst>
                                      </p:cBhvr>
                                      <p:to>
                                        <p:strVal val="visible"/>
                                      </p:to>
                                    </p:set>
                                    <p:animEffect transition="in" filter="strips(upRight)">
                                      <p:cBhvr>
                                        <p:cTn id="124" dur="500"/>
                                        <p:tgtEl>
                                          <p:spTgt spid="37"/>
                                        </p:tgtEl>
                                      </p:cBhvr>
                                    </p:animEffect>
                                  </p:childTnLst>
                                </p:cTn>
                              </p:par>
                              <p:par>
                                <p:cTn id="125" presetID="47" presetClass="entr" presetSubtype="0" fill="hold" grpId="0" nodeType="withEffect">
                                  <p:stCondLst>
                                    <p:cond delay="0"/>
                                  </p:stCondLst>
                                  <p:childTnLst>
                                    <p:set>
                                      <p:cBhvr>
                                        <p:cTn id="126" dur="1" fill="hold">
                                          <p:stCondLst>
                                            <p:cond delay="0"/>
                                          </p:stCondLst>
                                        </p:cTn>
                                        <p:tgtEl>
                                          <p:spTgt spid="42"/>
                                        </p:tgtEl>
                                        <p:attrNameLst>
                                          <p:attrName>style.visibility</p:attrName>
                                        </p:attrNameLst>
                                      </p:cBhvr>
                                      <p:to>
                                        <p:strVal val="visible"/>
                                      </p:to>
                                    </p:set>
                                    <p:animEffect transition="in" filter="fade">
                                      <p:cBhvr>
                                        <p:cTn id="127" dur="500"/>
                                        <p:tgtEl>
                                          <p:spTgt spid="42"/>
                                        </p:tgtEl>
                                      </p:cBhvr>
                                    </p:animEffect>
                                    <p:anim calcmode="lin" valueType="num">
                                      <p:cBhvr>
                                        <p:cTn id="128" dur="500" fill="hold"/>
                                        <p:tgtEl>
                                          <p:spTgt spid="42"/>
                                        </p:tgtEl>
                                        <p:attrNameLst>
                                          <p:attrName>ppt_x</p:attrName>
                                        </p:attrNameLst>
                                      </p:cBhvr>
                                      <p:tavLst>
                                        <p:tav tm="0">
                                          <p:val>
                                            <p:strVal val="#ppt_x"/>
                                          </p:val>
                                        </p:tav>
                                        <p:tav tm="100000">
                                          <p:val>
                                            <p:strVal val="#ppt_x"/>
                                          </p:val>
                                        </p:tav>
                                      </p:tavLst>
                                    </p:anim>
                                    <p:anim calcmode="lin" valueType="num">
                                      <p:cBhvr>
                                        <p:cTn id="129" dur="500" fill="hold"/>
                                        <p:tgtEl>
                                          <p:spTgt spid="42"/>
                                        </p:tgtEl>
                                        <p:attrNameLst>
                                          <p:attrName>ppt_y</p:attrName>
                                        </p:attrNameLst>
                                      </p:cBhvr>
                                      <p:tavLst>
                                        <p:tav tm="0">
                                          <p:val>
                                            <p:strVal val="#ppt_y-.1"/>
                                          </p:val>
                                        </p:tav>
                                        <p:tav tm="100000">
                                          <p:val>
                                            <p:strVal val="#ppt_y"/>
                                          </p:val>
                                        </p:tav>
                                      </p:tavLst>
                                    </p:anim>
                                  </p:childTnLst>
                                </p:cTn>
                              </p:par>
                            </p:childTnLst>
                          </p:cTn>
                        </p:par>
                        <p:par>
                          <p:cTn id="130" fill="hold">
                            <p:stCondLst>
                              <p:cond delay="9000"/>
                            </p:stCondLst>
                            <p:childTnLst>
                              <p:par>
                                <p:cTn id="131" presetID="53" presetClass="entr" presetSubtype="0" fill="hold" grpId="0"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500" fill="hold"/>
                                        <p:tgtEl>
                                          <p:spTgt spid="33"/>
                                        </p:tgtEl>
                                        <p:attrNameLst>
                                          <p:attrName>ppt_w</p:attrName>
                                        </p:attrNameLst>
                                      </p:cBhvr>
                                      <p:tavLst>
                                        <p:tav tm="0">
                                          <p:val>
                                            <p:fltVal val="0"/>
                                          </p:val>
                                        </p:tav>
                                        <p:tav tm="100000">
                                          <p:val>
                                            <p:strVal val="#ppt_w"/>
                                          </p:val>
                                        </p:tav>
                                      </p:tavLst>
                                    </p:anim>
                                    <p:anim calcmode="lin" valueType="num">
                                      <p:cBhvr>
                                        <p:cTn id="134" dur="500" fill="hold"/>
                                        <p:tgtEl>
                                          <p:spTgt spid="33"/>
                                        </p:tgtEl>
                                        <p:attrNameLst>
                                          <p:attrName>ppt_h</p:attrName>
                                        </p:attrNameLst>
                                      </p:cBhvr>
                                      <p:tavLst>
                                        <p:tav tm="0">
                                          <p:val>
                                            <p:fltVal val="0"/>
                                          </p:val>
                                        </p:tav>
                                        <p:tav tm="100000">
                                          <p:val>
                                            <p:strVal val="#ppt_h"/>
                                          </p:val>
                                        </p:tav>
                                      </p:tavLst>
                                    </p:anim>
                                    <p:animEffect transition="in" filter="fade">
                                      <p:cBhvr>
                                        <p:cTn id="135" dur="500"/>
                                        <p:tgtEl>
                                          <p:spTgt spid="33"/>
                                        </p:tgtEl>
                                      </p:cBhvr>
                                    </p:animEffect>
                                  </p:childTnLst>
                                </p:cTn>
                              </p:par>
                            </p:childTnLst>
                          </p:cTn>
                        </p:par>
                        <p:par>
                          <p:cTn id="136" fill="hold">
                            <p:stCondLst>
                              <p:cond delay="9500"/>
                            </p:stCondLst>
                            <p:childTnLst>
                              <p:par>
                                <p:cTn id="137" presetID="53" presetClass="entr" presetSubtype="0" fill="hold" grpId="0" nodeType="afterEffect">
                                  <p:stCondLst>
                                    <p:cond delay="0"/>
                                  </p:stCondLst>
                                  <p:childTnLst>
                                    <p:set>
                                      <p:cBhvr>
                                        <p:cTn id="138" dur="1" fill="hold">
                                          <p:stCondLst>
                                            <p:cond delay="0"/>
                                          </p:stCondLst>
                                        </p:cTn>
                                        <p:tgtEl>
                                          <p:spTgt spid="49"/>
                                        </p:tgtEl>
                                        <p:attrNameLst>
                                          <p:attrName>style.visibility</p:attrName>
                                        </p:attrNameLst>
                                      </p:cBhvr>
                                      <p:to>
                                        <p:strVal val="visible"/>
                                      </p:to>
                                    </p:set>
                                    <p:anim calcmode="lin" valueType="num">
                                      <p:cBhvr>
                                        <p:cTn id="139" dur="500" fill="hold"/>
                                        <p:tgtEl>
                                          <p:spTgt spid="49"/>
                                        </p:tgtEl>
                                        <p:attrNameLst>
                                          <p:attrName>ppt_w</p:attrName>
                                        </p:attrNameLst>
                                      </p:cBhvr>
                                      <p:tavLst>
                                        <p:tav tm="0">
                                          <p:val>
                                            <p:fltVal val="0"/>
                                          </p:val>
                                        </p:tav>
                                        <p:tav tm="100000">
                                          <p:val>
                                            <p:strVal val="#ppt_w"/>
                                          </p:val>
                                        </p:tav>
                                      </p:tavLst>
                                    </p:anim>
                                    <p:anim calcmode="lin" valueType="num">
                                      <p:cBhvr>
                                        <p:cTn id="140" dur="500" fill="hold"/>
                                        <p:tgtEl>
                                          <p:spTgt spid="49"/>
                                        </p:tgtEl>
                                        <p:attrNameLst>
                                          <p:attrName>ppt_h</p:attrName>
                                        </p:attrNameLst>
                                      </p:cBhvr>
                                      <p:tavLst>
                                        <p:tav tm="0">
                                          <p:val>
                                            <p:fltVal val="0"/>
                                          </p:val>
                                        </p:tav>
                                        <p:tav tm="100000">
                                          <p:val>
                                            <p:strVal val="#ppt_h"/>
                                          </p:val>
                                        </p:tav>
                                      </p:tavLst>
                                    </p:anim>
                                    <p:animEffect transition="in" filter="fade">
                                      <p:cBhvr>
                                        <p:cTn id="141" dur="500"/>
                                        <p:tgtEl>
                                          <p:spTgt spid="49"/>
                                        </p:tgtEl>
                                      </p:cBhvr>
                                    </p:animEffect>
                                  </p:childTnLst>
                                </p:cTn>
                              </p:par>
                            </p:childTnLst>
                          </p:cTn>
                        </p:par>
                        <p:par>
                          <p:cTn id="142" fill="hold">
                            <p:stCondLst>
                              <p:cond delay="10000"/>
                            </p:stCondLst>
                            <p:childTnLst>
                              <p:par>
                                <p:cTn id="143" presetID="18" presetClass="entr" presetSubtype="3" fill="hold" nodeType="afterEffect">
                                  <p:stCondLst>
                                    <p:cond delay="0"/>
                                  </p:stCondLst>
                                  <p:childTnLst>
                                    <p:set>
                                      <p:cBhvr>
                                        <p:cTn id="144" dur="1" fill="hold">
                                          <p:stCondLst>
                                            <p:cond delay="0"/>
                                          </p:stCondLst>
                                        </p:cTn>
                                        <p:tgtEl>
                                          <p:spTgt spid="38"/>
                                        </p:tgtEl>
                                        <p:attrNameLst>
                                          <p:attrName>style.visibility</p:attrName>
                                        </p:attrNameLst>
                                      </p:cBhvr>
                                      <p:to>
                                        <p:strVal val="visible"/>
                                      </p:to>
                                    </p:set>
                                    <p:animEffect transition="in" filter="strips(upRight)">
                                      <p:cBhvr>
                                        <p:cTn id="145" dur="500"/>
                                        <p:tgtEl>
                                          <p:spTgt spid="38"/>
                                        </p:tgtEl>
                                      </p:cBhvr>
                                    </p:animEffect>
                                  </p:childTnLst>
                                </p:cTn>
                              </p:par>
                              <p:par>
                                <p:cTn id="146" presetID="47" presetClass="entr" presetSubtype="0" fill="hold" grpId="0" nodeType="withEffect">
                                  <p:stCondLst>
                                    <p:cond delay="0"/>
                                  </p:stCondLst>
                                  <p:childTnLst>
                                    <p:set>
                                      <p:cBhvr>
                                        <p:cTn id="147" dur="1" fill="hold">
                                          <p:stCondLst>
                                            <p:cond delay="0"/>
                                          </p:stCondLst>
                                        </p:cTn>
                                        <p:tgtEl>
                                          <p:spTgt spid="43"/>
                                        </p:tgtEl>
                                        <p:attrNameLst>
                                          <p:attrName>style.visibility</p:attrName>
                                        </p:attrNameLst>
                                      </p:cBhvr>
                                      <p:to>
                                        <p:strVal val="visible"/>
                                      </p:to>
                                    </p:set>
                                    <p:animEffect transition="in" filter="fade">
                                      <p:cBhvr>
                                        <p:cTn id="148" dur="500"/>
                                        <p:tgtEl>
                                          <p:spTgt spid="43"/>
                                        </p:tgtEl>
                                      </p:cBhvr>
                                    </p:animEffect>
                                    <p:anim calcmode="lin" valueType="num">
                                      <p:cBhvr>
                                        <p:cTn id="149" dur="500" fill="hold"/>
                                        <p:tgtEl>
                                          <p:spTgt spid="43"/>
                                        </p:tgtEl>
                                        <p:attrNameLst>
                                          <p:attrName>ppt_x</p:attrName>
                                        </p:attrNameLst>
                                      </p:cBhvr>
                                      <p:tavLst>
                                        <p:tav tm="0">
                                          <p:val>
                                            <p:strVal val="#ppt_x"/>
                                          </p:val>
                                        </p:tav>
                                        <p:tav tm="100000">
                                          <p:val>
                                            <p:strVal val="#ppt_x"/>
                                          </p:val>
                                        </p:tav>
                                      </p:tavLst>
                                    </p:anim>
                                    <p:anim calcmode="lin" valueType="num">
                                      <p:cBhvr>
                                        <p:cTn id="150" dur="5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3" grpId="0" animBg="1"/>
      <p:bldP spid="14" grpId="0" animBg="1"/>
      <p:bldP spid="28" grpId="0"/>
      <p:bldP spid="29" grpId="0"/>
      <p:bldP spid="30" grpId="0"/>
      <p:bldP spid="31" grpId="0" animBg="1"/>
      <p:bldP spid="32" grpId="0" animBg="1"/>
      <p:bldP spid="33" grpId="0" animBg="1"/>
      <p:bldP spid="41" grpId="0"/>
      <p:bldP spid="42" grpId="0"/>
      <p:bldP spid="43" grpId="0"/>
      <p:bldP spid="44" grpId="0" animBg="1"/>
      <p:bldP spid="45" grpId="0" animBg="1"/>
      <p:bldP spid="46" grpId="0" animBg="1"/>
      <p:bldP spid="47" grpId="0" animBg="1"/>
      <p:bldP spid="48" grpId="0" animBg="1"/>
      <p:bldP spid="49" grpId="0" animBg="1"/>
      <p:bldP spid="50" grpId="0" animBg="1"/>
      <p:bldP spid="5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02" name="Freeform 6"/>
          <p:cNvSpPr>
            <a:spLocks/>
          </p:cNvSpPr>
          <p:nvPr/>
        </p:nvSpPr>
        <p:spPr bwMode="auto">
          <a:xfrm>
            <a:off x="3524524" y="3138629"/>
            <a:ext cx="2382637" cy="1575991"/>
          </a:xfrm>
          <a:custGeom>
            <a:avLst/>
            <a:gdLst/>
            <a:ahLst/>
            <a:cxnLst>
              <a:cxn ang="0">
                <a:pos x="0" y="40"/>
              </a:cxn>
              <a:cxn ang="0">
                <a:pos x="40" y="0"/>
              </a:cxn>
              <a:cxn ang="0">
                <a:pos x="452" y="0"/>
              </a:cxn>
              <a:cxn ang="0">
                <a:pos x="667" y="221"/>
              </a:cxn>
              <a:cxn ang="0">
                <a:pos x="452" y="441"/>
              </a:cxn>
              <a:cxn ang="0">
                <a:pos x="40" y="441"/>
              </a:cxn>
              <a:cxn ang="0">
                <a:pos x="0" y="401"/>
              </a:cxn>
              <a:cxn ang="0">
                <a:pos x="0" y="40"/>
              </a:cxn>
            </a:cxnLst>
            <a:rect l="0" t="0" r="r" b="b"/>
            <a:pathLst>
              <a:path w="667" h="441">
                <a:moveTo>
                  <a:pt x="0" y="40"/>
                </a:moveTo>
                <a:cubicBezTo>
                  <a:pt x="0" y="13"/>
                  <a:pt x="13" y="0"/>
                  <a:pt x="40" y="0"/>
                </a:cubicBezTo>
                <a:cubicBezTo>
                  <a:pt x="452" y="0"/>
                  <a:pt x="452" y="0"/>
                  <a:pt x="452" y="0"/>
                </a:cubicBezTo>
                <a:cubicBezTo>
                  <a:pt x="667" y="221"/>
                  <a:pt x="667" y="221"/>
                  <a:pt x="667" y="221"/>
                </a:cubicBezTo>
                <a:cubicBezTo>
                  <a:pt x="452" y="441"/>
                  <a:pt x="452" y="441"/>
                  <a:pt x="452" y="441"/>
                </a:cubicBezTo>
                <a:cubicBezTo>
                  <a:pt x="40" y="441"/>
                  <a:pt x="40" y="441"/>
                  <a:pt x="40" y="441"/>
                </a:cubicBezTo>
                <a:cubicBezTo>
                  <a:pt x="13" y="441"/>
                  <a:pt x="0" y="428"/>
                  <a:pt x="0" y="401"/>
                </a:cubicBezTo>
                <a:lnTo>
                  <a:pt x="0" y="40"/>
                </a:ln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1" name="Freeform 5"/>
          <p:cNvSpPr>
            <a:spLocks/>
          </p:cNvSpPr>
          <p:nvPr/>
        </p:nvSpPr>
        <p:spPr bwMode="auto">
          <a:xfrm>
            <a:off x="5305674" y="4143439"/>
            <a:ext cx="1580653" cy="2356992"/>
          </a:xfrm>
          <a:custGeom>
            <a:avLst/>
            <a:gdLst/>
            <a:ahLst/>
            <a:cxnLst>
              <a:cxn ang="0">
                <a:pos x="221" y="0"/>
              </a:cxn>
              <a:cxn ang="0">
                <a:pos x="442" y="208"/>
              </a:cxn>
              <a:cxn ang="0">
                <a:pos x="442" y="620"/>
              </a:cxn>
              <a:cxn ang="0">
                <a:pos x="402" y="660"/>
              </a:cxn>
              <a:cxn ang="0">
                <a:pos x="40" y="660"/>
              </a:cxn>
              <a:cxn ang="0">
                <a:pos x="0" y="620"/>
              </a:cxn>
              <a:cxn ang="0">
                <a:pos x="0" y="208"/>
              </a:cxn>
              <a:cxn ang="0">
                <a:pos x="221" y="0"/>
              </a:cxn>
            </a:cxnLst>
            <a:rect l="0" t="0" r="r" b="b"/>
            <a:pathLst>
              <a:path w="442" h="660">
                <a:moveTo>
                  <a:pt x="221" y="0"/>
                </a:moveTo>
                <a:cubicBezTo>
                  <a:pt x="442" y="208"/>
                  <a:pt x="442" y="208"/>
                  <a:pt x="442" y="208"/>
                </a:cubicBezTo>
                <a:cubicBezTo>
                  <a:pt x="442" y="620"/>
                  <a:pt x="442" y="620"/>
                  <a:pt x="442" y="620"/>
                </a:cubicBezTo>
                <a:cubicBezTo>
                  <a:pt x="442" y="646"/>
                  <a:pt x="428" y="660"/>
                  <a:pt x="402" y="660"/>
                </a:cubicBezTo>
                <a:cubicBezTo>
                  <a:pt x="40" y="660"/>
                  <a:pt x="40" y="660"/>
                  <a:pt x="40" y="660"/>
                </a:cubicBezTo>
                <a:cubicBezTo>
                  <a:pt x="13" y="660"/>
                  <a:pt x="0" y="646"/>
                  <a:pt x="0" y="620"/>
                </a:cubicBezTo>
                <a:cubicBezTo>
                  <a:pt x="0" y="208"/>
                  <a:pt x="0" y="208"/>
                  <a:pt x="0" y="208"/>
                </a:cubicBezTo>
                <a:lnTo>
                  <a:pt x="221" y="0"/>
                </a:ln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a:off x="5305674" y="1355148"/>
            <a:ext cx="1580653" cy="2345336"/>
          </a:xfrm>
          <a:custGeom>
            <a:avLst/>
            <a:gdLst/>
            <a:ahLst/>
            <a:cxnLst>
              <a:cxn ang="0">
                <a:pos x="402" y="0"/>
              </a:cxn>
              <a:cxn ang="0">
                <a:pos x="442" y="40"/>
              </a:cxn>
              <a:cxn ang="0">
                <a:pos x="442" y="452"/>
              </a:cxn>
              <a:cxn ang="0">
                <a:pos x="219" y="656"/>
              </a:cxn>
              <a:cxn ang="0">
                <a:pos x="0" y="452"/>
              </a:cxn>
              <a:cxn ang="0">
                <a:pos x="0" y="40"/>
              </a:cxn>
              <a:cxn ang="0">
                <a:pos x="40" y="0"/>
              </a:cxn>
              <a:cxn ang="0">
                <a:pos x="402" y="0"/>
              </a:cxn>
            </a:cxnLst>
            <a:rect l="0" t="0" r="r" b="b"/>
            <a:pathLst>
              <a:path w="442" h="656">
                <a:moveTo>
                  <a:pt x="402" y="0"/>
                </a:moveTo>
                <a:cubicBezTo>
                  <a:pt x="428" y="0"/>
                  <a:pt x="442" y="13"/>
                  <a:pt x="442" y="40"/>
                </a:cubicBezTo>
                <a:cubicBezTo>
                  <a:pt x="442" y="452"/>
                  <a:pt x="442" y="452"/>
                  <a:pt x="442" y="452"/>
                </a:cubicBezTo>
                <a:cubicBezTo>
                  <a:pt x="219" y="656"/>
                  <a:pt x="219" y="656"/>
                  <a:pt x="219" y="656"/>
                </a:cubicBezTo>
                <a:cubicBezTo>
                  <a:pt x="0" y="452"/>
                  <a:pt x="0" y="452"/>
                  <a:pt x="0" y="452"/>
                </a:cubicBezTo>
                <a:cubicBezTo>
                  <a:pt x="0" y="40"/>
                  <a:pt x="0" y="40"/>
                  <a:pt x="0" y="40"/>
                </a:cubicBezTo>
                <a:cubicBezTo>
                  <a:pt x="0" y="13"/>
                  <a:pt x="13" y="0"/>
                  <a:pt x="40" y="0"/>
                </a:cubicBezTo>
                <a:lnTo>
                  <a:pt x="402" y="0"/>
                </a:lnTo>
                <a:close/>
              </a:path>
            </a:pathLst>
          </a:custGeom>
          <a:solidFill>
            <a:srgbClr val="FF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a:off x="6266188" y="3138629"/>
            <a:ext cx="2401288" cy="1575991"/>
          </a:xfrm>
          <a:custGeom>
            <a:avLst/>
            <a:gdLst/>
            <a:ahLst/>
            <a:cxnLst>
              <a:cxn ang="0">
                <a:pos x="632" y="0"/>
              </a:cxn>
              <a:cxn ang="0">
                <a:pos x="672" y="40"/>
              </a:cxn>
              <a:cxn ang="0">
                <a:pos x="672" y="401"/>
              </a:cxn>
              <a:cxn ang="0">
                <a:pos x="632" y="441"/>
              </a:cxn>
              <a:cxn ang="0">
                <a:pos x="220" y="441"/>
              </a:cxn>
              <a:cxn ang="0">
                <a:pos x="0" y="221"/>
              </a:cxn>
              <a:cxn ang="0">
                <a:pos x="220" y="0"/>
              </a:cxn>
              <a:cxn ang="0">
                <a:pos x="632" y="0"/>
              </a:cxn>
            </a:cxnLst>
            <a:rect l="0" t="0" r="r" b="b"/>
            <a:pathLst>
              <a:path w="672" h="441">
                <a:moveTo>
                  <a:pt x="632" y="0"/>
                </a:moveTo>
                <a:cubicBezTo>
                  <a:pt x="658" y="0"/>
                  <a:pt x="672" y="13"/>
                  <a:pt x="672" y="40"/>
                </a:cubicBezTo>
                <a:cubicBezTo>
                  <a:pt x="672" y="401"/>
                  <a:pt x="672" y="401"/>
                  <a:pt x="672" y="401"/>
                </a:cubicBezTo>
                <a:cubicBezTo>
                  <a:pt x="672" y="428"/>
                  <a:pt x="658" y="441"/>
                  <a:pt x="632" y="441"/>
                </a:cubicBezTo>
                <a:cubicBezTo>
                  <a:pt x="220" y="441"/>
                  <a:pt x="220" y="441"/>
                  <a:pt x="220" y="441"/>
                </a:cubicBezTo>
                <a:cubicBezTo>
                  <a:pt x="0" y="221"/>
                  <a:pt x="0" y="221"/>
                  <a:pt x="0" y="221"/>
                </a:cubicBezTo>
                <a:cubicBezTo>
                  <a:pt x="220" y="0"/>
                  <a:pt x="220" y="0"/>
                  <a:pt x="220" y="0"/>
                </a:cubicBezTo>
                <a:lnTo>
                  <a:pt x="632" y="0"/>
                </a:lnTo>
                <a:close/>
              </a:path>
            </a:pathLst>
          </a:custGeom>
          <a:solidFill>
            <a:srgbClr val="4CC8E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5"/>
          <p:cNvSpPr/>
          <p:nvPr/>
        </p:nvSpPr>
        <p:spPr>
          <a:xfrm>
            <a:off x="673666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28" name="Freeform 27"/>
          <p:cNvSpPr/>
          <p:nvPr/>
        </p:nvSpPr>
        <p:spPr>
          <a:xfrm>
            <a:off x="7547146" y="3099590"/>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4" name="Freeform 33"/>
          <p:cNvSpPr/>
          <p:nvPr/>
        </p:nvSpPr>
        <p:spPr>
          <a:xfrm>
            <a:off x="4113896" y="758807"/>
            <a:ext cx="1341437" cy="1341437"/>
          </a:xfrm>
          <a:custGeom>
            <a:avLst/>
            <a:gdLst>
              <a:gd name="connsiteX0" fmla="*/ 0 w 1006078"/>
              <a:gd name="connsiteY0" fmla="*/ 0 h 1006078"/>
              <a:gd name="connsiteX1" fmla="*/ 1006078 w 1006078"/>
              <a:gd name="connsiteY1" fmla="*/ 0 h 1006078"/>
              <a:gd name="connsiteX2" fmla="*/ 1006078 w 1006078"/>
              <a:gd name="connsiteY2" fmla="*/ 1006078 h 1006078"/>
              <a:gd name="connsiteX3" fmla="*/ 0 w 1006078"/>
              <a:gd name="connsiteY3" fmla="*/ 1006078 h 1006078"/>
              <a:gd name="connsiteX4" fmla="*/ 0 w 1006078"/>
              <a:gd name="connsiteY4" fmla="*/ 0 h 10060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6078" h="1006078">
                <a:moveTo>
                  <a:pt x="0" y="0"/>
                </a:moveTo>
                <a:lnTo>
                  <a:pt x="1006078" y="0"/>
                </a:lnTo>
                <a:lnTo>
                  <a:pt x="1006078" y="1006078"/>
                </a:lnTo>
                <a:lnTo>
                  <a:pt x="0" y="1006078"/>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800" tIns="50800" rIns="50800" bIns="50800" numCol="1" spcCol="1270" anchor="ctr" anchorCtr="0">
            <a:noAutofit/>
          </a:bodyPr>
          <a:lstStyle/>
          <a:p>
            <a:pPr algn="ctr" defTabSz="1777956">
              <a:lnSpc>
                <a:spcPct val="90000"/>
              </a:lnSpc>
              <a:spcBef>
                <a:spcPct val="0"/>
              </a:spcBef>
              <a:spcAft>
                <a:spcPct val="35000"/>
              </a:spcAft>
            </a:pPr>
            <a:endParaRPr lang="en-US" sz="4000"/>
          </a:p>
        </p:txBody>
      </p:sp>
      <p:sp>
        <p:nvSpPr>
          <p:cNvPr id="37" name="Freeform 5"/>
          <p:cNvSpPr>
            <a:spLocks/>
          </p:cNvSpPr>
          <p:nvPr/>
        </p:nvSpPr>
        <p:spPr bwMode="auto">
          <a:xfrm>
            <a:off x="4103339" y="4836969"/>
            <a:ext cx="829028" cy="994833"/>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p:cNvSpPr>
          <p:nvPr/>
        </p:nvSpPr>
        <p:spPr bwMode="auto">
          <a:xfrm>
            <a:off x="7080451" y="4965187"/>
            <a:ext cx="997652" cy="83114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p:cNvSpPr>
          <p:nvPr/>
        </p:nvSpPr>
        <p:spPr bwMode="auto">
          <a:xfrm>
            <a:off x="7261194" y="1996528"/>
            <a:ext cx="831849" cy="998360"/>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4098958" y="1985499"/>
            <a:ext cx="994831" cy="829027"/>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24E67">
              <a:alpha val="75000"/>
            </a:srgbClr>
          </a:solidFill>
          <a:ln w="6350">
            <a:solidFill>
              <a:schemeClr val="bg1">
                <a:alpha val="8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Text Placeholder 3"/>
          <p:cNvSpPr txBox="1">
            <a:spLocks/>
          </p:cNvSpPr>
          <p:nvPr/>
        </p:nvSpPr>
        <p:spPr>
          <a:xfrm>
            <a:off x="3153599" y="2438407"/>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7CCC6"/>
                </a:solidFill>
                <a:latin typeface="Lato" panose="020F0502020204030203"/>
              </a:rPr>
              <a:t>43%</a:t>
            </a:r>
          </a:p>
        </p:txBody>
      </p:sp>
      <p:sp>
        <p:nvSpPr>
          <p:cNvPr id="58" name="Text Placeholder 3"/>
          <p:cNvSpPr txBox="1">
            <a:spLocks/>
          </p:cNvSpPr>
          <p:nvPr/>
        </p:nvSpPr>
        <p:spPr>
          <a:xfrm>
            <a:off x="4198440" y="5972710"/>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4C956"/>
                </a:solidFill>
                <a:latin typeface="Lato" panose="020F0502020204030203"/>
              </a:rPr>
              <a:t>71%</a:t>
            </a:r>
          </a:p>
        </p:txBody>
      </p:sp>
      <p:sp>
        <p:nvSpPr>
          <p:cNvPr id="59" name="Text Placeholder 3"/>
          <p:cNvSpPr txBox="1">
            <a:spLocks/>
          </p:cNvSpPr>
          <p:nvPr/>
        </p:nvSpPr>
        <p:spPr>
          <a:xfrm>
            <a:off x="7181179" y="1323039"/>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FF7467"/>
                </a:solidFill>
                <a:latin typeface="Lato" panose="020F0502020204030203"/>
              </a:rPr>
              <a:t>82%</a:t>
            </a:r>
          </a:p>
        </p:txBody>
      </p:sp>
      <p:sp>
        <p:nvSpPr>
          <p:cNvPr id="60" name="Text Placeholder 3"/>
          <p:cNvSpPr txBox="1">
            <a:spLocks/>
          </p:cNvSpPr>
          <p:nvPr/>
        </p:nvSpPr>
        <p:spPr>
          <a:xfrm>
            <a:off x="8162560" y="4841945"/>
            <a:ext cx="827150"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4CC8EC"/>
                </a:solidFill>
                <a:latin typeface="Lato" panose="020F0502020204030203"/>
              </a:rPr>
              <a:t>27%</a:t>
            </a:r>
          </a:p>
        </p:txBody>
      </p:sp>
      <p:sp>
        <p:nvSpPr>
          <p:cNvPr id="62" name="Text Box 10"/>
          <p:cNvSpPr txBox="1">
            <a:spLocks noChangeArrowheads="1"/>
          </p:cNvSpPr>
          <p:nvPr/>
        </p:nvSpPr>
        <p:spPr bwMode="auto">
          <a:xfrm>
            <a:off x="5305674" y="154038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grpSp>
        <p:nvGrpSpPr>
          <p:cNvPr id="63" name="Group 62"/>
          <p:cNvGrpSpPr>
            <a:grpSpLocks noChangeAspect="1"/>
          </p:cNvGrpSpPr>
          <p:nvPr/>
        </p:nvGrpSpPr>
        <p:grpSpPr>
          <a:xfrm>
            <a:off x="6715365" y="3676107"/>
            <a:ext cx="271669" cy="457200"/>
            <a:chOff x="533400" y="2800350"/>
            <a:chExt cx="325437" cy="547687"/>
          </a:xfrm>
          <a:solidFill>
            <a:schemeClr val="bg1"/>
          </a:solidFill>
          <a:effectLst>
            <a:outerShdw blurRad="50800" dist="38100" dir="2700000" algn="tl" rotWithShape="0">
              <a:prstClr val="black">
                <a:alpha val="40000"/>
              </a:prstClr>
            </a:outerShdw>
          </a:effectLst>
        </p:grpSpPr>
        <p:sp>
          <p:nvSpPr>
            <p:cNvPr id="64"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5852562" y="4560332"/>
            <a:ext cx="475488" cy="362070"/>
            <a:chOff x="3694113" y="3481388"/>
            <a:chExt cx="173038" cy="131763"/>
          </a:xfrm>
          <a:solidFill>
            <a:schemeClr val="bg1"/>
          </a:solidFill>
          <a:effectLst>
            <a:outerShdw blurRad="50800" dist="38100" dir="2700000" algn="tl" rotWithShape="0">
              <a:prstClr val="black">
                <a:alpha val="40000"/>
              </a:prstClr>
            </a:outerShdw>
          </a:effectLst>
        </p:grpSpPr>
        <p:sp>
          <p:nvSpPr>
            <p:cNvPr id="69" name="Freeform 38"/>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40"/>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41"/>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296"/>
          <p:cNvSpPr>
            <a:spLocks noChangeAspect="1" noEditPoints="1"/>
          </p:cNvSpPr>
          <p:nvPr/>
        </p:nvSpPr>
        <p:spPr bwMode="auto">
          <a:xfrm>
            <a:off x="5203204" y="3693151"/>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48"/>
          <p:cNvSpPr>
            <a:spLocks noChangeAspect="1" noEditPoints="1"/>
          </p:cNvSpPr>
          <p:nvPr/>
        </p:nvSpPr>
        <p:spPr bwMode="auto">
          <a:xfrm>
            <a:off x="5919980" y="2870990"/>
            <a:ext cx="362048" cy="45720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5" name="Text Box 10"/>
          <p:cNvSpPr txBox="1">
            <a:spLocks noChangeArrowheads="1"/>
          </p:cNvSpPr>
          <p:nvPr/>
        </p:nvSpPr>
        <p:spPr bwMode="auto">
          <a:xfrm>
            <a:off x="7059840" y="3388431"/>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6" name="Text Box 10"/>
          <p:cNvSpPr txBox="1">
            <a:spLocks noChangeArrowheads="1"/>
          </p:cNvSpPr>
          <p:nvPr/>
        </p:nvSpPr>
        <p:spPr bwMode="auto">
          <a:xfrm>
            <a:off x="3566516" y="3395453"/>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7" name="Text Box 10"/>
          <p:cNvSpPr txBox="1">
            <a:spLocks noChangeArrowheads="1"/>
          </p:cNvSpPr>
          <p:nvPr/>
        </p:nvSpPr>
        <p:spPr bwMode="auto">
          <a:xfrm>
            <a:off x="5354741" y="5110578"/>
            <a:ext cx="1569265" cy="13172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a:t>
            </a:r>
          </a:p>
        </p:txBody>
      </p:sp>
      <p:sp>
        <p:nvSpPr>
          <p:cNvPr id="78" name="TextBox 7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575539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strips(upRight)">
                                      <p:cBhvr>
                                        <p:cTn id="11" dur="500"/>
                                        <p:tgtEl>
                                          <p:spTgt spid="40"/>
                                        </p:tgtEl>
                                      </p:cBhvr>
                                    </p:animEffect>
                                  </p:childTnLst>
                                </p:cTn>
                              </p:par>
                            </p:childTnLst>
                          </p:cTn>
                        </p:par>
                        <p:par>
                          <p:cTn id="12" fill="hold">
                            <p:stCondLst>
                              <p:cond delay="1000"/>
                            </p:stCondLst>
                            <p:childTnLst>
                              <p:par>
                                <p:cTn id="13" presetID="2" presetClass="entr" presetSubtype="1" fill="hold" grpId="0" nodeType="afterEffect">
                                  <p:stCondLst>
                                    <p:cond delay="0"/>
                                  </p:stCondLst>
                                  <p:childTnLst>
                                    <p:set>
                                      <p:cBhvr>
                                        <p:cTn id="14" dur="1" fill="hold">
                                          <p:stCondLst>
                                            <p:cond delay="0"/>
                                          </p:stCondLst>
                                        </p:cTn>
                                        <p:tgtEl>
                                          <p:spTgt spid="4103"/>
                                        </p:tgtEl>
                                        <p:attrNameLst>
                                          <p:attrName>style.visibility</p:attrName>
                                        </p:attrNameLst>
                                      </p:cBhvr>
                                      <p:to>
                                        <p:strVal val="visible"/>
                                      </p:to>
                                    </p:set>
                                    <p:anim calcmode="lin" valueType="num">
                                      <p:cBhvr additive="base">
                                        <p:cTn id="15" dur="500" fill="hold"/>
                                        <p:tgtEl>
                                          <p:spTgt spid="4103"/>
                                        </p:tgtEl>
                                        <p:attrNameLst>
                                          <p:attrName>ppt_x</p:attrName>
                                        </p:attrNameLst>
                                      </p:cBhvr>
                                      <p:tavLst>
                                        <p:tav tm="0">
                                          <p:val>
                                            <p:strVal val="#ppt_x"/>
                                          </p:val>
                                        </p:tav>
                                        <p:tav tm="100000">
                                          <p:val>
                                            <p:strVal val="#ppt_x"/>
                                          </p:val>
                                        </p:tav>
                                      </p:tavLst>
                                    </p:anim>
                                    <p:anim calcmode="lin" valueType="num">
                                      <p:cBhvr additive="base">
                                        <p:cTn id="16" dur="500" fill="hold"/>
                                        <p:tgtEl>
                                          <p:spTgt spid="4103"/>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22" presetClass="entr" presetSubtype="1" fill="hold" grpId="0" nodeType="afterEffect">
                                  <p:stCondLst>
                                    <p:cond delay="0"/>
                                  </p:stCondLst>
                                  <p:childTnLst>
                                    <p:set>
                                      <p:cBhvr>
                                        <p:cTn id="19" dur="1" fill="hold">
                                          <p:stCondLst>
                                            <p:cond delay="0"/>
                                          </p:stCondLst>
                                        </p:cTn>
                                        <p:tgtEl>
                                          <p:spTgt spid="62"/>
                                        </p:tgtEl>
                                        <p:attrNameLst>
                                          <p:attrName>style.visibility</p:attrName>
                                        </p:attrNameLst>
                                      </p:cBhvr>
                                      <p:to>
                                        <p:strVal val="visible"/>
                                      </p:to>
                                    </p:set>
                                    <p:animEffect transition="in" filter="wipe(up)">
                                      <p:cBhvr>
                                        <p:cTn id="20" dur="500"/>
                                        <p:tgtEl>
                                          <p:spTgt spid="62"/>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74"/>
                                        </p:tgtEl>
                                        <p:attrNameLst>
                                          <p:attrName>style.visibility</p:attrName>
                                        </p:attrNameLst>
                                      </p:cBhvr>
                                      <p:to>
                                        <p:strVal val="visible"/>
                                      </p:to>
                                    </p:set>
                                    <p:anim calcmode="lin" valueType="num">
                                      <p:cBhvr>
                                        <p:cTn id="24" dur="500" fill="hold"/>
                                        <p:tgtEl>
                                          <p:spTgt spid="74"/>
                                        </p:tgtEl>
                                        <p:attrNameLst>
                                          <p:attrName>ppt_w</p:attrName>
                                        </p:attrNameLst>
                                      </p:cBhvr>
                                      <p:tavLst>
                                        <p:tav tm="0">
                                          <p:val>
                                            <p:fltVal val="0"/>
                                          </p:val>
                                        </p:tav>
                                        <p:tav tm="100000">
                                          <p:val>
                                            <p:strVal val="#ppt_w"/>
                                          </p:val>
                                        </p:tav>
                                      </p:tavLst>
                                    </p:anim>
                                    <p:anim calcmode="lin" valueType="num">
                                      <p:cBhvr>
                                        <p:cTn id="25" dur="500" fill="hold"/>
                                        <p:tgtEl>
                                          <p:spTgt spid="74"/>
                                        </p:tgtEl>
                                        <p:attrNameLst>
                                          <p:attrName>ppt_h</p:attrName>
                                        </p:attrNameLst>
                                      </p:cBhvr>
                                      <p:tavLst>
                                        <p:tav tm="0">
                                          <p:val>
                                            <p:fltVal val="0"/>
                                          </p:val>
                                        </p:tav>
                                        <p:tav tm="100000">
                                          <p:val>
                                            <p:strVal val="#ppt_h"/>
                                          </p:val>
                                        </p:tav>
                                      </p:tavLst>
                                    </p:anim>
                                    <p:animEffect transition="in" filter="fade">
                                      <p:cBhvr>
                                        <p:cTn id="26" dur="500"/>
                                        <p:tgtEl>
                                          <p:spTgt spid="74"/>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59"/>
                                        </p:tgtEl>
                                        <p:attrNameLst>
                                          <p:attrName>style.visibility</p:attrName>
                                        </p:attrNameLst>
                                      </p:cBhvr>
                                      <p:to>
                                        <p:strVal val="visible"/>
                                      </p:to>
                                    </p:set>
                                    <p:anim calcmode="lin" valueType="num">
                                      <p:cBhvr>
                                        <p:cTn id="30" dur="500" fill="hold"/>
                                        <p:tgtEl>
                                          <p:spTgt spid="59"/>
                                        </p:tgtEl>
                                        <p:attrNameLst>
                                          <p:attrName>ppt_w</p:attrName>
                                        </p:attrNameLst>
                                      </p:cBhvr>
                                      <p:tavLst>
                                        <p:tav tm="0">
                                          <p:val>
                                            <p:fltVal val="0"/>
                                          </p:val>
                                        </p:tav>
                                        <p:tav tm="100000">
                                          <p:val>
                                            <p:strVal val="#ppt_w"/>
                                          </p:val>
                                        </p:tav>
                                      </p:tavLst>
                                    </p:anim>
                                    <p:anim calcmode="lin" valueType="num">
                                      <p:cBhvr>
                                        <p:cTn id="31" dur="500" fill="hold"/>
                                        <p:tgtEl>
                                          <p:spTgt spid="59"/>
                                        </p:tgtEl>
                                        <p:attrNameLst>
                                          <p:attrName>ppt_h</p:attrName>
                                        </p:attrNameLst>
                                      </p:cBhvr>
                                      <p:tavLst>
                                        <p:tav tm="0">
                                          <p:val>
                                            <p:fltVal val="0"/>
                                          </p:val>
                                        </p:tav>
                                        <p:tav tm="100000">
                                          <p:val>
                                            <p:strVal val="#ppt_h"/>
                                          </p:val>
                                        </p:tav>
                                      </p:tavLst>
                                    </p:anim>
                                    <p:animEffect transition="in" filter="fade">
                                      <p:cBhvr>
                                        <p:cTn id="32" dur="500"/>
                                        <p:tgtEl>
                                          <p:spTgt spid="59"/>
                                        </p:tgtEl>
                                      </p:cBhvr>
                                    </p:animEffect>
                                  </p:childTnLst>
                                </p:cTn>
                              </p:par>
                            </p:childTnLst>
                          </p:cTn>
                        </p:par>
                        <p:par>
                          <p:cTn id="33" fill="hold">
                            <p:stCondLst>
                              <p:cond delay="3000"/>
                            </p:stCondLst>
                            <p:childTnLst>
                              <p:par>
                                <p:cTn id="34" presetID="18" presetClass="entr" presetSubtype="6" fill="hold" grpId="0" nodeType="afterEffect">
                                  <p:stCondLst>
                                    <p:cond delay="0"/>
                                  </p:stCondLst>
                                  <p:childTnLst>
                                    <p:set>
                                      <p:cBhvr>
                                        <p:cTn id="35" dur="1" fill="hold">
                                          <p:stCondLst>
                                            <p:cond delay="0"/>
                                          </p:stCondLst>
                                        </p:cTn>
                                        <p:tgtEl>
                                          <p:spTgt spid="39"/>
                                        </p:tgtEl>
                                        <p:attrNameLst>
                                          <p:attrName>style.visibility</p:attrName>
                                        </p:attrNameLst>
                                      </p:cBhvr>
                                      <p:to>
                                        <p:strVal val="visible"/>
                                      </p:to>
                                    </p:set>
                                    <p:animEffect transition="in" filter="strips(downRight)">
                                      <p:cBhvr>
                                        <p:cTn id="36" dur="500"/>
                                        <p:tgtEl>
                                          <p:spTgt spid="39"/>
                                        </p:tgtEl>
                                      </p:cBhvr>
                                    </p:animEffect>
                                  </p:childTnLst>
                                </p:cTn>
                              </p:par>
                            </p:childTnLst>
                          </p:cTn>
                        </p:par>
                        <p:par>
                          <p:cTn id="37" fill="hold">
                            <p:stCondLst>
                              <p:cond delay="3500"/>
                            </p:stCondLst>
                            <p:childTnLst>
                              <p:par>
                                <p:cTn id="38" presetID="2" presetClass="entr" presetSubtype="2" fill="hold" grpId="0" nodeType="afterEffect">
                                  <p:stCondLst>
                                    <p:cond delay="0"/>
                                  </p:stCondLst>
                                  <p:childTnLst>
                                    <p:set>
                                      <p:cBhvr>
                                        <p:cTn id="39" dur="1" fill="hold">
                                          <p:stCondLst>
                                            <p:cond delay="0"/>
                                          </p:stCondLst>
                                        </p:cTn>
                                        <p:tgtEl>
                                          <p:spTgt spid="4104"/>
                                        </p:tgtEl>
                                        <p:attrNameLst>
                                          <p:attrName>style.visibility</p:attrName>
                                        </p:attrNameLst>
                                      </p:cBhvr>
                                      <p:to>
                                        <p:strVal val="visible"/>
                                      </p:to>
                                    </p:set>
                                    <p:anim calcmode="lin" valueType="num">
                                      <p:cBhvr additive="base">
                                        <p:cTn id="40" dur="500" fill="hold"/>
                                        <p:tgtEl>
                                          <p:spTgt spid="4104"/>
                                        </p:tgtEl>
                                        <p:attrNameLst>
                                          <p:attrName>ppt_x</p:attrName>
                                        </p:attrNameLst>
                                      </p:cBhvr>
                                      <p:tavLst>
                                        <p:tav tm="0">
                                          <p:val>
                                            <p:strVal val="1+#ppt_w/2"/>
                                          </p:val>
                                        </p:tav>
                                        <p:tav tm="100000">
                                          <p:val>
                                            <p:strVal val="#ppt_x"/>
                                          </p:val>
                                        </p:tav>
                                      </p:tavLst>
                                    </p:anim>
                                    <p:anim calcmode="lin" valueType="num">
                                      <p:cBhvr additive="base">
                                        <p:cTn id="41" dur="500" fill="hold"/>
                                        <p:tgtEl>
                                          <p:spTgt spid="4104"/>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75"/>
                                        </p:tgtEl>
                                        <p:attrNameLst>
                                          <p:attrName>style.visibility</p:attrName>
                                        </p:attrNameLst>
                                      </p:cBhvr>
                                      <p:to>
                                        <p:strVal val="visible"/>
                                      </p:to>
                                    </p:set>
                                    <p:animEffect transition="in" filter="wipe(up)">
                                      <p:cBhvr>
                                        <p:cTn id="45" dur="500"/>
                                        <p:tgtEl>
                                          <p:spTgt spid="75"/>
                                        </p:tgtEl>
                                      </p:cBhvr>
                                    </p:animEffect>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63"/>
                                        </p:tgtEl>
                                        <p:attrNameLst>
                                          <p:attrName>style.visibility</p:attrName>
                                        </p:attrNameLst>
                                      </p:cBhvr>
                                      <p:to>
                                        <p:strVal val="visible"/>
                                      </p:to>
                                    </p:set>
                                    <p:anim calcmode="lin" valueType="num">
                                      <p:cBhvr>
                                        <p:cTn id="49" dur="500" fill="hold"/>
                                        <p:tgtEl>
                                          <p:spTgt spid="63"/>
                                        </p:tgtEl>
                                        <p:attrNameLst>
                                          <p:attrName>ppt_w</p:attrName>
                                        </p:attrNameLst>
                                      </p:cBhvr>
                                      <p:tavLst>
                                        <p:tav tm="0">
                                          <p:val>
                                            <p:fltVal val="0"/>
                                          </p:val>
                                        </p:tav>
                                        <p:tav tm="100000">
                                          <p:val>
                                            <p:strVal val="#ppt_w"/>
                                          </p:val>
                                        </p:tav>
                                      </p:tavLst>
                                    </p:anim>
                                    <p:anim calcmode="lin" valueType="num">
                                      <p:cBhvr>
                                        <p:cTn id="50" dur="500" fill="hold"/>
                                        <p:tgtEl>
                                          <p:spTgt spid="63"/>
                                        </p:tgtEl>
                                        <p:attrNameLst>
                                          <p:attrName>ppt_h</p:attrName>
                                        </p:attrNameLst>
                                      </p:cBhvr>
                                      <p:tavLst>
                                        <p:tav tm="0">
                                          <p:val>
                                            <p:fltVal val="0"/>
                                          </p:val>
                                        </p:tav>
                                        <p:tav tm="100000">
                                          <p:val>
                                            <p:strVal val="#ppt_h"/>
                                          </p:val>
                                        </p:tav>
                                      </p:tavLst>
                                    </p:anim>
                                    <p:animEffect transition="in" filter="fade">
                                      <p:cBhvr>
                                        <p:cTn id="51" dur="500"/>
                                        <p:tgtEl>
                                          <p:spTgt spid="63"/>
                                        </p:tgtEl>
                                      </p:cBhvr>
                                    </p:animEffect>
                                  </p:childTnLst>
                                </p:cTn>
                              </p:par>
                            </p:childTnLst>
                          </p:cTn>
                        </p:par>
                        <p:par>
                          <p:cTn id="52" fill="hold">
                            <p:stCondLst>
                              <p:cond delay="5000"/>
                            </p:stCondLst>
                            <p:childTnLst>
                              <p:par>
                                <p:cTn id="53" presetID="53" presetClass="entr" presetSubtype="16" fill="hold" grpId="0" nodeType="afterEffect">
                                  <p:stCondLst>
                                    <p:cond delay="0"/>
                                  </p:stCondLst>
                                  <p:childTnLst>
                                    <p:set>
                                      <p:cBhvr>
                                        <p:cTn id="54" dur="1" fill="hold">
                                          <p:stCondLst>
                                            <p:cond delay="0"/>
                                          </p:stCondLst>
                                        </p:cTn>
                                        <p:tgtEl>
                                          <p:spTgt spid="60"/>
                                        </p:tgtEl>
                                        <p:attrNameLst>
                                          <p:attrName>style.visibility</p:attrName>
                                        </p:attrNameLst>
                                      </p:cBhvr>
                                      <p:to>
                                        <p:strVal val="visible"/>
                                      </p:to>
                                    </p:set>
                                    <p:anim calcmode="lin" valueType="num">
                                      <p:cBhvr>
                                        <p:cTn id="55" dur="500" fill="hold"/>
                                        <p:tgtEl>
                                          <p:spTgt spid="60"/>
                                        </p:tgtEl>
                                        <p:attrNameLst>
                                          <p:attrName>ppt_w</p:attrName>
                                        </p:attrNameLst>
                                      </p:cBhvr>
                                      <p:tavLst>
                                        <p:tav tm="0">
                                          <p:val>
                                            <p:fltVal val="0"/>
                                          </p:val>
                                        </p:tav>
                                        <p:tav tm="100000">
                                          <p:val>
                                            <p:strVal val="#ppt_w"/>
                                          </p:val>
                                        </p:tav>
                                      </p:tavLst>
                                    </p:anim>
                                    <p:anim calcmode="lin" valueType="num">
                                      <p:cBhvr>
                                        <p:cTn id="56" dur="500" fill="hold"/>
                                        <p:tgtEl>
                                          <p:spTgt spid="60"/>
                                        </p:tgtEl>
                                        <p:attrNameLst>
                                          <p:attrName>ppt_h</p:attrName>
                                        </p:attrNameLst>
                                      </p:cBhvr>
                                      <p:tavLst>
                                        <p:tav tm="0">
                                          <p:val>
                                            <p:fltVal val="0"/>
                                          </p:val>
                                        </p:tav>
                                        <p:tav tm="100000">
                                          <p:val>
                                            <p:strVal val="#ppt_h"/>
                                          </p:val>
                                        </p:tav>
                                      </p:tavLst>
                                    </p:anim>
                                    <p:animEffect transition="in" filter="fade">
                                      <p:cBhvr>
                                        <p:cTn id="57" dur="500"/>
                                        <p:tgtEl>
                                          <p:spTgt spid="60"/>
                                        </p:tgtEl>
                                      </p:cBhvr>
                                    </p:animEffect>
                                  </p:childTnLst>
                                </p:cTn>
                              </p:par>
                            </p:childTnLst>
                          </p:cTn>
                        </p:par>
                        <p:par>
                          <p:cTn id="58" fill="hold">
                            <p:stCondLst>
                              <p:cond delay="5500"/>
                            </p:stCondLst>
                            <p:childTnLst>
                              <p:par>
                                <p:cTn id="59" presetID="18" presetClass="entr" presetSubtype="12" fill="hold" grpId="0" nodeType="after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strips(downLeft)">
                                      <p:cBhvr>
                                        <p:cTn id="61" dur="500"/>
                                        <p:tgtEl>
                                          <p:spTgt spid="38"/>
                                        </p:tgtEl>
                                      </p:cBhvr>
                                    </p:animEffect>
                                  </p:childTnLst>
                                </p:cTn>
                              </p:par>
                            </p:childTnLst>
                          </p:cTn>
                        </p:par>
                        <p:par>
                          <p:cTn id="62" fill="hold">
                            <p:stCondLst>
                              <p:cond delay="6000"/>
                            </p:stCondLst>
                            <p:childTnLst>
                              <p:par>
                                <p:cTn id="63" presetID="2" presetClass="entr" presetSubtype="4" fill="hold" grpId="0" nodeType="afterEffect">
                                  <p:stCondLst>
                                    <p:cond delay="0"/>
                                  </p:stCondLst>
                                  <p:childTnLst>
                                    <p:set>
                                      <p:cBhvr>
                                        <p:cTn id="64" dur="1" fill="hold">
                                          <p:stCondLst>
                                            <p:cond delay="0"/>
                                          </p:stCondLst>
                                        </p:cTn>
                                        <p:tgtEl>
                                          <p:spTgt spid="4101"/>
                                        </p:tgtEl>
                                        <p:attrNameLst>
                                          <p:attrName>style.visibility</p:attrName>
                                        </p:attrNameLst>
                                      </p:cBhvr>
                                      <p:to>
                                        <p:strVal val="visible"/>
                                      </p:to>
                                    </p:set>
                                    <p:anim calcmode="lin" valueType="num">
                                      <p:cBhvr additive="base">
                                        <p:cTn id="65" dur="500" fill="hold"/>
                                        <p:tgtEl>
                                          <p:spTgt spid="4101"/>
                                        </p:tgtEl>
                                        <p:attrNameLst>
                                          <p:attrName>ppt_x</p:attrName>
                                        </p:attrNameLst>
                                      </p:cBhvr>
                                      <p:tavLst>
                                        <p:tav tm="0">
                                          <p:val>
                                            <p:strVal val="#ppt_x"/>
                                          </p:val>
                                        </p:tav>
                                        <p:tav tm="100000">
                                          <p:val>
                                            <p:strVal val="#ppt_x"/>
                                          </p:val>
                                        </p:tav>
                                      </p:tavLst>
                                    </p:anim>
                                    <p:anim calcmode="lin" valueType="num">
                                      <p:cBhvr additive="base">
                                        <p:cTn id="66" dur="500" fill="hold"/>
                                        <p:tgtEl>
                                          <p:spTgt spid="4101"/>
                                        </p:tgtEl>
                                        <p:attrNameLst>
                                          <p:attrName>ppt_y</p:attrName>
                                        </p:attrNameLst>
                                      </p:cBhvr>
                                      <p:tavLst>
                                        <p:tav tm="0">
                                          <p:val>
                                            <p:strVal val="1+#ppt_h/2"/>
                                          </p:val>
                                        </p:tav>
                                        <p:tav tm="100000">
                                          <p:val>
                                            <p:strVal val="#ppt_y"/>
                                          </p:val>
                                        </p:tav>
                                      </p:tavLst>
                                    </p:anim>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77"/>
                                        </p:tgtEl>
                                        <p:attrNameLst>
                                          <p:attrName>style.visibility</p:attrName>
                                        </p:attrNameLst>
                                      </p:cBhvr>
                                      <p:to>
                                        <p:strVal val="visible"/>
                                      </p:to>
                                    </p:set>
                                    <p:animEffect transition="in" filter="wipe(up)">
                                      <p:cBhvr>
                                        <p:cTn id="70" dur="500"/>
                                        <p:tgtEl>
                                          <p:spTgt spid="77"/>
                                        </p:tgtEl>
                                      </p:cBhvr>
                                    </p:animEffect>
                                  </p:childTnLst>
                                </p:cTn>
                              </p:par>
                            </p:childTnLst>
                          </p:cTn>
                        </p:par>
                        <p:par>
                          <p:cTn id="71" fill="hold">
                            <p:stCondLst>
                              <p:cond delay="7000"/>
                            </p:stCondLst>
                            <p:childTnLst>
                              <p:par>
                                <p:cTn id="72" presetID="53" presetClass="entr" presetSubtype="16" fill="hold" nodeType="afterEffect">
                                  <p:stCondLst>
                                    <p:cond delay="0"/>
                                  </p:stCondLst>
                                  <p:childTnLst>
                                    <p:set>
                                      <p:cBhvr>
                                        <p:cTn id="73" dur="1" fill="hold">
                                          <p:stCondLst>
                                            <p:cond delay="0"/>
                                          </p:stCondLst>
                                        </p:cTn>
                                        <p:tgtEl>
                                          <p:spTgt spid="68"/>
                                        </p:tgtEl>
                                        <p:attrNameLst>
                                          <p:attrName>style.visibility</p:attrName>
                                        </p:attrNameLst>
                                      </p:cBhvr>
                                      <p:to>
                                        <p:strVal val="visible"/>
                                      </p:to>
                                    </p:set>
                                    <p:anim calcmode="lin" valueType="num">
                                      <p:cBhvr>
                                        <p:cTn id="74" dur="500" fill="hold"/>
                                        <p:tgtEl>
                                          <p:spTgt spid="68"/>
                                        </p:tgtEl>
                                        <p:attrNameLst>
                                          <p:attrName>ppt_w</p:attrName>
                                        </p:attrNameLst>
                                      </p:cBhvr>
                                      <p:tavLst>
                                        <p:tav tm="0">
                                          <p:val>
                                            <p:fltVal val="0"/>
                                          </p:val>
                                        </p:tav>
                                        <p:tav tm="100000">
                                          <p:val>
                                            <p:strVal val="#ppt_w"/>
                                          </p:val>
                                        </p:tav>
                                      </p:tavLst>
                                    </p:anim>
                                    <p:anim calcmode="lin" valueType="num">
                                      <p:cBhvr>
                                        <p:cTn id="75" dur="500" fill="hold"/>
                                        <p:tgtEl>
                                          <p:spTgt spid="68"/>
                                        </p:tgtEl>
                                        <p:attrNameLst>
                                          <p:attrName>ppt_h</p:attrName>
                                        </p:attrNameLst>
                                      </p:cBhvr>
                                      <p:tavLst>
                                        <p:tav tm="0">
                                          <p:val>
                                            <p:fltVal val="0"/>
                                          </p:val>
                                        </p:tav>
                                        <p:tav tm="100000">
                                          <p:val>
                                            <p:strVal val="#ppt_h"/>
                                          </p:val>
                                        </p:tav>
                                      </p:tavLst>
                                    </p:anim>
                                    <p:animEffect transition="in" filter="fade">
                                      <p:cBhvr>
                                        <p:cTn id="76" dur="500"/>
                                        <p:tgtEl>
                                          <p:spTgt spid="68"/>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58"/>
                                        </p:tgtEl>
                                        <p:attrNameLst>
                                          <p:attrName>style.visibility</p:attrName>
                                        </p:attrNameLst>
                                      </p:cBhvr>
                                      <p:to>
                                        <p:strVal val="visible"/>
                                      </p:to>
                                    </p:set>
                                    <p:anim calcmode="lin" valueType="num">
                                      <p:cBhvr>
                                        <p:cTn id="80" dur="500" fill="hold"/>
                                        <p:tgtEl>
                                          <p:spTgt spid="58"/>
                                        </p:tgtEl>
                                        <p:attrNameLst>
                                          <p:attrName>ppt_w</p:attrName>
                                        </p:attrNameLst>
                                      </p:cBhvr>
                                      <p:tavLst>
                                        <p:tav tm="0">
                                          <p:val>
                                            <p:fltVal val="0"/>
                                          </p:val>
                                        </p:tav>
                                        <p:tav tm="100000">
                                          <p:val>
                                            <p:strVal val="#ppt_w"/>
                                          </p:val>
                                        </p:tav>
                                      </p:tavLst>
                                    </p:anim>
                                    <p:anim calcmode="lin" valueType="num">
                                      <p:cBhvr>
                                        <p:cTn id="81" dur="500" fill="hold"/>
                                        <p:tgtEl>
                                          <p:spTgt spid="58"/>
                                        </p:tgtEl>
                                        <p:attrNameLst>
                                          <p:attrName>ppt_h</p:attrName>
                                        </p:attrNameLst>
                                      </p:cBhvr>
                                      <p:tavLst>
                                        <p:tav tm="0">
                                          <p:val>
                                            <p:fltVal val="0"/>
                                          </p:val>
                                        </p:tav>
                                        <p:tav tm="100000">
                                          <p:val>
                                            <p:strVal val="#ppt_h"/>
                                          </p:val>
                                        </p:tav>
                                      </p:tavLst>
                                    </p:anim>
                                    <p:animEffect transition="in" filter="fade">
                                      <p:cBhvr>
                                        <p:cTn id="82" dur="500"/>
                                        <p:tgtEl>
                                          <p:spTgt spid="58"/>
                                        </p:tgtEl>
                                      </p:cBhvr>
                                    </p:animEffect>
                                  </p:childTnLst>
                                </p:cTn>
                              </p:par>
                            </p:childTnLst>
                          </p:cTn>
                        </p:par>
                        <p:par>
                          <p:cTn id="83" fill="hold">
                            <p:stCondLst>
                              <p:cond delay="8000"/>
                            </p:stCondLst>
                            <p:childTnLst>
                              <p:par>
                                <p:cTn id="84" presetID="18" presetClass="entr" presetSubtype="9" fill="hold" grpId="0" nodeType="afterEffect">
                                  <p:stCondLst>
                                    <p:cond delay="0"/>
                                  </p:stCondLst>
                                  <p:childTnLst>
                                    <p:set>
                                      <p:cBhvr>
                                        <p:cTn id="85" dur="1" fill="hold">
                                          <p:stCondLst>
                                            <p:cond delay="0"/>
                                          </p:stCondLst>
                                        </p:cTn>
                                        <p:tgtEl>
                                          <p:spTgt spid="37"/>
                                        </p:tgtEl>
                                        <p:attrNameLst>
                                          <p:attrName>style.visibility</p:attrName>
                                        </p:attrNameLst>
                                      </p:cBhvr>
                                      <p:to>
                                        <p:strVal val="visible"/>
                                      </p:to>
                                    </p:set>
                                    <p:animEffect transition="in" filter="strips(upLeft)">
                                      <p:cBhvr>
                                        <p:cTn id="86" dur="500"/>
                                        <p:tgtEl>
                                          <p:spTgt spid="37"/>
                                        </p:tgtEl>
                                      </p:cBhvr>
                                    </p:animEffect>
                                  </p:childTnLst>
                                </p:cTn>
                              </p:par>
                            </p:childTnLst>
                          </p:cTn>
                        </p:par>
                        <p:par>
                          <p:cTn id="87" fill="hold">
                            <p:stCondLst>
                              <p:cond delay="8500"/>
                            </p:stCondLst>
                            <p:childTnLst>
                              <p:par>
                                <p:cTn id="88" presetID="2" presetClass="entr" presetSubtype="8" fill="hold" grpId="0" nodeType="afterEffect">
                                  <p:stCondLst>
                                    <p:cond delay="0"/>
                                  </p:stCondLst>
                                  <p:childTnLst>
                                    <p:set>
                                      <p:cBhvr>
                                        <p:cTn id="89" dur="1" fill="hold">
                                          <p:stCondLst>
                                            <p:cond delay="0"/>
                                          </p:stCondLst>
                                        </p:cTn>
                                        <p:tgtEl>
                                          <p:spTgt spid="4102"/>
                                        </p:tgtEl>
                                        <p:attrNameLst>
                                          <p:attrName>style.visibility</p:attrName>
                                        </p:attrNameLst>
                                      </p:cBhvr>
                                      <p:to>
                                        <p:strVal val="visible"/>
                                      </p:to>
                                    </p:set>
                                    <p:anim calcmode="lin" valueType="num">
                                      <p:cBhvr additive="base">
                                        <p:cTn id="90" dur="500" fill="hold"/>
                                        <p:tgtEl>
                                          <p:spTgt spid="4102"/>
                                        </p:tgtEl>
                                        <p:attrNameLst>
                                          <p:attrName>ppt_x</p:attrName>
                                        </p:attrNameLst>
                                      </p:cBhvr>
                                      <p:tavLst>
                                        <p:tav tm="0">
                                          <p:val>
                                            <p:strVal val="0-#ppt_w/2"/>
                                          </p:val>
                                        </p:tav>
                                        <p:tav tm="100000">
                                          <p:val>
                                            <p:strVal val="#ppt_x"/>
                                          </p:val>
                                        </p:tav>
                                      </p:tavLst>
                                    </p:anim>
                                    <p:anim calcmode="lin" valueType="num">
                                      <p:cBhvr additive="base">
                                        <p:cTn id="91" dur="500" fill="hold"/>
                                        <p:tgtEl>
                                          <p:spTgt spid="4102"/>
                                        </p:tgtEl>
                                        <p:attrNameLst>
                                          <p:attrName>ppt_y</p:attrName>
                                        </p:attrNameLst>
                                      </p:cBhvr>
                                      <p:tavLst>
                                        <p:tav tm="0">
                                          <p:val>
                                            <p:strVal val="#ppt_y"/>
                                          </p:val>
                                        </p:tav>
                                        <p:tav tm="100000">
                                          <p:val>
                                            <p:strVal val="#ppt_y"/>
                                          </p:val>
                                        </p:tav>
                                      </p:tavLst>
                                    </p:anim>
                                  </p:childTnLst>
                                </p:cTn>
                              </p:par>
                            </p:childTnLst>
                          </p:cTn>
                        </p:par>
                        <p:par>
                          <p:cTn id="92" fill="hold">
                            <p:stCondLst>
                              <p:cond delay="9000"/>
                            </p:stCondLst>
                            <p:childTnLst>
                              <p:par>
                                <p:cTn id="93" presetID="22" presetClass="entr" presetSubtype="1"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Effect transition="in" filter="wipe(up)">
                                      <p:cBhvr>
                                        <p:cTn id="95" dur="500"/>
                                        <p:tgtEl>
                                          <p:spTgt spid="76"/>
                                        </p:tgtEl>
                                      </p:cBhvr>
                                    </p:animEffect>
                                  </p:childTnLst>
                                </p:cTn>
                              </p:par>
                            </p:childTnLst>
                          </p:cTn>
                        </p:par>
                        <p:par>
                          <p:cTn id="96" fill="hold">
                            <p:stCondLst>
                              <p:cond delay="9500"/>
                            </p:stCondLst>
                            <p:childTnLst>
                              <p:par>
                                <p:cTn id="97" presetID="53" presetClass="entr" presetSubtype="16"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57"/>
                                        </p:tgtEl>
                                        <p:attrNameLst>
                                          <p:attrName>style.visibility</p:attrName>
                                        </p:attrNameLst>
                                      </p:cBhvr>
                                      <p:to>
                                        <p:strVal val="visible"/>
                                      </p:to>
                                    </p:set>
                                    <p:anim calcmode="lin" valueType="num">
                                      <p:cBhvr>
                                        <p:cTn id="105" dur="500" fill="hold"/>
                                        <p:tgtEl>
                                          <p:spTgt spid="57"/>
                                        </p:tgtEl>
                                        <p:attrNameLst>
                                          <p:attrName>ppt_w</p:attrName>
                                        </p:attrNameLst>
                                      </p:cBhvr>
                                      <p:tavLst>
                                        <p:tav tm="0">
                                          <p:val>
                                            <p:fltVal val="0"/>
                                          </p:val>
                                        </p:tav>
                                        <p:tav tm="100000">
                                          <p:val>
                                            <p:strVal val="#ppt_w"/>
                                          </p:val>
                                        </p:tav>
                                      </p:tavLst>
                                    </p:anim>
                                    <p:anim calcmode="lin" valueType="num">
                                      <p:cBhvr>
                                        <p:cTn id="106" dur="500" fill="hold"/>
                                        <p:tgtEl>
                                          <p:spTgt spid="57"/>
                                        </p:tgtEl>
                                        <p:attrNameLst>
                                          <p:attrName>ppt_h</p:attrName>
                                        </p:attrNameLst>
                                      </p:cBhvr>
                                      <p:tavLst>
                                        <p:tav tm="0">
                                          <p:val>
                                            <p:fltVal val="0"/>
                                          </p:val>
                                        </p:tav>
                                        <p:tav tm="100000">
                                          <p:val>
                                            <p:strVal val="#ppt_h"/>
                                          </p:val>
                                        </p:tav>
                                      </p:tavLst>
                                    </p:anim>
                                    <p:animEffect transition="in" filter="fade">
                                      <p:cBhvr>
                                        <p:cTn id="10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2" grpId="0" animBg="1"/>
      <p:bldP spid="4101" grpId="0" animBg="1"/>
      <p:bldP spid="4103" grpId="0" animBg="1"/>
      <p:bldP spid="4104" grpId="0" animBg="1"/>
      <p:bldP spid="37" grpId="0" animBg="1"/>
      <p:bldP spid="38" grpId="0" animBg="1"/>
      <p:bldP spid="39" grpId="0" animBg="1"/>
      <p:bldP spid="40" grpId="0" animBg="1"/>
      <p:bldP spid="57" grpId="0"/>
      <p:bldP spid="58" grpId="0"/>
      <p:bldP spid="59" grpId="0"/>
      <p:bldP spid="60" grpId="0"/>
      <p:bldP spid="62" grpId="0"/>
      <p:bldP spid="73" grpId="0" animBg="1"/>
      <p:bldP spid="74" grpId="0" animBg="1"/>
      <p:bldP spid="75" grpId="0"/>
      <p:bldP spid="76" grpId="0"/>
      <p:bldP spid="77" grpId="0"/>
      <p:bldP spid="7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6" name="Arc 15"/>
          <p:cNvSpPr>
            <a:spLocks noChangeAspect="1"/>
          </p:cNvSpPr>
          <p:nvPr/>
        </p:nvSpPr>
        <p:spPr>
          <a:xfrm rot="2793020">
            <a:off x="6937107" y="328369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7" name="Arc 16"/>
          <p:cNvSpPr>
            <a:spLocks noChangeAspect="1"/>
          </p:cNvSpPr>
          <p:nvPr/>
        </p:nvSpPr>
        <p:spPr>
          <a:xfrm rot="13756165">
            <a:off x="3800748" y="3315282"/>
            <a:ext cx="1463040" cy="146304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8" name="Arc 17"/>
          <p:cNvSpPr>
            <a:spLocks noChangeAspect="1"/>
          </p:cNvSpPr>
          <p:nvPr/>
        </p:nvSpPr>
        <p:spPr>
          <a:xfrm rot="8213630">
            <a:off x="5173854" y="4498415"/>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2" name="Arc 21"/>
          <p:cNvSpPr>
            <a:spLocks noChangeAspect="1"/>
          </p:cNvSpPr>
          <p:nvPr/>
        </p:nvSpPr>
        <p:spPr>
          <a:xfrm rot="18898267">
            <a:off x="5166332" y="1663764"/>
            <a:ext cx="1828800" cy="1828800"/>
          </a:xfrm>
          <a:prstGeom prst="arc">
            <a:avLst/>
          </a:prstGeom>
          <a:ln w="28575">
            <a:solidFill>
              <a:schemeClr val="bg1"/>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3" name="TextBox 22"/>
          <p:cNvSpPr txBox="1"/>
          <p:nvPr/>
        </p:nvSpPr>
        <p:spPr>
          <a:xfrm>
            <a:off x="8306500" y="2368577"/>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4" name="TextBox 23"/>
          <p:cNvSpPr txBox="1"/>
          <p:nvPr/>
        </p:nvSpPr>
        <p:spPr>
          <a:xfrm>
            <a:off x="8306500" y="4737154"/>
            <a:ext cx="3414029" cy="109260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482859" y="2368577"/>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480606" y="4723545"/>
            <a:ext cx="3414029" cy="1092607"/>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2" name="Group 1"/>
          <p:cNvGrpSpPr/>
          <p:nvPr/>
        </p:nvGrpSpPr>
        <p:grpSpPr>
          <a:xfrm>
            <a:off x="3959515" y="1823956"/>
            <a:ext cx="1663046" cy="1920240"/>
            <a:chOff x="3959515" y="1823956"/>
            <a:chExt cx="1663046" cy="1920240"/>
          </a:xfrm>
        </p:grpSpPr>
        <p:sp>
          <p:nvSpPr>
            <p:cNvPr id="9" name="Freeform 5"/>
            <p:cNvSpPr>
              <a:spLocks noChangeAspect="1"/>
            </p:cNvSpPr>
            <p:nvPr/>
          </p:nvSpPr>
          <p:spPr bwMode="auto">
            <a:xfrm>
              <a:off x="3959515"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7467"/>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Box 26"/>
            <p:cNvSpPr txBox="1"/>
            <p:nvPr/>
          </p:nvSpPr>
          <p:spPr>
            <a:xfrm>
              <a:off x="4092713"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3" name="Group 2"/>
          <p:cNvGrpSpPr/>
          <p:nvPr/>
        </p:nvGrpSpPr>
        <p:grpSpPr>
          <a:xfrm>
            <a:off x="6580827" y="1823956"/>
            <a:ext cx="1663046" cy="1920240"/>
            <a:chOff x="6580827" y="1823956"/>
            <a:chExt cx="1663046" cy="1920240"/>
          </a:xfrm>
        </p:grpSpPr>
        <p:sp>
          <p:nvSpPr>
            <p:cNvPr id="13" name="Freeform 5"/>
            <p:cNvSpPr>
              <a:spLocks noChangeAspect="1"/>
            </p:cNvSpPr>
            <p:nvPr/>
          </p:nvSpPr>
          <p:spPr bwMode="auto">
            <a:xfrm>
              <a:off x="6580827" y="1823956"/>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4CC8EC"/>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6728452" y="2345679"/>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4" name="Group 3"/>
          <p:cNvGrpSpPr/>
          <p:nvPr/>
        </p:nvGrpSpPr>
        <p:grpSpPr>
          <a:xfrm>
            <a:off x="3948126" y="4237283"/>
            <a:ext cx="1663046" cy="1920240"/>
            <a:chOff x="3948126" y="4237283"/>
            <a:chExt cx="1663046" cy="1920240"/>
          </a:xfrm>
        </p:grpSpPr>
        <p:sp>
          <p:nvSpPr>
            <p:cNvPr id="14" name="Freeform 5"/>
            <p:cNvSpPr>
              <a:spLocks noChangeAspect="1"/>
            </p:cNvSpPr>
            <p:nvPr/>
          </p:nvSpPr>
          <p:spPr bwMode="auto">
            <a:xfrm>
              <a:off x="3948126"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7CCC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9" name="TextBox 28"/>
            <p:cNvSpPr txBox="1"/>
            <p:nvPr/>
          </p:nvSpPr>
          <p:spPr>
            <a:xfrm>
              <a:off x="4055992" y="4781762"/>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grpSp>
        <p:nvGrpSpPr>
          <p:cNvPr id="6" name="Group 5"/>
          <p:cNvGrpSpPr/>
          <p:nvPr/>
        </p:nvGrpSpPr>
        <p:grpSpPr>
          <a:xfrm>
            <a:off x="6580827" y="4237283"/>
            <a:ext cx="1663046" cy="1920240"/>
            <a:chOff x="6580827" y="4237283"/>
            <a:chExt cx="1663046" cy="1920240"/>
          </a:xfrm>
        </p:grpSpPr>
        <p:sp>
          <p:nvSpPr>
            <p:cNvPr id="15" name="Freeform 5"/>
            <p:cNvSpPr>
              <a:spLocks noChangeAspect="1"/>
            </p:cNvSpPr>
            <p:nvPr/>
          </p:nvSpPr>
          <p:spPr bwMode="auto">
            <a:xfrm>
              <a:off x="6580827" y="4237283"/>
              <a:ext cx="1663046" cy="192024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4C956"/>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TextBox 29"/>
            <p:cNvSpPr txBox="1"/>
            <p:nvPr/>
          </p:nvSpPr>
          <p:spPr>
            <a:xfrm>
              <a:off x="6728452" y="4810994"/>
              <a:ext cx="1371600"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a:t>
              </a:r>
            </a:p>
            <a:p>
              <a:pPr algn="ctr"/>
              <a:r>
                <a:rPr lang="en-US" sz="2000" b="1" dirty="0">
                  <a:solidFill>
                    <a:schemeClr val="bg1"/>
                  </a:solidFill>
                  <a:latin typeface="Candara" panose="020E0502030303020204" pitchFamily="34" charset="0"/>
                </a:rPr>
                <a:t>Ipsum</a:t>
              </a:r>
            </a:p>
          </p:txBody>
        </p:sp>
      </p:grpSp>
      <p:sp>
        <p:nvSpPr>
          <p:cNvPr id="11" name="Freeform 5"/>
          <p:cNvSpPr>
            <a:spLocks noChangeAspect="1"/>
          </p:cNvSpPr>
          <p:nvPr/>
        </p:nvSpPr>
        <p:spPr bwMode="auto">
          <a:xfrm>
            <a:off x="5305791"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A</a:t>
            </a:r>
          </a:p>
        </p:txBody>
      </p:sp>
      <p:sp>
        <p:nvSpPr>
          <p:cNvPr id="19" name="Freeform 5"/>
          <p:cNvSpPr>
            <a:spLocks noChangeAspect="1"/>
          </p:cNvSpPr>
          <p:nvPr/>
        </p:nvSpPr>
        <p:spPr bwMode="auto">
          <a:xfrm>
            <a:off x="6264057" y="2890756"/>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B</a:t>
            </a:r>
          </a:p>
        </p:txBody>
      </p:sp>
      <p:sp>
        <p:nvSpPr>
          <p:cNvPr id="20" name="Freeform 5"/>
          <p:cNvSpPr>
            <a:spLocks noChangeAspect="1"/>
          </p:cNvSpPr>
          <p:nvPr/>
        </p:nvSpPr>
        <p:spPr bwMode="auto">
          <a:xfrm>
            <a:off x="5299589" y="4340742"/>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D</a:t>
            </a:r>
          </a:p>
        </p:txBody>
      </p:sp>
      <p:sp>
        <p:nvSpPr>
          <p:cNvPr id="21" name="Freeform 5"/>
          <p:cNvSpPr>
            <a:spLocks noChangeAspect="1"/>
          </p:cNvSpPr>
          <p:nvPr/>
        </p:nvSpPr>
        <p:spPr bwMode="auto">
          <a:xfrm>
            <a:off x="6265226" y="4353363"/>
            <a:ext cx="633540" cy="731520"/>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524E67">
              <a:alpha val="75000"/>
            </a:srgbClr>
          </a:solidFill>
          <a:ln w="1270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Candara" panose="020E0502030303020204" pitchFamily="34" charset="0"/>
              </a:rPr>
              <a:t>C</a:t>
            </a:r>
          </a:p>
        </p:txBody>
      </p:sp>
    </p:spTree>
    <p:extLst>
      <p:ext uri="{BB962C8B-B14F-4D97-AF65-F5344CB8AC3E}">
        <p14:creationId xmlns:p14="http://schemas.microsoft.com/office/powerpoint/2010/main" val="1061581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animEffect transition="in" filter="fade">
                                      <p:cBhvr>
                                        <p:cTn id="13" dur="500"/>
                                        <p:tgtEl>
                                          <p:spTgt spid="11"/>
                                        </p:tgtEl>
                                      </p:cBhvr>
                                    </p:animEffect>
                                  </p:childTnLst>
                                </p:cTn>
                              </p:par>
                            </p:childTnLst>
                          </p:cTn>
                        </p:par>
                        <p:par>
                          <p:cTn id="14" fill="hold">
                            <p:stCondLst>
                              <p:cond delay="1000"/>
                            </p:stCondLst>
                            <p:childTnLst>
                              <p:par>
                                <p:cTn id="15" presetID="53" presetClass="entr" presetSubtype="528" fill="hold"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Effect transition="in" filter="fade">
                                      <p:cBhvr>
                                        <p:cTn id="19" dur="500"/>
                                        <p:tgtEl>
                                          <p:spTgt spid="2"/>
                                        </p:tgtEl>
                                      </p:cBhvr>
                                    </p:animEffect>
                                    <p:anim calcmode="lin" valueType="num">
                                      <p:cBhvr>
                                        <p:cTn id="20" dur="500" fill="hold"/>
                                        <p:tgtEl>
                                          <p:spTgt spid="2"/>
                                        </p:tgtEl>
                                        <p:attrNameLst>
                                          <p:attrName>ppt_x</p:attrName>
                                        </p:attrNameLst>
                                      </p:cBhvr>
                                      <p:tavLst>
                                        <p:tav tm="0">
                                          <p:val>
                                            <p:fltVal val="0.5"/>
                                          </p:val>
                                        </p:tav>
                                        <p:tav tm="100000">
                                          <p:val>
                                            <p:strVal val="#ppt_x"/>
                                          </p:val>
                                        </p:tav>
                                      </p:tavLst>
                                    </p:anim>
                                    <p:anim calcmode="lin" valueType="num">
                                      <p:cBhvr>
                                        <p:cTn id="21" dur="500" fill="hold"/>
                                        <p:tgtEl>
                                          <p:spTgt spid="2"/>
                                        </p:tgtEl>
                                        <p:attrNameLst>
                                          <p:attrName>ppt_y</p:attrName>
                                        </p:attrNameLst>
                                      </p:cBhvr>
                                      <p:tavLst>
                                        <p:tav tm="0">
                                          <p:val>
                                            <p:fltVal val="0.5"/>
                                          </p:val>
                                        </p:tav>
                                        <p:tav tm="100000">
                                          <p:val>
                                            <p:strVal val="#ppt_y"/>
                                          </p:val>
                                        </p:tav>
                                      </p:tavLst>
                                    </p:anim>
                                  </p:childTnLst>
                                </p:cTn>
                              </p:par>
                            </p:childTnLst>
                          </p:cTn>
                        </p:par>
                        <p:par>
                          <p:cTn id="22" fill="hold">
                            <p:stCondLst>
                              <p:cond delay="1500"/>
                            </p:stCondLst>
                            <p:childTnLst>
                              <p:par>
                                <p:cTn id="23" presetID="53" presetClass="entr" presetSubtype="528" fill="hold" grpId="0" nodeType="afterEffect">
                                  <p:stCondLst>
                                    <p:cond delay="0"/>
                                  </p:stCondLst>
                                  <p:childTnLst>
                                    <p:set>
                                      <p:cBhvr>
                                        <p:cTn id="24" dur="1" fill="hold">
                                          <p:stCondLst>
                                            <p:cond delay="0"/>
                                          </p:stCondLst>
                                        </p:cTn>
                                        <p:tgtEl>
                                          <p:spTgt spid="25"/>
                                        </p:tgtEl>
                                        <p:attrNameLst>
                                          <p:attrName>style.visibility</p:attrName>
                                        </p:attrNameLst>
                                      </p:cBhvr>
                                      <p:to>
                                        <p:strVal val="visible"/>
                                      </p:to>
                                    </p:set>
                                    <p:anim calcmode="lin" valueType="num">
                                      <p:cBhvr>
                                        <p:cTn id="25" dur="500" fill="hold"/>
                                        <p:tgtEl>
                                          <p:spTgt spid="25"/>
                                        </p:tgtEl>
                                        <p:attrNameLst>
                                          <p:attrName>ppt_w</p:attrName>
                                        </p:attrNameLst>
                                      </p:cBhvr>
                                      <p:tavLst>
                                        <p:tav tm="0">
                                          <p:val>
                                            <p:fltVal val="0"/>
                                          </p:val>
                                        </p:tav>
                                        <p:tav tm="100000">
                                          <p:val>
                                            <p:strVal val="#ppt_w"/>
                                          </p:val>
                                        </p:tav>
                                      </p:tavLst>
                                    </p:anim>
                                    <p:anim calcmode="lin" valueType="num">
                                      <p:cBhvr>
                                        <p:cTn id="26" dur="500" fill="hold"/>
                                        <p:tgtEl>
                                          <p:spTgt spid="25"/>
                                        </p:tgtEl>
                                        <p:attrNameLst>
                                          <p:attrName>ppt_h</p:attrName>
                                        </p:attrNameLst>
                                      </p:cBhvr>
                                      <p:tavLst>
                                        <p:tav tm="0">
                                          <p:val>
                                            <p:fltVal val="0"/>
                                          </p:val>
                                        </p:tav>
                                        <p:tav tm="100000">
                                          <p:val>
                                            <p:strVal val="#ppt_h"/>
                                          </p:val>
                                        </p:tav>
                                      </p:tavLst>
                                    </p:anim>
                                    <p:animEffect transition="in" filter="fade">
                                      <p:cBhvr>
                                        <p:cTn id="27" dur="500"/>
                                        <p:tgtEl>
                                          <p:spTgt spid="25"/>
                                        </p:tgtEl>
                                      </p:cBhvr>
                                    </p:animEffect>
                                    <p:anim calcmode="lin" valueType="num">
                                      <p:cBhvr>
                                        <p:cTn id="28" dur="500" fill="hold"/>
                                        <p:tgtEl>
                                          <p:spTgt spid="25"/>
                                        </p:tgtEl>
                                        <p:attrNameLst>
                                          <p:attrName>ppt_x</p:attrName>
                                        </p:attrNameLst>
                                      </p:cBhvr>
                                      <p:tavLst>
                                        <p:tav tm="0">
                                          <p:val>
                                            <p:fltVal val="0.5"/>
                                          </p:val>
                                        </p:tav>
                                        <p:tav tm="100000">
                                          <p:val>
                                            <p:strVal val="#ppt_x"/>
                                          </p:val>
                                        </p:tav>
                                      </p:tavLst>
                                    </p:anim>
                                    <p:anim calcmode="lin" valueType="num">
                                      <p:cBhvr>
                                        <p:cTn id="29" dur="500" fill="hold"/>
                                        <p:tgtEl>
                                          <p:spTgt spid="25"/>
                                        </p:tgtEl>
                                        <p:attrNameLst>
                                          <p:attrName>ppt_y</p:attrName>
                                        </p:attrNameLst>
                                      </p:cBhvr>
                                      <p:tavLst>
                                        <p:tav tm="0">
                                          <p:val>
                                            <p:fltVal val="0.5"/>
                                          </p:val>
                                        </p:tav>
                                        <p:tav tm="100000">
                                          <p:val>
                                            <p:strVal val="#ppt_y"/>
                                          </p:val>
                                        </p:tav>
                                      </p:tavLst>
                                    </p:anim>
                                  </p:childTnLst>
                                </p:cTn>
                              </p:par>
                            </p:childTnLst>
                          </p:cTn>
                        </p:par>
                        <p:par>
                          <p:cTn id="30" fill="hold">
                            <p:stCondLst>
                              <p:cond delay="2000"/>
                            </p:stCondLst>
                            <p:childTnLst>
                              <p:par>
                                <p:cTn id="31" presetID="22" presetClass="entr" presetSubtype="8" fill="hold" grpId="0" nodeType="afterEffect">
                                  <p:stCondLst>
                                    <p:cond delay="250"/>
                                  </p:stCondLst>
                                  <p:childTnLst>
                                    <p:set>
                                      <p:cBhvr>
                                        <p:cTn id="32" dur="1" fill="hold">
                                          <p:stCondLst>
                                            <p:cond delay="0"/>
                                          </p:stCondLst>
                                        </p:cTn>
                                        <p:tgtEl>
                                          <p:spTgt spid="22"/>
                                        </p:tgtEl>
                                        <p:attrNameLst>
                                          <p:attrName>style.visibility</p:attrName>
                                        </p:attrNameLst>
                                      </p:cBhvr>
                                      <p:to>
                                        <p:strVal val="visible"/>
                                      </p:to>
                                    </p:set>
                                    <p:animEffect transition="in" filter="wipe(left)">
                                      <p:cBhvr>
                                        <p:cTn id="33" dur="500"/>
                                        <p:tgtEl>
                                          <p:spTgt spid="22"/>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 calcmode="lin" valueType="num">
                                      <p:cBhvr>
                                        <p:cTn id="37" dur="500" fill="hold"/>
                                        <p:tgtEl>
                                          <p:spTgt spid="19"/>
                                        </p:tgtEl>
                                        <p:attrNameLst>
                                          <p:attrName>ppt_w</p:attrName>
                                        </p:attrNameLst>
                                      </p:cBhvr>
                                      <p:tavLst>
                                        <p:tav tm="0">
                                          <p:val>
                                            <p:fltVal val="0"/>
                                          </p:val>
                                        </p:tav>
                                        <p:tav tm="100000">
                                          <p:val>
                                            <p:strVal val="#ppt_w"/>
                                          </p:val>
                                        </p:tav>
                                      </p:tavLst>
                                    </p:anim>
                                    <p:anim calcmode="lin" valueType="num">
                                      <p:cBhvr>
                                        <p:cTn id="38" dur="500" fill="hold"/>
                                        <p:tgtEl>
                                          <p:spTgt spid="19"/>
                                        </p:tgtEl>
                                        <p:attrNameLst>
                                          <p:attrName>ppt_h</p:attrName>
                                        </p:attrNameLst>
                                      </p:cBhvr>
                                      <p:tavLst>
                                        <p:tav tm="0">
                                          <p:val>
                                            <p:fltVal val="0"/>
                                          </p:val>
                                        </p:tav>
                                        <p:tav tm="100000">
                                          <p:val>
                                            <p:strVal val="#ppt_h"/>
                                          </p:val>
                                        </p:tav>
                                      </p:tavLst>
                                    </p:anim>
                                    <p:animEffect transition="in" filter="fade">
                                      <p:cBhvr>
                                        <p:cTn id="39" dur="500"/>
                                        <p:tgtEl>
                                          <p:spTgt spid="19"/>
                                        </p:tgtEl>
                                      </p:cBhvr>
                                    </p:animEffect>
                                  </p:childTnLst>
                                </p:cTn>
                              </p:par>
                            </p:childTnLst>
                          </p:cTn>
                        </p:par>
                        <p:par>
                          <p:cTn id="40" fill="hold">
                            <p:stCondLst>
                              <p:cond delay="3250"/>
                            </p:stCondLst>
                            <p:childTnLst>
                              <p:par>
                                <p:cTn id="41" presetID="53" presetClass="entr" presetSubtype="528"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 calcmode="lin" valueType="num">
                                      <p:cBhvr>
                                        <p:cTn id="43" dur="500" fill="hold"/>
                                        <p:tgtEl>
                                          <p:spTgt spid="3"/>
                                        </p:tgtEl>
                                        <p:attrNameLst>
                                          <p:attrName>ppt_w</p:attrName>
                                        </p:attrNameLst>
                                      </p:cBhvr>
                                      <p:tavLst>
                                        <p:tav tm="0">
                                          <p:val>
                                            <p:fltVal val="0"/>
                                          </p:val>
                                        </p:tav>
                                        <p:tav tm="100000">
                                          <p:val>
                                            <p:strVal val="#ppt_w"/>
                                          </p:val>
                                        </p:tav>
                                      </p:tavLst>
                                    </p:anim>
                                    <p:anim calcmode="lin" valueType="num">
                                      <p:cBhvr>
                                        <p:cTn id="44" dur="500" fill="hold"/>
                                        <p:tgtEl>
                                          <p:spTgt spid="3"/>
                                        </p:tgtEl>
                                        <p:attrNameLst>
                                          <p:attrName>ppt_h</p:attrName>
                                        </p:attrNameLst>
                                      </p:cBhvr>
                                      <p:tavLst>
                                        <p:tav tm="0">
                                          <p:val>
                                            <p:fltVal val="0"/>
                                          </p:val>
                                        </p:tav>
                                        <p:tav tm="100000">
                                          <p:val>
                                            <p:strVal val="#ppt_h"/>
                                          </p:val>
                                        </p:tav>
                                      </p:tavLst>
                                    </p:anim>
                                    <p:animEffect transition="in" filter="fade">
                                      <p:cBhvr>
                                        <p:cTn id="45" dur="500"/>
                                        <p:tgtEl>
                                          <p:spTgt spid="3"/>
                                        </p:tgtEl>
                                      </p:cBhvr>
                                    </p:animEffect>
                                    <p:anim calcmode="lin" valueType="num">
                                      <p:cBhvr>
                                        <p:cTn id="46" dur="500" fill="hold"/>
                                        <p:tgtEl>
                                          <p:spTgt spid="3"/>
                                        </p:tgtEl>
                                        <p:attrNameLst>
                                          <p:attrName>ppt_x</p:attrName>
                                        </p:attrNameLst>
                                      </p:cBhvr>
                                      <p:tavLst>
                                        <p:tav tm="0">
                                          <p:val>
                                            <p:fltVal val="0.5"/>
                                          </p:val>
                                        </p:tav>
                                        <p:tav tm="100000">
                                          <p:val>
                                            <p:strVal val="#ppt_x"/>
                                          </p:val>
                                        </p:tav>
                                      </p:tavLst>
                                    </p:anim>
                                    <p:anim calcmode="lin" valueType="num">
                                      <p:cBhvr>
                                        <p:cTn id="47" dur="500" fill="hold"/>
                                        <p:tgtEl>
                                          <p:spTgt spid="3"/>
                                        </p:tgtEl>
                                        <p:attrNameLst>
                                          <p:attrName>ppt_y</p:attrName>
                                        </p:attrNameLst>
                                      </p:cBhvr>
                                      <p:tavLst>
                                        <p:tav tm="0">
                                          <p:val>
                                            <p:fltVal val="0.5"/>
                                          </p:val>
                                        </p:tav>
                                        <p:tav tm="100000">
                                          <p:val>
                                            <p:strVal val="#ppt_y"/>
                                          </p:val>
                                        </p:tav>
                                      </p:tavLst>
                                    </p:anim>
                                  </p:childTnLst>
                                </p:cTn>
                              </p:par>
                            </p:childTnLst>
                          </p:cTn>
                        </p:par>
                        <p:par>
                          <p:cTn id="48" fill="hold">
                            <p:stCondLst>
                              <p:cond delay="3750"/>
                            </p:stCondLst>
                            <p:childTnLst>
                              <p:par>
                                <p:cTn id="49" presetID="53" presetClass="entr" presetSubtype="52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p:cTn id="51" dur="500" fill="hold"/>
                                        <p:tgtEl>
                                          <p:spTgt spid="23"/>
                                        </p:tgtEl>
                                        <p:attrNameLst>
                                          <p:attrName>ppt_w</p:attrName>
                                        </p:attrNameLst>
                                      </p:cBhvr>
                                      <p:tavLst>
                                        <p:tav tm="0">
                                          <p:val>
                                            <p:fltVal val="0"/>
                                          </p:val>
                                        </p:tav>
                                        <p:tav tm="100000">
                                          <p:val>
                                            <p:strVal val="#ppt_w"/>
                                          </p:val>
                                        </p:tav>
                                      </p:tavLst>
                                    </p:anim>
                                    <p:anim calcmode="lin" valueType="num">
                                      <p:cBhvr>
                                        <p:cTn id="52" dur="500" fill="hold"/>
                                        <p:tgtEl>
                                          <p:spTgt spid="23"/>
                                        </p:tgtEl>
                                        <p:attrNameLst>
                                          <p:attrName>ppt_h</p:attrName>
                                        </p:attrNameLst>
                                      </p:cBhvr>
                                      <p:tavLst>
                                        <p:tav tm="0">
                                          <p:val>
                                            <p:fltVal val="0"/>
                                          </p:val>
                                        </p:tav>
                                        <p:tav tm="100000">
                                          <p:val>
                                            <p:strVal val="#ppt_h"/>
                                          </p:val>
                                        </p:tav>
                                      </p:tavLst>
                                    </p:anim>
                                    <p:animEffect transition="in" filter="fade">
                                      <p:cBhvr>
                                        <p:cTn id="53" dur="500"/>
                                        <p:tgtEl>
                                          <p:spTgt spid="23"/>
                                        </p:tgtEl>
                                      </p:cBhvr>
                                    </p:animEffect>
                                    <p:anim calcmode="lin" valueType="num">
                                      <p:cBhvr>
                                        <p:cTn id="54" dur="500" fill="hold"/>
                                        <p:tgtEl>
                                          <p:spTgt spid="23"/>
                                        </p:tgtEl>
                                        <p:attrNameLst>
                                          <p:attrName>ppt_x</p:attrName>
                                        </p:attrNameLst>
                                      </p:cBhvr>
                                      <p:tavLst>
                                        <p:tav tm="0">
                                          <p:val>
                                            <p:fltVal val="0.5"/>
                                          </p:val>
                                        </p:tav>
                                        <p:tav tm="100000">
                                          <p:val>
                                            <p:strVal val="#ppt_x"/>
                                          </p:val>
                                        </p:tav>
                                      </p:tavLst>
                                    </p:anim>
                                    <p:anim calcmode="lin" valueType="num">
                                      <p:cBhvr>
                                        <p:cTn id="55" dur="500" fill="hold"/>
                                        <p:tgtEl>
                                          <p:spTgt spid="23"/>
                                        </p:tgtEl>
                                        <p:attrNameLst>
                                          <p:attrName>ppt_y</p:attrName>
                                        </p:attrNameLst>
                                      </p:cBhvr>
                                      <p:tavLst>
                                        <p:tav tm="0">
                                          <p:val>
                                            <p:fltVal val="0.5"/>
                                          </p:val>
                                        </p:tav>
                                        <p:tav tm="100000">
                                          <p:val>
                                            <p:strVal val="#ppt_y"/>
                                          </p:val>
                                        </p:tav>
                                      </p:tavLst>
                                    </p:anim>
                                  </p:childTnLst>
                                </p:cTn>
                              </p:par>
                            </p:childTnLst>
                          </p:cTn>
                        </p:par>
                        <p:par>
                          <p:cTn id="56" fill="hold">
                            <p:stCondLst>
                              <p:cond delay="4250"/>
                            </p:stCondLst>
                            <p:childTnLst>
                              <p:par>
                                <p:cTn id="57" presetID="22" presetClass="entr" presetSubtype="1" fill="hold" grpId="0" nodeType="afterEffect">
                                  <p:stCondLst>
                                    <p:cond delay="250"/>
                                  </p:stCondLst>
                                  <p:childTnLst>
                                    <p:set>
                                      <p:cBhvr>
                                        <p:cTn id="58" dur="1" fill="hold">
                                          <p:stCondLst>
                                            <p:cond delay="0"/>
                                          </p:stCondLst>
                                        </p:cTn>
                                        <p:tgtEl>
                                          <p:spTgt spid="16"/>
                                        </p:tgtEl>
                                        <p:attrNameLst>
                                          <p:attrName>style.visibility</p:attrName>
                                        </p:attrNameLst>
                                      </p:cBhvr>
                                      <p:to>
                                        <p:strVal val="visible"/>
                                      </p:to>
                                    </p:set>
                                    <p:animEffect transition="in" filter="wipe(up)">
                                      <p:cBhvr>
                                        <p:cTn id="59" dur="500"/>
                                        <p:tgtEl>
                                          <p:spTgt spid="16"/>
                                        </p:tgtEl>
                                      </p:cBhvr>
                                    </p:animEffect>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p:cTn id="63" dur="500" fill="hold"/>
                                        <p:tgtEl>
                                          <p:spTgt spid="21"/>
                                        </p:tgtEl>
                                        <p:attrNameLst>
                                          <p:attrName>ppt_w</p:attrName>
                                        </p:attrNameLst>
                                      </p:cBhvr>
                                      <p:tavLst>
                                        <p:tav tm="0">
                                          <p:val>
                                            <p:fltVal val="0"/>
                                          </p:val>
                                        </p:tav>
                                        <p:tav tm="100000">
                                          <p:val>
                                            <p:strVal val="#ppt_w"/>
                                          </p:val>
                                        </p:tav>
                                      </p:tavLst>
                                    </p:anim>
                                    <p:anim calcmode="lin" valueType="num">
                                      <p:cBhvr>
                                        <p:cTn id="64" dur="500" fill="hold"/>
                                        <p:tgtEl>
                                          <p:spTgt spid="21"/>
                                        </p:tgtEl>
                                        <p:attrNameLst>
                                          <p:attrName>ppt_h</p:attrName>
                                        </p:attrNameLst>
                                      </p:cBhvr>
                                      <p:tavLst>
                                        <p:tav tm="0">
                                          <p:val>
                                            <p:fltVal val="0"/>
                                          </p:val>
                                        </p:tav>
                                        <p:tav tm="100000">
                                          <p:val>
                                            <p:strVal val="#ppt_h"/>
                                          </p:val>
                                        </p:tav>
                                      </p:tavLst>
                                    </p:anim>
                                    <p:animEffect transition="in" filter="fade">
                                      <p:cBhvr>
                                        <p:cTn id="65" dur="500"/>
                                        <p:tgtEl>
                                          <p:spTgt spid="21"/>
                                        </p:tgtEl>
                                      </p:cBhvr>
                                    </p:animEffect>
                                  </p:childTnLst>
                                </p:cTn>
                              </p:par>
                            </p:childTnLst>
                          </p:cTn>
                        </p:par>
                        <p:par>
                          <p:cTn id="66" fill="hold">
                            <p:stCondLst>
                              <p:cond delay="5500"/>
                            </p:stCondLst>
                            <p:childTnLst>
                              <p:par>
                                <p:cTn id="67" presetID="53" presetClass="entr" presetSubtype="528" fill="hold" nodeType="afterEffect">
                                  <p:stCondLst>
                                    <p:cond delay="0"/>
                                  </p:stCondLst>
                                  <p:childTnLst>
                                    <p:set>
                                      <p:cBhvr>
                                        <p:cTn id="68" dur="1" fill="hold">
                                          <p:stCondLst>
                                            <p:cond delay="0"/>
                                          </p:stCondLst>
                                        </p:cTn>
                                        <p:tgtEl>
                                          <p:spTgt spid="6"/>
                                        </p:tgtEl>
                                        <p:attrNameLst>
                                          <p:attrName>style.visibility</p:attrName>
                                        </p:attrNameLst>
                                      </p:cBhvr>
                                      <p:to>
                                        <p:strVal val="visible"/>
                                      </p:to>
                                    </p:set>
                                    <p:anim calcmode="lin" valueType="num">
                                      <p:cBhvr>
                                        <p:cTn id="69" dur="500" fill="hold"/>
                                        <p:tgtEl>
                                          <p:spTgt spid="6"/>
                                        </p:tgtEl>
                                        <p:attrNameLst>
                                          <p:attrName>ppt_w</p:attrName>
                                        </p:attrNameLst>
                                      </p:cBhvr>
                                      <p:tavLst>
                                        <p:tav tm="0">
                                          <p:val>
                                            <p:fltVal val="0"/>
                                          </p:val>
                                        </p:tav>
                                        <p:tav tm="100000">
                                          <p:val>
                                            <p:strVal val="#ppt_w"/>
                                          </p:val>
                                        </p:tav>
                                      </p:tavLst>
                                    </p:anim>
                                    <p:anim calcmode="lin" valueType="num">
                                      <p:cBhvr>
                                        <p:cTn id="70" dur="500" fill="hold"/>
                                        <p:tgtEl>
                                          <p:spTgt spid="6"/>
                                        </p:tgtEl>
                                        <p:attrNameLst>
                                          <p:attrName>ppt_h</p:attrName>
                                        </p:attrNameLst>
                                      </p:cBhvr>
                                      <p:tavLst>
                                        <p:tav tm="0">
                                          <p:val>
                                            <p:fltVal val="0"/>
                                          </p:val>
                                        </p:tav>
                                        <p:tav tm="100000">
                                          <p:val>
                                            <p:strVal val="#ppt_h"/>
                                          </p:val>
                                        </p:tav>
                                      </p:tavLst>
                                    </p:anim>
                                    <p:animEffect transition="in" filter="fade">
                                      <p:cBhvr>
                                        <p:cTn id="71" dur="500"/>
                                        <p:tgtEl>
                                          <p:spTgt spid="6"/>
                                        </p:tgtEl>
                                      </p:cBhvr>
                                    </p:animEffect>
                                    <p:anim calcmode="lin" valueType="num">
                                      <p:cBhvr>
                                        <p:cTn id="72" dur="500" fill="hold"/>
                                        <p:tgtEl>
                                          <p:spTgt spid="6"/>
                                        </p:tgtEl>
                                        <p:attrNameLst>
                                          <p:attrName>ppt_x</p:attrName>
                                        </p:attrNameLst>
                                      </p:cBhvr>
                                      <p:tavLst>
                                        <p:tav tm="0">
                                          <p:val>
                                            <p:fltVal val="0.5"/>
                                          </p:val>
                                        </p:tav>
                                        <p:tav tm="100000">
                                          <p:val>
                                            <p:strVal val="#ppt_x"/>
                                          </p:val>
                                        </p:tav>
                                      </p:tavLst>
                                    </p:anim>
                                    <p:anim calcmode="lin" valueType="num">
                                      <p:cBhvr>
                                        <p:cTn id="73" dur="500" fill="hold"/>
                                        <p:tgtEl>
                                          <p:spTgt spid="6"/>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4"/>
                                        </p:tgtEl>
                                        <p:attrNameLst>
                                          <p:attrName>style.visibility</p:attrName>
                                        </p:attrNameLst>
                                      </p:cBhvr>
                                      <p:to>
                                        <p:strVal val="visible"/>
                                      </p:to>
                                    </p:set>
                                    <p:anim calcmode="lin" valueType="num">
                                      <p:cBhvr>
                                        <p:cTn id="77" dur="500" fill="hold"/>
                                        <p:tgtEl>
                                          <p:spTgt spid="24"/>
                                        </p:tgtEl>
                                        <p:attrNameLst>
                                          <p:attrName>ppt_w</p:attrName>
                                        </p:attrNameLst>
                                      </p:cBhvr>
                                      <p:tavLst>
                                        <p:tav tm="0">
                                          <p:val>
                                            <p:fltVal val="0"/>
                                          </p:val>
                                        </p:tav>
                                        <p:tav tm="100000">
                                          <p:val>
                                            <p:strVal val="#ppt_w"/>
                                          </p:val>
                                        </p:tav>
                                      </p:tavLst>
                                    </p:anim>
                                    <p:anim calcmode="lin" valueType="num">
                                      <p:cBhvr>
                                        <p:cTn id="78" dur="500" fill="hold"/>
                                        <p:tgtEl>
                                          <p:spTgt spid="24"/>
                                        </p:tgtEl>
                                        <p:attrNameLst>
                                          <p:attrName>ppt_h</p:attrName>
                                        </p:attrNameLst>
                                      </p:cBhvr>
                                      <p:tavLst>
                                        <p:tav tm="0">
                                          <p:val>
                                            <p:fltVal val="0"/>
                                          </p:val>
                                        </p:tav>
                                        <p:tav tm="100000">
                                          <p:val>
                                            <p:strVal val="#ppt_h"/>
                                          </p:val>
                                        </p:tav>
                                      </p:tavLst>
                                    </p:anim>
                                    <p:animEffect transition="in" filter="fade">
                                      <p:cBhvr>
                                        <p:cTn id="79" dur="500"/>
                                        <p:tgtEl>
                                          <p:spTgt spid="24"/>
                                        </p:tgtEl>
                                      </p:cBhvr>
                                    </p:animEffect>
                                    <p:anim calcmode="lin" valueType="num">
                                      <p:cBhvr>
                                        <p:cTn id="80" dur="500" fill="hold"/>
                                        <p:tgtEl>
                                          <p:spTgt spid="24"/>
                                        </p:tgtEl>
                                        <p:attrNameLst>
                                          <p:attrName>ppt_x</p:attrName>
                                        </p:attrNameLst>
                                      </p:cBhvr>
                                      <p:tavLst>
                                        <p:tav tm="0">
                                          <p:val>
                                            <p:fltVal val="0.5"/>
                                          </p:val>
                                        </p:tav>
                                        <p:tav tm="100000">
                                          <p:val>
                                            <p:strVal val="#ppt_x"/>
                                          </p:val>
                                        </p:tav>
                                      </p:tavLst>
                                    </p:anim>
                                    <p:anim calcmode="lin" valueType="num">
                                      <p:cBhvr>
                                        <p:cTn id="81" dur="500" fill="hold"/>
                                        <p:tgtEl>
                                          <p:spTgt spid="24"/>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22" presetClass="entr" presetSubtype="2" fill="hold" grpId="0" nodeType="afterEffect">
                                  <p:stCondLst>
                                    <p:cond delay="250"/>
                                  </p:stCondLst>
                                  <p:childTnLst>
                                    <p:set>
                                      <p:cBhvr>
                                        <p:cTn id="84" dur="1" fill="hold">
                                          <p:stCondLst>
                                            <p:cond delay="0"/>
                                          </p:stCondLst>
                                        </p:cTn>
                                        <p:tgtEl>
                                          <p:spTgt spid="18"/>
                                        </p:tgtEl>
                                        <p:attrNameLst>
                                          <p:attrName>style.visibility</p:attrName>
                                        </p:attrNameLst>
                                      </p:cBhvr>
                                      <p:to>
                                        <p:strVal val="visible"/>
                                      </p:to>
                                    </p:set>
                                    <p:animEffect transition="in" filter="wipe(right)">
                                      <p:cBhvr>
                                        <p:cTn id="85" dur="500"/>
                                        <p:tgtEl>
                                          <p:spTgt spid="18"/>
                                        </p:tgtEl>
                                      </p:cBhvr>
                                    </p:animEffect>
                                  </p:childTnLst>
                                </p:cTn>
                              </p:par>
                            </p:childTnLst>
                          </p:cTn>
                        </p:par>
                        <p:par>
                          <p:cTn id="86" fill="hold">
                            <p:stCondLst>
                              <p:cond delay="7250"/>
                            </p:stCondLst>
                            <p:childTnLst>
                              <p:par>
                                <p:cTn id="87" presetID="53" presetClass="entr" presetSubtype="16" fill="hold" grpId="0" nodeType="afterEffect">
                                  <p:stCondLst>
                                    <p:cond delay="0"/>
                                  </p:stCondLst>
                                  <p:childTnLst>
                                    <p:set>
                                      <p:cBhvr>
                                        <p:cTn id="88" dur="1" fill="hold">
                                          <p:stCondLst>
                                            <p:cond delay="0"/>
                                          </p:stCondLst>
                                        </p:cTn>
                                        <p:tgtEl>
                                          <p:spTgt spid="20"/>
                                        </p:tgtEl>
                                        <p:attrNameLst>
                                          <p:attrName>style.visibility</p:attrName>
                                        </p:attrNameLst>
                                      </p:cBhvr>
                                      <p:to>
                                        <p:strVal val="visible"/>
                                      </p:to>
                                    </p:set>
                                    <p:anim calcmode="lin" valueType="num">
                                      <p:cBhvr>
                                        <p:cTn id="89" dur="500" fill="hold"/>
                                        <p:tgtEl>
                                          <p:spTgt spid="20"/>
                                        </p:tgtEl>
                                        <p:attrNameLst>
                                          <p:attrName>ppt_w</p:attrName>
                                        </p:attrNameLst>
                                      </p:cBhvr>
                                      <p:tavLst>
                                        <p:tav tm="0">
                                          <p:val>
                                            <p:fltVal val="0"/>
                                          </p:val>
                                        </p:tav>
                                        <p:tav tm="100000">
                                          <p:val>
                                            <p:strVal val="#ppt_w"/>
                                          </p:val>
                                        </p:tav>
                                      </p:tavLst>
                                    </p:anim>
                                    <p:anim calcmode="lin" valueType="num">
                                      <p:cBhvr>
                                        <p:cTn id="90" dur="500" fill="hold"/>
                                        <p:tgtEl>
                                          <p:spTgt spid="20"/>
                                        </p:tgtEl>
                                        <p:attrNameLst>
                                          <p:attrName>ppt_h</p:attrName>
                                        </p:attrNameLst>
                                      </p:cBhvr>
                                      <p:tavLst>
                                        <p:tav tm="0">
                                          <p:val>
                                            <p:fltVal val="0"/>
                                          </p:val>
                                        </p:tav>
                                        <p:tav tm="100000">
                                          <p:val>
                                            <p:strVal val="#ppt_h"/>
                                          </p:val>
                                        </p:tav>
                                      </p:tavLst>
                                    </p:anim>
                                    <p:animEffect transition="in" filter="fade">
                                      <p:cBhvr>
                                        <p:cTn id="91" dur="500"/>
                                        <p:tgtEl>
                                          <p:spTgt spid="20"/>
                                        </p:tgtEl>
                                      </p:cBhvr>
                                    </p:animEffect>
                                  </p:childTnLst>
                                </p:cTn>
                              </p:par>
                            </p:childTnLst>
                          </p:cTn>
                        </p:par>
                        <p:par>
                          <p:cTn id="92" fill="hold">
                            <p:stCondLst>
                              <p:cond delay="7750"/>
                            </p:stCondLst>
                            <p:childTnLst>
                              <p:par>
                                <p:cTn id="93" presetID="53" presetClass="entr" presetSubtype="528" fill="hold" nodeType="afterEffect">
                                  <p:stCondLst>
                                    <p:cond delay="0"/>
                                  </p:stCondLst>
                                  <p:childTnLst>
                                    <p:set>
                                      <p:cBhvr>
                                        <p:cTn id="94" dur="1" fill="hold">
                                          <p:stCondLst>
                                            <p:cond delay="0"/>
                                          </p:stCondLst>
                                        </p:cTn>
                                        <p:tgtEl>
                                          <p:spTgt spid="4"/>
                                        </p:tgtEl>
                                        <p:attrNameLst>
                                          <p:attrName>style.visibility</p:attrName>
                                        </p:attrNameLst>
                                      </p:cBhvr>
                                      <p:to>
                                        <p:strVal val="visible"/>
                                      </p:to>
                                    </p:set>
                                    <p:anim calcmode="lin" valueType="num">
                                      <p:cBhvr>
                                        <p:cTn id="95" dur="500" fill="hold"/>
                                        <p:tgtEl>
                                          <p:spTgt spid="4"/>
                                        </p:tgtEl>
                                        <p:attrNameLst>
                                          <p:attrName>ppt_w</p:attrName>
                                        </p:attrNameLst>
                                      </p:cBhvr>
                                      <p:tavLst>
                                        <p:tav tm="0">
                                          <p:val>
                                            <p:fltVal val="0"/>
                                          </p:val>
                                        </p:tav>
                                        <p:tav tm="100000">
                                          <p:val>
                                            <p:strVal val="#ppt_w"/>
                                          </p:val>
                                        </p:tav>
                                      </p:tavLst>
                                    </p:anim>
                                    <p:anim calcmode="lin" valueType="num">
                                      <p:cBhvr>
                                        <p:cTn id="96" dur="500" fill="hold"/>
                                        <p:tgtEl>
                                          <p:spTgt spid="4"/>
                                        </p:tgtEl>
                                        <p:attrNameLst>
                                          <p:attrName>ppt_h</p:attrName>
                                        </p:attrNameLst>
                                      </p:cBhvr>
                                      <p:tavLst>
                                        <p:tav tm="0">
                                          <p:val>
                                            <p:fltVal val="0"/>
                                          </p:val>
                                        </p:tav>
                                        <p:tav tm="100000">
                                          <p:val>
                                            <p:strVal val="#ppt_h"/>
                                          </p:val>
                                        </p:tav>
                                      </p:tavLst>
                                    </p:anim>
                                    <p:animEffect transition="in" filter="fade">
                                      <p:cBhvr>
                                        <p:cTn id="97" dur="500"/>
                                        <p:tgtEl>
                                          <p:spTgt spid="4"/>
                                        </p:tgtEl>
                                      </p:cBhvr>
                                    </p:animEffect>
                                    <p:anim calcmode="lin" valueType="num">
                                      <p:cBhvr>
                                        <p:cTn id="98" dur="500" fill="hold"/>
                                        <p:tgtEl>
                                          <p:spTgt spid="4"/>
                                        </p:tgtEl>
                                        <p:attrNameLst>
                                          <p:attrName>ppt_x</p:attrName>
                                        </p:attrNameLst>
                                      </p:cBhvr>
                                      <p:tavLst>
                                        <p:tav tm="0">
                                          <p:val>
                                            <p:fltVal val="0.5"/>
                                          </p:val>
                                        </p:tav>
                                        <p:tav tm="100000">
                                          <p:val>
                                            <p:strVal val="#ppt_x"/>
                                          </p:val>
                                        </p:tav>
                                      </p:tavLst>
                                    </p:anim>
                                    <p:anim calcmode="lin" valueType="num">
                                      <p:cBhvr>
                                        <p:cTn id="99" dur="500" fill="hold"/>
                                        <p:tgtEl>
                                          <p:spTgt spid="4"/>
                                        </p:tgtEl>
                                        <p:attrNameLst>
                                          <p:attrName>ppt_y</p:attrName>
                                        </p:attrNameLst>
                                      </p:cBhvr>
                                      <p:tavLst>
                                        <p:tav tm="0">
                                          <p:val>
                                            <p:fltVal val="0.5"/>
                                          </p:val>
                                        </p:tav>
                                        <p:tav tm="100000">
                                          <p:val>
                                            <p:strVal val="#ppt_y"/>
                                          </p:val>
                                        </p:tav>
                                      </p:tavLst>
                                    </p:anim>
                                  </p:childTnLst>
                                </p:cTn>
                              </p:par>
                            </p:childTnLst>
                          </p:cTn>
                        </p:par>
                        <p:par>
                          <p:cTn id="100" fill="hold">
                            <p:stCondLst>
                              <p:cond delay="8250"/>
                            </p:stCondLst>
                            <p:childTnLst>
                              <p:par>
                                <p:cTn id="101" presetID="53" presetClass="entr" presetSubtype="528" fill="hold" grpId="0" nodeType="afterEffect">
                                  <p:stCondLst>
                                    <p:cond delay="0"/>
                                  </p:stCondLst>
                                  <p:childTnLst>
                                    <p:set>
                                      <p:cBhvr>
                                        <p:cTn id="102" dur="1" fill="hold">
                                          <p:stCondLst>
                                            <p:cond delay="0"/>
                                          </p:stCondLst>
                                        </p:cTn>
                                        <p:tgtEl>
                                          <p:spTgt spid="26"/>
                                        </p:tgtEl>
                                        <p:attrNameLst>
                                          <p:attrName>style.visibility</p:attrName>
                                        </p:attrNameLst>
                                      </p:cBhvr>
                                      <p:to>
                                        <p:strVal val="visible"/>
                                      </p:to>
                                    </p:set>
                                    <p:anim calcmode="lin" valueType="num">
                                      <p:cBhvr>
                                        <p:cTn id="103" dur="500" fill="hold"/>
                                        <p:tgtEl>
                                          <p:spTgt spid="26"/>
                                        </p:tgtEl>
                                        <p:attrNameLst>
                                          <p:attrName>ppt_w</p:attrName>
                                        </p:attrNameLst>
                                      </p:cBhvr>
                                      <p:tavLst>
                                        <p:tav tm="0">
                                          <p:val>
                                            <p:fltVal val="0"/>
                                          </p:val>
                                        </p:tav>
                                        <p:tav tm="100000">
                                          <p:val>
                                            <p:strVal val="#ppt_w"/>
                                          </p:val>
                                        </p:tav>
                                      </p:tavLst>
                                    </p:anim>
                                    <p:anim calcmode="lin" valueType="num">
                                      <p:cBhvr>
                                        <p:cTn id="104" dur="500" fill="hold"/>
                                        <p:tgtEl>
                                          <p:spTgt spid="26"/>
                                        </p:tgtEl>
                                        <p:attrNameLst>
                                          <p:attrName>ppt_h</p:attrName>
                                        </p:attrNameLst>
                                      </p:cBhvr>
                                      <p:tavLst>
                                        <p:tav tm="0">
                                          <p:val>
                                            <p:fltVal val="0"/>
                                          </p:val>
                                        </p:tav>
                                        <p:tav tm="100000">
                                          <p:val>
                                            <p:strVal val="#ppt_h"/>
                                          </p:val>
                                        </p:tav>
                                      </p:tavLst>
                                    </p:anim>
                                    <p:animEffect transition="in" filter="fade">
                                      <p:cBhvr>
                                        <p:cTn id="105" dur="500"/>
                                        <p:tgtEl>
                                          <p:spTgt spid="26"/>
                                        </p:tgtEl>
                                      </p:cBhvr>
                                    </p:animEffect>
                                    <p:anim calcmode="lin" valueType="num">
                                      <p:cBhvr>
                                        <p:cTn id="106" dur="500" fill="hold"/>
                                        <p:tgtEl>
                                          <p:spTgt spid="26"/>
                                        </p:tgtEl>
                                        <p:attrNameLst>
                                          <p:attrName>ppt_x</p:attrName>
                                        </p:attrNameLst>
                                      </p:cBhvr>
                                      <p:tavLst>
                                        <p:tav tm="0">
                                          <p:val>
                                            <p:fltVal val="0.5"/>
                                          </p:val>
                                        </p:tav>
                                        <p:tav tm="100000">
                                          <p:val>
                                            <p:strVal val="#ppt_x"/>
                                          </p:val>
                                        </p:tav>
                                      </p:tavLst>
                                    </p:anim>
                                    <p:anim calcmode="lin" valueType="num">
                                      <p:cBhvr>
                                        <p:cTn id="107" dur="500" fill="hold"/>
                                        <p:tgtEl>
                                          <p:spTgt spid="26"/>
                                        </p:tgtEl>
                                        <p:attrNameLst>
                                          <p:attrName>ppt_y</p:attrName>
                                        </p:attrNameLst>
                                      </p:cBhvr>
                                      <p:tavLst>
                                        <p:tav tm="0">
                                          <p:val>
                                            <p:fltVal val="0.5"/>
                                          </p:val>
                                        </p:tav>
                                        <p:tav tm="100000">
                                          <p:val>
                                            <p:strVal val="#ppt_y"/>
                                          </p:val>
                                        </p:tav>
                                      </p:tavLst>
                                    </p:anim>
                                  </p:childTnLst>
                                </p:cTn>
                              </p:par>
                            </p:childTnLst>
                          </p:cTn>
                        </p:par>
                        <p:par>
                          <p:cTn id="108" fill="hold">
                            <p:stCondLst>
                              <p:cond delay="8750"/>
                            </p:stCondLst>
                            <p:childTnLst>
                              <p:par>
                                <p:cTn id="109" presetID="22" presetClass="entr" presetSubtype="4" fill="hold" grpId="0" nodeType="afterEffect">
                                  <p:stCondLst>
                                    <p:cond delay="250"/>
                                  </p:stCondLst>
                                  <p:childTnLst>
                                    <p:set>
                                      <p:cBhvr>
                                        <p:cTn id="110" dur="1" fill="hold">
                                          <p:stCondLst>
                                            <p:cond delay="0"/>
                                          </p:stCondLst>
                                        </p:cTn>
                                        <p:tgtEl>
                                          <p:spTgt spid="17"/>
                                        </p:tgtEl>
                                        <p:attrNameLst>
                                          <p:attrName>style.visibility</p:attrName>
                                        </p:attrNameLst>
                                      </p:cBhvr>
                                      <p:to>
                                        <p:strVal val="visible"/>
                                      </p:to>
                                    </p:set>
                                    <p:animEffect transition="in" filter="wipe(down)">
                                      <p:cBhvr>
                                        <p:cTn id="111"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6" grpId="0" animBg="1"/>
      <p:bldP spid="17" grpId="0" animBg="1"/>
      <p:bldP spid="18" grpId="0" animBg="1"/>
      <p:bldP spid="22" grpId="0" animBg="1"/>
      <p:bldP spid="23" grpId="0"/>
      <p:bldP spid="24" grpId="0"/>
      <p:bldP spid="25" grpId="0"/>
      <p:bldP spid="26" grpId="0"/>
      <p:bldP spid="11" grpId="0" animBg="1"/>
      <p:bldP spid="19" grpId="0" animBg="1"/>
      <p:bldP spid="20" grpId="0" animBg="1"/>
      <p:bldP spid="2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7CCC6"/>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FF9285"/>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37" name="Oval 36"/>
          <p:cNvSpPr>
            <a:spLocks noChangeAspect="1"/>
          </p:cNvSpPr>
          <p:nvPr/>
        </p:nvSpPr>
        <p:spPr>
          <a:xfrm>
            <a:off x="4401145" y="1696859"/>
            <a:ext cx="731520" cy="731520"/>
          </a:xfrm>
          <a:prstGeom prst="ellipse">
            <a:avLst/>
          </a:prstGeom>
          <a:solidFill>
            <a:srgbClr val="524E67">
              <a:alpha val="75000"/>
            </a:srgbClr>
          </a:solidFill>
          <a:ln w="3810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01</a:t>
            </a:r>
          </a:p>
        </p:txBody>
      </p:sp>
      <p:grpSp>
        <p:nvGrpSpPr>
          <p:cNvPr id="38" name="Group 37"/>
          <p:cNvGrpSpPr/>
          <p:nvPr/>
        </p:nvGrpSpPr>
        <p:grpSpPr>
          <a:xfrm rot="10800000">
            <a:off x="1246876" y="2043471"/>
            <a:ext cx="3115196" cy="51094"/>
            <a:chOff x="7800976" y="1961198"/>
            <a:chExt cx="3398088" cy="55734"/>
          </a:xfrm>
          <a:solidFill>
            <a:srgbClr val="FF7467"/>
          </a:solidFill>
        </p:grpSpPr>
        <p:cxnSp>
          <p:nvCxnSpPr>
            <p:cNvPr id="39" name="Straight Connector 38"/>
            <p:cNvCxnSpPr/>
            <p:nvPr/>
          </p:nvCxnSpPr>
          <p:spPr>
            <a:xfrm>
              <a:off x="7800976" y="1996044"/>
              <a:ext cx="2992311" cy="0"/>
            </a:xfrm>
            <a:prstGeom prst="line">
              <a:avLst/>
            </a:prstGeom>
            <a:grpFill/>
            <a:ln>
              <a:solidFill>
                <a:srgbClr val="FF7467"/>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1" name="TextBox 50"/>
          <p:cNvSpPr txBox="1"/>
          <p:nvPr/>
        </p:nvSpPr>
        <p:spPr>
          <a:xfrm>
            <a:off x="384432" y="4262099"/>
            <a:ext cx="2468880" cy="13265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524E67">
              <a:alpha val="75000"/>
            </a:srgbClr>
          </a:solidFill>
          <a:ln w="38100">
            <a:solidFill>
              <a:srgbClr val="FF9285"/>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05</a:t>
            </a:r>
          </a:p>
        </p:txBody>
      </p:sp>
      <p:grpSp>
        <p:nvGrpSpPr>
          <p:cNvPr id="53" name="Group 52"/>
          <p:cNvGrpSpPr/>
          <p:nvPr/>
        </p:nvGrpSpPr>
        <p:grpSpPr>
          <a:xfrm rot="10800000">
            <a:off x="423907" y="4605515"/>
            <a:ext cx="3115196" cy="51094"/>
            <a:chOff x="7800976" y="1961198"/>
            <a:chExt cx="3398088" cy="55734"/>
          </a:xfrm>
          <a:solidFill>
            <a:srgbClr val="FF9285"/>
          </a:solidFill>
        </p:grpSpPr>
        <p:cxnSp>
          <p:nvCxnSpPr>
            <p:cNvPr id="54" name="Straight Connector 53"/>
            <p:cNvCxnSpPr/>
            <p:nvPr/>
          </p:nvCxnSpPr>
          <p:spPr>
            <a:xfrm>
              <a:off x="7800976" y="1996044"/>
              <a:ext cx="2992311" cy="0"/>
            </a:xfrm>
            <a:prstGeom prst="line">
              <a:avLst/>
            </a:prstGeom>
            <a:grpFill/>
            <a:ln>
              <a:solidFill>
                <a:srgbClr val="FF9285"/>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56" name="TextBox 55"/>
          <p:cNvSpPr txBox="1"/>
          <p:nvPr/>
        </p:nvSpPr>
        <p:spPr>
          <a:xfrm>
            <a:off x="8619854" y="1643823"/>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524E67">
              <a:alpha val="75000"/>
            </a:srgbClr>
          </a:solidFill>
          <a:ln w="3810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02</a:t>
            </a:r>
          </a:p>
        </p:txBody>
      </p:sp>
      <p:grpSp>
        <p:nvGrpSpPr>
          <p:cNvPr id="58" name="Group 57"/>
          <p:cNvGrpSpPr/>
          <p:nvPr/>
        </p:nvGrpSpPr>
        <p:grpSpPr>
          <a:xfrm>
            <a:off x="7904999" y="2026626"/>
            <a:ext cx="3115196" cy="51094"/>
            <a:chOff x="7800976" y="1972933"/>
            <a:chExt cx="3398088" cy="55734"/>
          </a:xfrm>
          <a:solidFill>
            <a:srgbClr val="4CC8EC"/>
          </a:solidFill>
        </p:grpSpPr>
        <p:cxnSp>
          <p:nvCxnSpPr>
            <p:cNvPr id="59" name="Straight Connector 58"/>
            <p:cNvCxnSpPr/>
            <p:nvPr/>
          </p:nvCxnSpPr>
          <p:spPr>
            <a:xfrm>
              <a:off x="7800976" y="1996044"/>
              <a:ext cx="2992311" cy="0"/>
            </a:xfrm>
            <a:prstGeom prst="line">
              <a:avLst/>
            </a:prstGeom>
            <a:grpFill/>
            <a:ln>
              <a:solidFill>
                <a:srgbClr val="4CC8EC"/>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1" name="TextBox 60"/>
          <p:cNvSpPr txBox="1"/>
          <p:nvPr/>
        </p:nvSpPr>
        <p:spPr>
          <a:xfrm>
            <a:off x="9536535" y="4167569"/>
            <a:ext cx="2468880" cy="132651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524E67">
              <a:alpha val="75000"/>
            </a:srgbClr>
          </a:solidFill>
          <a:ln w="3810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03</a:t>
            </a:r>
          </a:p>
        </p:txBody>
      </p:sp>
      <p:grpSp>
        <p:nvGrpSpPr>
          <p:cNvPr id="63" name="Group 62"/>
          <p:cNvGrpSpPr/>
          <p:nvPr/>
        </p:nvGrpSpPr>
        <p:grpSpPr>
          <a:xfrm>
            <a:off x="8821680" y="4550372"/>
            <a:ext cx="3115196" cy="51094"/>
            <a:chOff x="7800976" y="1972933"/>
            <a:chExt cx="3398088" cy="55734"/>
          </a:xfrm>
          <a:solidFill>
            <a:srgbClr val="F4C956"/>
          </a:solidFill>
        </p:grpSpPr>
        <p:cxnSp>
          <p:nvCxnSpPr>
            <p:cNvPr id="64" name="Straight Connector 63"/>
            <p:cNvCxnSpPr/>
            <p:nvPr/>
          </p:nvCxnSpPr>
          <p:spPr>
            <a:xfrm>
              <a:off x="7800976" y="1996044"/>
              <a:ext cx="2992311" cy="0"/>
            </a:xfrm>
            <a:prstGeom prst="line">
              <a:avLst/>
            </a:prstGeom>
            <a:grpFill/>
            <a:ln>
              <a:solidFill>
                <a:srgbClr val="F4C956"/>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
        <p:nvSpPr>
          <p:cNvPr id="66" name="TextBox 65"/>
          <p:cNvSpPr txBox="1"/>
          <p:nvPr/>
        </p:nvSpPr>
        <p:spPr>
          <a:xfrm>
            <a:off x="6932428" y="5817286"/>
            <a:ext cx="4609967" cy="926407"/>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524E67">
              <a:alpha val="75000"/>
            </a:srgbClr>
          </a:solidFill>
          <a:ln w="3810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04</a:t>
            </a:r>
          </a:p>
        </p:txBody>
      </p:sp>
      <p:grpSp>
        <p:nvGrpSpPr>
          <p:cNvPr id="68" name="Group 67"/>
          <p:cNvGrpSpPr/>
          <p:nvPr/>
        </p:nvGrpSpPr>
        <p:grpSpPr>
          <a:xfrm>
            <a:off x="6539985" y="6189202"/>
            <a:ext cx="4911722" cy="51094"/>
            <a:chOff x="7800976" y="1972933"/>
            <a:chExt cx="5357761" cy="55734"/>
          </a:xfrm>
          <a:solidFill>
            <a:srgbClr val="57CCC6"/>
          </a:solidFill>
        </p:grpSpPr>
        <p:cxnSp>
          <p:nvCxnSpPr>
            <p:cNvPr id="69" name="Straight Connector 68"/>
            <p:cNvCxnSpPr/>
            <p:nvPr/>
          </p:nvCxnSpPr>
          <p:spPr>
            <a:xfrm>
              <a:off x="7800976" y="1996044"/>
              <a:ext cx="4987189" cy="0"/>
            </a:xfrm>
            <a:prstGeom prst="line">
              <a:avLst/>
            </a:prstGeom>
            <a:grpFill/>
            <a:ln>
              <a:solidFill>
                <a:srgbClr val="57CCC6"/>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spTree>
    <p:extLst>
      <p:ext uri="{BB962C8B-B14F-4D97-AF65-F5344CB8AC3E}">
        <p14:creationId xmlns:p14="http://schemas.microsoft.com/office/powerpoint/2010/main" val="421091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29" name="Group 28"/>
          <p:cNvGrpSpPr/>
          <p:nvPr/>
        </p:nvGrpSpPr>
        <p:grpSpPr>
          <a:xfrm>
            <a:off x="8686168" y="5158973"/>
            <a:ext cx="2673751" cy="1120244"/>
            <a:chOff x="6898340" y="3941118"/>
            <a:chExt cx="2005313" cy="840184"/>
          </a:xfrm>
        </p:grpSpPr>
        <p:sp>
          <p:nvSpPr>
            <p:cNvPr id="30" name="TextBox 29"/>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57CCC6"/>
                  </a:solidFill>
                  <a:latin typeface="Candara" panose="020E0502030303020204" pitchFamily="34" charset="0"/>
                </a:rPr>
                <a:t>LOREM IPSUM</a:t>
              </a:r>
            </a:p>
          </p:txBody>
        </p:sp>
      </p:grpSp>
      <p:grpSp>
        <p:nvGrpSpPr>
          <p:cNvPr id="37" name="Group 36"/>
          <p:cNvGrpSpPr/>
          <p:nvPr/>
        </p:nvGrpSpPr>
        <p:grpSpPr>
          <a:xfrm>
            <a:off x="800101" y="5158973"/>
            <a:ext cx="2673751" cy="1098728"/>
            <a:chOff x="6858000" y="3941118"/>
            <a:chExt cx="2005313" cy="824047"/>
          </a:xfrm>
        </p:grpSpPr>
        <p:sp>
          <p:nvSpPr>
            <p:cNvPr id="38" name="TextBox 37"/>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7826177" y="3941118"/>
              <a:ext cx="965409" cy="184666"/>
            </a:xfrm>
            <a:prstGeom prst="rect">
              <a:avLst/>
            </a:prstGeom>
            <a:noFill/>
          </p:spPr>
          <p:txBody>
            <a:bodyPr wrap="none" lIns="0" tIns="0" rIns="0" bIns="0" rtlCol="0" anchor="ctr">
              <a:spAutoFit/>
            </a:bodyPr>
            <a:lstStyle/>
            <a:p>
              <a:pPr algn="r"/>
              <a:r>
                <a:rPr lang="en-US" sz="1600" b="1" dirty="0">
                  <a:solidFill>
                    <a:srgbClr val="FF9285"/>
                  </a:solidFill>
                  <a:latin typeface="Candara" panose="020E0502030303020204" pitchFamily="34" charset="0"/>
                </a:rPr>
                <a:t>LOREM IPSUM</a:t>
              </a:r>
            </a:p>
          </p:txBody>
        </p:sp>
      </p:grpSp>
      <p:grpSp>
        <p:nvGrpSpPr>
          <p:cNvPr id="40" name="Group 39"/>
          <p:cNvGrpSpPr/>
          <p:nvPr/>
        </p:nvGrpSpPr>
        <p:grpSpPr>
          <a:xfrm>
            <a:off x="406401" y="3594084"/>
            <a:ext cx="2673751" cy="1098728"/>
            <a:chOff x="6858000" y="3941118"/>
            <a:chExt cx="2005313" cy="824047"/>
          </a:xfrm>
        </p:grpSpPr>
        <p:sp>
          <p:nvSpPr>
            <p:cNvPr id="41" name="TextBox 40"/>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7826180" y="3941118"/>
              <a:ext cx="965409" cy="184666"/>
            </a:xfrm>
            <a:prstGeom prst="rect">
              <a:avLst/>
            </a:prstGeom>
            <a:noFill/>
          </p:spPr>
          <p:txBody>
            <a:bodyPr wrap="none" lIns="0" tIns="0" rIns="0" bIns="0" rtlCol="0" anchor="ctr">
              <a:spAutoFit/>
            </a:bodyPr>
            <a:lstStyle/>
            <a:p>
              <a:pPr algn="r"/>
              <a:r>
                <a:rPr lang="en-US" sz="1600" b="1" dirty="0">
                  <a:solidFill>
                    <a:srgbClr val="60DCFF"/>
                  </a:solidFill>
                  <a:latin typeface="Candara" panose="020E0502030303020204" pitchFamily="34" charset="0"/>
                </a:rPr>
                <a:t>LOREM IPSUM</a:t>
              </a:r>
            </a:p>
          </p:txBody>
        </p:sp>
      </p:grpSp>
      <p:grpSp>
        <p:nvGrpSpPr>
          <p:cNvPr id="43" name="Group 42"/>
          <p:cNvGrpSpPr/>
          <p:nvPr/>
        </p:nvGrpSpPr>
        <p:grpSpPr>
          <a:xfrm>
            <a:off x="948414" y="2029194"/>
            <a:ext cx="2673751" cy="1098728"/>
            <a:chOff x="6858000" y="3941118"/>
            <a:chExt cx="2005313" cy="824047"/>
          </a:xfrm>
        </p:grpSpPr>
        <p:sp>
          <p:nvSpPr>
            <p:cNvPr id="44" name="TextBox 43"/>
            <p:cNvSpPr txBox="1"/>
            <p:nvPr/>
          </p:nvSpPr>
          <p:spPr>
            <a:xfrm>
              <a:off x="6858000" y="4095750"/>
              <a:ext cx="2005313" cy="669415"/>
            </a:xfrm>
            <a:prstGeom prst="rect">
              <a:avLst/>
            </a:prstGeom>
            <a:noFill/>
          </p:spPr>
          <p:txBody>
            <a:bodyPr wrap="square" rtlCol="0">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p:cNvSpPr txBox="1"/>
            <p:nvPr/>
          </p:nvSpPr>
          <p:spPr>
            <a:xfrm>
              <a:off x="7826183" y="3941118"/>
              <a:ext cx="965409" cy="184666"/>
            </a:xfrm>
            <a:prstGeom prst="rect">
              <a:avLst/>
            </a:prstGeom>
            <a:noFill/>
          </p:spPr>
          <p:txBody>
            <a:bodyPr wrap="none" lIns="0" tIns="0" rIns="0" bIns="0" rtlCol="0" anchor="ctr">
              <a:spAutoFit/>
            </a:bodyPr>
            <a:lstStyle/>
            <a:p>
              <a:pPr algn="r"/>
              <a:r>
                <a:rPr lang="en-US" sz="1600" b="1" dirty="0">
                  <a:solidFill>
                    <a:srgbClr val="FF7467"/>
                  </a:solidFill>
                  <a:latin typeface="Candara" panose="020E0502030303020204" pitchFamily="34" charset="0"/>
                </a:rPr>
                <a:t>LOREM IPSUM</a:t>
              </a:r>
            </a:p>
          </p:txBody>
        </p:sp>
      </p:grpSp>
      <p:grpSp>
        <p:nvGrpSpPr>
          <p:cNvPr id="46" name="Group 45"/>
          <p:cNvGrpSpPr/>
          <p:nvPr/>
        </p:nvGrpSpPr>
        <p:grpSpPr>
          <a:xfrm>
            <a:off x="9165635" y="3594084"/>
            <a:ext cx="2673751" cy="1120244"/>
            <a:chOff x="6898340" y="3941118"/>
            <a:chExt cx="2005313" cy="840184"/>
          </a:xfrm>
        </p:grpSpPr>
        <p:sp>
          <p:nvSpPr>
            <p:cNvPr id="47" name="TextBox 46"/>
            <p:cNvSpPr txBox="1"/>
            <p:nvPr/>
          </p:nvSpPr>
          <p:spPr>
            <a:xfrm>
              <a:off x="6898340" y="4111887"/>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F4C956"/>
                  </a:solidFill>
                  <a:latin typeface="Candara" panose="020E0502030303020204" pitchFamily="34" charset="0"/>
                </a:rPr>
                <a:t>LOREM IPSUM</a:t>
              </a:r>
            </a:p>
          </p:txBody>
        </p:sp>
      </p:grpSp>
      <p:grpSp>
        <p:nvGrpSpPr>
          <p:cNvPr id="49" name="Group 48"/>
          <p:cNvGrpSpPr/>
          <p:nvPr/>
        </p:nvGrpSpPr>
        <p:grpSpPr>
          <a:xfrm>
            <a:off x="8643261" y="2029196"/>
            <a:ext cx="2673751" cy="1109487"/>
            <a:chOff x="6890272" y="3941118"/>
            <a:chExt cx="2005313" cy="832116"/>
          </a:xfrm>
        </p:grpSpPr>
        <p:sp>
          <p:nvSpPr>
            <p:cNvPr id="50" name="TextBox 49"/>
            <p:cNvSpPr txBox="1"/>
            <p:nvPr/>
          </p:nvSpPr>
          <p:spPr>
            <a:xfrm>
              <a:off x="6890272" y="4103819"/>
              <a:ext cx="2005313" cy="66941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6948675" y="3941118"/>
              <a:ext cx="965409" cy="184666"/>
            </a:xfrm>
            <a:prstGeom prst="rect">
              <a:avLst/>
            </a:prstGeom>
            <a:noFill/>
          </p:spPr>
          <p:txBody>
            <a:bodyPr wrap="none" lIns="0" tIns="0" rIns="0" bIns="0" rtlCol="0" anchor="ctr">
              <a:spAutoFit/>
            </a:bodyPr>
            <a:lstStyle/>
            <a:p>
              <a:r>
                <a:rPr lang="en-US" sz="1600" b="1" dirty="0">
                  <a:solidFill>
                    <a:srgbClr val="4CC8EC"/>
                  </a:solidFill>
                  <a:latin typeface="Candara" panose="020E0502030303020204" pitchFamily="34" charset="0"/>
                </a:rPr>
                <a:t>LOREM IPSUM</a:t>
              </a:r>
            </a:p>
          </p:txBody>
        </p:sp>
      </p:grpSp>
      <p:sp>
        <p:nvSpPr>
          <p:cNvPr id="52" name="Freeform 51"/>
          <p:cNvSpPr/>
          <p:nvPr/>
        </p:nvSpPr>
        <p:spPr>
          <a:xfrm rot="2539609">
            <a:off x="6929986" y="4850170"/>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3" name="Freeform 52"/>
          <p:cNvSpPr/>
          <p:nvPr/>
        </p:nvSpPr>
        <p:spPr>
          <a:xfrm>
            <a:off x="7146750" y="3981376"/>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4" name="Freeform 53"/>
          <p:cNvSpPr/>
          <p:nvPr/>
        </p:nvSpPr>
        <p:spPr>
          <a:xfrm rot="19060391">
            <a:off x="6866745" y="3072271"/>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5" name="Freeform 54"/>
          <p:cNvSpPr/>
          <p:nvPr/>
        </p:nvSpPr>
        <p:spPr>
          <a:xfrm rot="19060391" flipH="1">
            <a:off x="4579930" y="4877774"/>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6" name="Freeform 55"/>
          <p:cNvSpPr/>
          <p:nvPr/>
        </p:nvSpPr>
        <p:spPr>
          <a:xfrm flipH="1">
            <a:off x="4310275" y="3958260"/>
            <a:ext cx="701893" cy="106841"/>
          </a:xfrm>
          <a:custGeom>
            <a:avLst/>
            <a:gdLst/>
            <a:ahLst/>
            <a:cxnLst/>
            <a:rect l="0" t="0" r="0" b="0"/>
            <a:pathLst>
              <a:path>
                <a:moveTo>
                  <a:pt x="0" y="32211"/>
                </a:moveTo>
                <a:lnTo>
                  <a:pt x="423229"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57" name="Freeform 56"/>
          <p:cNvSpPr/>
          <p:nvPr/>
        </p:nvSpPr>
        <p:spPr>
          <a:xfrm rot="2539609" flipH="1">
            <a:off x="4707205" y="3012945"/>
            <a:ext cx="641231" cy="106841"/>
          </a:xfrm>
          <a:custGeom>
            <a:avLst/>
            <a:gdLst/>
            <a:ahLst/>
            <a:cxnLst/>
            <a:rect l="0" t="0" r="0" b="0"/>
            <a:pathLst>
              <a:path>
                <a:moveTo>
                  <a:pt x="0" y="32211"/>
                </a:moveTo>
                <a:lnTo>
                  <a:pt x="386650" y="32211"/>
                </a:lnTo>
              </a:path>
            </a:pathLst>
          </a:custGeom>
          <a:noFill/>
          <a:ln w="12700">
            <a:solidFill>
              <a:schemeClr val="bg1"/>
            </a:solidFill>
            <a:headEnd type="oval" w="med" len="med"/>
            <a:tailEnd type="triangle" w="med" len="med"/>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4" name="Freeform 93"/>
          <p:cNvSpPr/>
          <p:nvPr/>
        </p:nvSpPr>
        <p:spPr>
          <a:xfrm flipH="1">
            <a:off x="5209415" y="3179832"/>
            <a:ext cx="1773171" cy="177316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chemeClr val="bg1">
              <a:lumMod val="65000"/>
            </a:schemeClr>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grpSp>
        <p:nvGrpSpPr>
          <p:cNvPr id="9" name="Group 8"/>
          <p:cNvGrpSpPr/>
          <p:nvPr/>
        </p:nvGrpSpPr>
        <p:grpSpPr>
          <a:xfrm>
            <a:off x="5545939" y="3516354"/>
            <a:ext cx="1100124" cy="1100124"/>
            <a:chOff x="5545939" y="3516354"/>
            <a:chExt cx="1100124" cy="1100124"/>
          </a:xfrm>
        </p:grpSpPr>
        <p:sp>
          <p:nvSpPr>
            <p:cNvPr id="95" name="Oval 94"/>
            <p:cNvSpPr/>
            <p:nvPr/>
          </p:nvSpPr>
          <p:spPr>
            <a:xfrm flipH="1">
              <a:off x="5545939" y="3516354"/>
              <a:ext cx="1100124" cy="1100124"/>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60" name="Freeform 65"/>
            <p:cNvSpPr>
              <a:spLocks noEditPoints="1"/>
            </p:cNvSpPr>
            <p:nvPr/>
          </p:nvSpPr>
          <p:spPr bwMode="auto">
            <a:xfrm>
              <a:off x="5759318" y="3748393"/>
              <a:ext cx="632741" cy="576579"/>
            </a:xfrm>
            <a:custGeom>
              <a:avLst/>
              <a:gdLst/>
              <a:ahLst/>
              <a:cxnLst>
                <a:cxn ang="0">
                  <a:pos x="45" y="41"/>
                </a:cxn>
                <a:cxn ang="0">
                  <a:pos x="47" y="50"/>
                </a:cxn>
                <a:cxn ang="0">
                  <a:pos x="40" y="56"/>
                </a:cxn>
                <a:cxn ang="0">
                  <a:pos x="31" y="60"/>
                </a:cxn>
                <a:cxn ang="0">
                  <a:pos x="21" y="60"/>
                </a:cxn>
                <a:cxn ang="0">
                  <a:pos x="13" y="56"/>
                </a:cxn>
                <a:cxn ang="0">
                  <a:pos x="5" y="50"/>
                </a:cxn>
                <a:cxn ang="0">
                  <a:pos x="8" y="41"/>
                </a:cxn>
                <a:cxn ang="0">
                  <a:pos x="0" y="32"/>
                </a:cxn>
                <a:cxn ang="0">
                  <a:pos x="9" y="26"/>
                </a:cxn>
                <a:cxn ang="0">
                  <a:pos x="5" y="20"/>
                </a:cxn>
                <a:cxn ang="0">
                  <a:pos x="17" y="18"/>
                </a:cxn>
                <a:cxn ang="0">
                  <a:pos x="22" y="10"/>
                </a:cxn>
                <a:cxn ang="0">
                  <a:pos x="32" y="17"/>
                </a:cxn>
                <a:cxn ang="0">
                  <a:pos x="41" y="14"/>
                </a:cxn>
                <a:cxn ang="0">
                  <a:pos x="47" y="22"/>
                </a:cxn>
                <a:cxn ang="0">
                  <a:pos x="51" y="30"/>
                </a:cxn>
                <a:cxn ang="0">
                  <a:pos x="26" y="25"/>
                </a:cxn>
                <a:cxn ang="0">
                  <a:pos x="36" y="35"/>
                </a:cxn>
                <a:cxn ang="0">
                  <a:pos x="72" y="19"/>
                </a:cxn>
                <a:cxn ang="0">
                  <a:pos x="72" y="27"/>
                </a:cxn>
                <a:cxn ang="0">
                  <a:pos x="62" y="25"/>
                </a:cxn>
                <a:cxn ang="0">
                  <a:pos x="52" y="27"/>
                </a:cxn>
                <a:cxn ang="0">
                  <a:pos x="53" y="19"/>
                </a:cxn>
                <a:cxn ang="0">
                  <a:pos x="53" y="11"/>
                </a:cxn>
                <a:cxn ang="0">
                  <a:pos x="52" y="3"/>
                </a:cxn>
                <a:cxn ang="0">
                  <a:pos x="62" y="4"/>
                </a:cxn>
                <a:cxn ang="0">
                  <a:pos x="67" y="0"/>
                </a:cxn>
                <a:cxn ang="0">
                  <a:pos x="70" y="9"/>
                </a:cxn>
                <a:cxn ang="0">
                  <a:pos x="78" y="18"/>
                </a:cxn>
                <a:cxn ang="0">
                  <a:pos x="70" y="62"/>
                </a:cxn>
                <a:cxn ang="0">
                  <a:pos x="67" y="71"/>
                </a:cxn>
                <a:cxn ang="0">
                  <a:pos x="61" y="66"/>
                </a:cxn>
                <a:cxn ang="0">
                  <a:pos x="52" y="68"/>
                </a:cxn>
                <a:cxn ang="0">
                  <a:pos x="47" y="59"/>
                </a:cxn>
                <a:cxn ang="0">
                  <a:pos x="54" y="50"/>
                </a:cxn>
                <a:cxn ang="0">
                  <a:pos x="57" y="41"/>
                </a:cxn>
                <a:cxn ang="0">
                  <a:pos x="63" y="46"/>
                </a:cxn>
                <a:cxn ang="0">
                  <a:pos x="72" y="44"/>
                </a:cxn>
                <a:cxn ang="0">
                  <a:pos x="72" y="52"/>
                </a:cxn>
                <a:cxn ang="0">
                  <a:pos x="62" y="10"/>
                </a:cxn>
                <a:cxn ang="0">
                  <a:pos x="67" y="15"/>
                </a:cxn>
                <a:cxn ang="0">
                  <a:pos x="57" y="56"/>
                </a:cxn>
                <a:cxn ang="0">
                  <a:pos x="62" y="51"/>
                </a:cxn>
              </a:cxnLst>
              <a:rect l="0" t="0" r="r" b="b"/>
              <a:pathLst>
                <a:path w="78" h="71">
                  <a:moveTo>
                    <a:pt x="52" y="39"/>
                  </a:moveTo>
                  <a:cubicBezTo>
                    <a:pt x="52" y="40"/>
                    <a:pt x="51" y="40"/>
                    <a:pt x="51" y="40"/>
                  </a:cubicBezTo>
                  <a:cubicBezTo>
                    <a:pt x="45" y="41"/>
                    <a:pt x="45" y="41"/>
                    <a:pt x="45" y="41"/>
                  </a:cubicBezTo>
                  <a:cubicBezTo>
                    <a:pt x="44" y="42"/>
                    <a:pt x="44" y="43"/>
                    <a:pt x="43" y="44"/>
                  </a:cubicBezTo>
                  <a:cubicBezTo>
                    <a:pt x="45" y="46"/>
                    <a:pt x="46" y="47"/>
                    <a:pt x="47" y="49"/>
                  </a:cubicBezTo>
                  <a:cubicBezTo>
                    <a:pt x="47" y="49"/>
                    <a:pt x="47" y="49"/>
                    <a:pt x="47" y="50"/>
                  </a:cubicBezTo>
                  <a:cubicBezTo>
                    <a:pt x="47" y="50"/>
                    <a:pt x="47" y="50"/>
                    <a:pt x="47" y="50"/>
                  </a:cubicBezTo>
                  <a:cubicBezTo>
                    <a:pt x="46" y="52"/>
                    <a:pt x="42" y="56"/>
                    <a:pt x="41" y="56"/>
                  </a:cubicBezTo>
                  <a:cubicBezTo>
                    <a:pt x="40" y="56"/>
                    <a:pt x="40" y="56"/>
                    <a:pt x="40" y="56"/>
                  </a:cubicBezTo>
                  <a:cubicBezTo>
                    <a:pt x="35" y="53"/>
                    <a:pt x="35" y="53"/>
                    <a:pt x="35" y="53"/>
                  </a:cubicBezTo>
                  <a:cubicBezTo>
                    <a:pt x="34" y="53"/>
                    <a:pt x="33" y="53"/>
                    <a:pt x="32" y="54"/>
                  </a:cubicBezTo>
                  <a:cubicBezTo>
                    <a:pt x="32" y="56"/>
                    <a:pt x="32" y="58"/>
                    <a:pt x="31" y="60"/>
                  </a:cubicBezTo>
                  <a:cubicBezTo>
                    <a:pt x="31" y="61"/>
                    <a:pt x="30" y="61"/>
                    <a:pt x="30" y="61"/>
                  </a:cubicBezTo>
                  <a:cubicBezTo>
                    <a:pt x="22" y="61"/>
                    <a:pt x="22" y="61"/>
                    <a:pt x="22" y="61"/>
                  </a:cubicBezTo>
                  <a:cubicBezTo>
                    <a:pt x="22" y="61"/>
                    <a:pt x="21" y="61"/>
                    <a:pt x="21" y="60"/>
                  </a:cubicBezTo>
                  <a:cubicBezTo>
                    <a:pt x="20" y="54"/>
                    <a:pt x="20" y="54"/>
                    <a:pt x="20" y="54"/>
                  </a:cubicBezTo>
                  <a:cubicBezTo>
                    <a:pt x="19" y="54"/>
                    <a:pt x="18" y="53"/>
                    <a:pt x="17" y="53"/>
                  </a:cubicBezTo>
                  <a:cubicBezTo>
                    <a:pt x="13" y="56"/>
                    <a:pt x="13" y="56"/>
                    <a:pt x="13" y="56"/>
                  </a:cubicBezTo>
                  <a:cubicBezTo>
                    <a:pt x="12" y="56"/>
                    <a:pt x="12" y="56"/>
                    <a:pt x="12" y="56"/>
                  </a:cubicBezTo>
                  <a:cubicBezTo>
                    <a:pt x="11" y="56"/>
                    <a:pt x="11" y="56"/>
                    <a:pt x="11" y="56"/>
                  </a:cubicBezTo>
                  <a:cubicBezTo>
                    <a:pt x="10" y="55"/>
                    <a:pt x="5" y="51"/>
                    <a:pt x="5" y="50"/>
                  </a:cubicBezTo>
                  <a:cubicBezTo>
                    <a:pt x="5" y="49"/>
                    <a:pt x="5" y="49"/>
                    <a:pt x="5" y="49"/>
                  </a:cubicBezTo>
                  <a:cubicBezTo>
                    <a:pt x="7" y="47"/>
                    <a:pt x="8" y="46"/>
                    <a:pt x="9" y="44"/>
                  </a:cubicBezTo>
                  <a:cubicBezTo>
                    <a:pt x="8" y="43"/>
                    <a:pt x="8" y="42"/>
                    <a:pt x="8" y="41"/>
                  </a:cubicBezTo>
                  <a:cubicBezTo>
                    <a:pt x="1" y="40"/>
                    <a:pt x="1" y="40"/>
                    <a:pt x="1" y="40"/>
                  </a:cubicBezTo>
                  <a:cubicBezTo>
                    <a:pt x="1" y="40"/>
                    <a:pt x="0" y="40"/>
                    <a:pt x="0" y="39"/>
                  </a:cubicBezTo>
                  <a:cubicBezTo>
                    <a:pt x="0" y="32"/>
                    <a:pt x="0" y="32"/>
                    <a:pt x="0" y="32"/>
                  </a:cubicBezTo>
                  <a:cubicBezTo>
                    <a:pt x="0" y="31"/>
                    <a:pt x="1" y="30"/>
                    <a:pt x="1" y="30"/>
                  </a:cubicBezTo>
                  <a:cubicBezTo>
                    <a:pt x="8" y="29"/>
                    <a:pt x="8" y="29"/>
                    <a:pt x="8" y="29"/>
                  </a:cubicBezTo>
                  <a:cubicBezTo>
                    <a:pt x="8" y="28"/>
                    <a:pt x="8" y="27"/>
                    <a:pt x="9" y="26"/>
                  </a:cubicBezTo>
                  <a:cubicBezTo>
                    <a:pt x="8" y="25"/>
                    <a:pt x="7" y="23"/>
                    <a:pt x="5" y="22"/>
                  </a:cubicBezTo>
                  <a:cubicBezTo>
                    <a:pt x="5" y="21"/>
                    <a:pt x="5" y="21"/>
                    <a:pt x="5" y="21"/>
                  </a:cubicBezTo>
                  <a:cubicBezTo>
                    <a:pt x="5" y="21"/>
                    <a:pt x="5" y="20"/>
                    <a:pt x="5" y="20"/>
                  </a:cubicBezTo>
                  <a:cubicBezTo>
                    <a:pt x="6" y="19"/>
                    <a:pt x="11" y="14"/>
                    <a:pt x="12" y="14"/>
                  </a:cubicBezTo>
                  <a:cubicBezTo>
                    <a:pt x="12" y="14"/>
                    <a:pt x="12" y="14"/>
                    <a:pt x="13" y="14"/>
                  </a:cubicBezTo>
                  <a:cubicBezTo>
                    <a:pt x="17" y="18"/>
                    <a:pt x="17" y="18"/>
                    <a:pt x="17" y="18"/>
                  </a:cubicBezTo>
                  <a:cubicBezTo>
                    <a:pt x="18" y="18"/>
                    <a:pt x="19" y="17"/>
                    <a:pt x="20" y="17"/>
                  </a:cubicBezTo>
                  <a:cubicBezTo>
                    <a:pt x="21" y="15"/>
                    <a:pt x="21" y="13"/>
                    <a:pt x="21" y="11"/>
                  </a:cubicBezTo>
                  <a:cubicBezTo>
                    <a:pt x="21" y="10"/>
                    <a:pt x="22" y="10"/>
                    <a:pt x="22" y="10"/>
                  </a:cubicBezTo>
                  <a:cubicBezTo>
                    <a:pt x="30" y="10"/>
                    <a:pt x="30" y="10"/>
                    <a:pt x="30" y="10"/>
                  </a:cubicBezTo>
                  <a:cubicBezTo>
                    <a:pt x="30" y="10"/>
                    <a:pt x="31" y="10"/>
                    <a:pt x="31" y="11"/>
                  </a:cubicBezTo>
                  <a:cubicBezTo>
                    <a:pt x="32" y="17"/>
                    <a:pt x="32" y="17"/>
                    <a:pt x="32" y="17"/>
                  </a:cubicBezTo>
                  <a:cubicBezTo>
                    <a:pt x="33" y="17"/>
                    <a:pt x="34" y="18"/>
                    <a:pt x="35" y="18"/>
                  </a:cubicBezTo>
                  <a:cubicBezTo>
                    <a:pt x="40" y="14"/>
                    <a:pt x="40" y="14"/>
                    <a:pt x="40" y="14"/>
                  </a:cubicBezTo>
                  <a:cubicBezTo>
                    <a:pt x="40" y="14"/>
                    <a:pt x="40" y="14"/>
                    <a:pt x="41" y="14"/>
                  </a:cubicBezTo>
                  <a:cubicBezTo>
                    <a:pt x="41" y="14"/>
                    <a:pt x="41" y="14"/>
                    <a:pt x="41" y="14"/>
                  </a:cubicBezTo>
                  <a:cubicBezTo>
                    <a:pt x="42" y="15"/>
                    <a:pt x="47" y="20"/>
                    <a:pt x="47" y="21"/>
                  </a:cubicBezTo>
                  <a:cubicBezTo>
                    <a:pt x="47" y="21"/>
                    <a:pt x="47" y="21"/>
                    <a:pt x="47" y="22"/>
                  </a:cubicBezTo>
                  <a:cubicBezTo>
                    <a:pt x="46" y="23"/>
                    <a:pt x="45" y="25"/>
                    <a:pt x="43" y="26"/>
                  </a:cubicBezTo>
                  <a:cubicBezTo>
                    <a:pt x="44" y="27"/>
                    <a:pt x="44" y="28"/>
                    <a:pt x="45" y="30"/>
                  </a:cubicBezTo>
                  <a:cubicBezTo>
                    <a:pt x="51" y="30"/>
                    <a:pt x="51" y="30"/>
                    <a:pt x="51" y="30"/>
                  </a:cubicBezTo>
                  <a:cubicBezTo>
                    <a:pt x="51" y="31"/>
                    <a:pt x="52" y="31"/>
                    <a:pt x="52" y="32"/>
                  </a:cubicBezTo>
                  <a:lnTo>
                    <a:pt x="52" y="39"/>
                  </a:lnTo>
                  <a:close/>
                  <a:moveTo>
                    <a:pt x="26" y="25"/>
                  </a:moveTo>
                  <a:cubicBezTo>
                    <a:pt x="21" y="25"/>
                    <a:pt x="16" y="30"/>
                    <a:pt x="16" y="35"/>
                  </a:cubicBezTo>
                  <a:cubicBezTo>
                    <a:pt x="16" y="41"/>
                    <a:pt x="21" y="46"/>
                    <a:pt x="26" y="46"/>
                  </a:cubicBezTo>
                  <a:cubicBezTo>
                    <a:pt x="32" y="46"/>
                    <a:pt x="36" y="41"/>
                    <a:pt x="36" y="35"/>
                  </a:cubicBezTo>
                  <a:cubicBezTo>
                    <a:pt x="36" y="30"/>
                    <a:pt x="32" y="25"/>
                    <a:pt x="26" y="25"/>
                  </a:cubicBezTo>
                  <a:close/>
                  <a:moveTo>
                    <a:pt x="78" y="18"/>
                  </a:moveTo>
                  <a:cubicBezTo>
                    <a:pt x="78" y="18"/>
                    <a:pt x="72" y="19"/>
                    <a:pt x="72" y="19"/>
                  </a:cubicBezTo>
                  <a:cubicBezTo>
                    <a:pt x="71" y="20"/>
                    <a:pt x="71" y="20"/>
                    <a:pt x="70" y="21"/>
                  </a:cubicBezTo>
                  <a:cubicBezTo>
                    <a:pt x="71" y="22"/>
                    <a:pt x="72" y="26"/>
                    <a:pt x="72" y="26"/>
                  </a:cubicBezTo>
                  <a:cubicBezTo>
                    <a:pt x="72" y="27"/>
                    <a:pt x="72" y="27"/>
                    <a:pt x="72" y="27"/>
                  </a:cubicBezTo>
                  <a:cubicBezTo>
                    <a:pt x="72" y="27"/>
                    <a:pt x="68" y="30"/>
                    <a:pt x="67" y="30"/>
                  </a:cubicBezTo>
                  <a:cubicBezTo>
                    <a:pt x="67" y="30"/>
                    <a:pt x="64" y="26"/>
                    <a:pt x="63" y="25"/>
                  </a:cubicBezTo>
                  <a:cubicBezTo>
                    <a:pt x="63" y="25"/>
                    <a:pt x="63" y="25"/>
                    <a:pt x="62" y="25"/>
                  </a:cubicBezTo>
                  <a:cubicBezTo>
                    <a:pt x="62" y="25"/>
                    <a:pt x="61" y="25"/>
                    <a:pt x="61" y="25"/>
                  </a:cubicBezTo>
                  <a:cubicBezTo>
                    <a:pt x="61" y="26"/>
                    <a:pt x="58" y="30"/>
                    <a:pt x="57" y="30"/>
                  </a:cubicBezTo>
                  <a:cubicBezTo>
                    <a:pt x="57" y="30"/>
                    <a:pt x="53" y="27"/>
                    <a:pt x="52" y="27"/>
                  </a:cubicBezTo>
                  <a:cubicBezTo>
                    <a:pt x="52" y="27"/>
                    <a:pt x="52" y="27"/>
                    <a:pt x="52" y="26"/>
                  </a:cubicBezTo>
                  <a:cubicBezTo>
                    <a:pt x="52" y="26"/>
                    <a:pt x="54" y="22"/>
                    <a:pt x="54" y="21"/>
                  </a:cubicBezTo>
                  <a:cubicBezTo>
                    <a:pt x="53" y="20"/>
                    <a:pt x="53" y="20"/>
                    <a:pt x="53" y="19"/>
                  </a:cubicBezTo>
                  <a:cubicBezTo>
                    <a:pt x="52" y="19"/>
                    <a:pt x="47" y="18"/>
                    <a:pt x="47" y="18"/>
                  </a:cubicBezTo>
                  <a:cubicBezTo>
                    <a:pt x="47" y="12"/>
                    <a:pt x="47" y="12"/>
                    <a:pt x="47" y="12"/>
                  </a:cubicBezTo>
                  <a:cubicBezTo>
                    <a:pt x="47" y="11"/>
                    <a:pt x="52" y="11"/>
                    <a:pt x="53" y="11"/>
                  </a:cubicBezTo>
                  <a:cubicBezTo>
                    <a:pt x="53" y="10"/>
                    <a:pt x="53" y="9"/>
                    <a:pt x="54" y="9"/>
                  </a:cubicBezTo>
                  <a:cubicBezTo>
                    <a:pt x="54" y="8"/>
                    <a:pt x="52" y="4"/>
                    <a:pt x="52" y="3"/>
                  </a:cubicBezTo>
                  <a:cubicBezTo>
                    <a:pt x="52" y="3"/>
                    <a:pt x="52" y="3"/>
                    <a:pt x="52" y="3"/>
                  </a:cubicBezTo>
                  <a:cubicBezTo>
                    <a:pt x="53" y="3"/>
                    <a:pt x="57" y="0"/>
                    <a:pt x="57" y="0"/>
                  </a:cubicBezTo>
                  <a:cubicBezTo>
                    <a:pt x="58" y="0"/>
                    <a:pt x="61" y="4"/>
                    <a:pt x="61" y="5"/>
                  </a:cubicBezTo>
                  <a:cubicBezTo>
                    <a:pt x="61" y="4"/>
                    <a:pt x="62" y="4"/>
                    <a:pt x="62" y="4"/>
                  </a:cubicBezTo>
                  <a:cubicBezTo>
                    <a:pt x="63" y="4"/>
                    <a:pt x="63" y="4"/>
                    <a:pt x="63" y="5"/>
                  </a:cubicBezTo>
                  <a:cubicBezTo>
                    <a:pt x="64" y="3"/>
                    <a:pt x="66" y="1"/>
                    <a:pt x="67" y="0"/>
                  </a:cubicBezTo>
                  <a:cubicBezTo>
                    <a:pt x="67" y="0"/>
                    <a:pt x="67" y="0"/>
                    <a:pt x="67" y="0"/>
                  </a:cubicBezTo>
                  <a:cubicBezTo>
                    <a:pt x="68" y="0"/>
                    <a:pt x="72" y="2"/>
                    <a:pt x="72" y="3"/>
                  </a:cubicBezTo>
                  <a:cubicBezTo>
                    <a:pt x="72" y="3"/>
                    <a:pt x="72" y="3"/>
                    <a:pt x="72" y="3"/>
                  </a:cubicBezTo>
                  <a:cubicBezTo>
                    <a:pt x="72" y="4"/>
                    <a:pt x="71" y="8"/>
                    <a:pt x="70" y="9"/>
                  </a:cubicBezTo>
                  <a:cubicBezTo>
                    <a:pt x="71" y="9"/>
                    <a:pt x="71" y="10"/>
                    <a:pt x="72" y="11"/>
                  </a:cubicBezTo>
                  <a:cubicBezTo>
                    <a:pt x="72" y="11"/>
                    <a:pt x="78" y="11"/>
                    <a:pt x="78" y="12"/>
                  </a:cubicBezTo>
                  <a:lnTo>
                    <a:pt x="78" y="18"/>
                  </a:lnTo>
                  <a:close/>
                  <a:moveTo>
                    <a:pt x="78" y="59"/>
                  </a:moveTo>
                  <a:cubicBezTo>
                    <a:pt x="78" y="59"/>
                    <a:pt x="72" y="60"/>
                    <a:pt x="72" y="60"/>
                  </a:cubicBezTo>
                  <a:cubicBezTo>
                    <a:pt x="71" y="61"/>
                    <a:pt x="71" y="61"/>
                    <a:pt x="70" y="62"/>
                  </a:cubicBezTo>
                  <a:cubicBezTo>
                    <a:pt x="71" y="63"/>
                    <a:pt x="72" y="67"/>
                    <a:pt x="72" y="68"/>
                  </a:cubicBezTo>
                  <a:cubicBezTo>
                    <a:pt x="72" y="68"/>
                    <a:pt x="72" y="68"/>
                    <a:pt x="72" y="68"/>
                  </a:cubicBezTo>
                  <a:cubicBezTo>
                    <a:pt x="72" y="68"/>
                    <a:pt x="68" y="71"/>
                    <a:pt x="67" y="71"/>
                  </a:cubicBezTo>
                  <a:cubicBezTo>
                    <a:pt x="67" y="71"/>
                    <a:pt x="64" y="67"/>
                    <a:pt x="63" y="66"/>
                  </a:cubicBezTo>
                  <a:cubicBezTo>
                    <a:pt x="63" y="66"/>
                    <a:pt x="63" y="66"/>
                    <a:pt x="62" y="66"/>
                  </a:cubicBezTo>
                  <a:cubicBezTo>
                    <a:pt x="62" y="66"/>
                    <a:pt x="61" y="66"/>
                    <a:pt x="61" y="66"/>
                  </a:cubicBezTo>
                  <a:cubicBezTo>
                    <a:pt x="61" y="67"/>
                    <a:pt x="58" y="71"/>
                    <a:pt x="57" y="71"/>
                  </a:cubicBezTo>
                  <a:cubicBezTo>
                    <a:pt x="57" y="71"/>
                    <a:pt x="53" y="68"/>
                    <a:pt x="52" y="68"/>
                  </a:cubicBezTo>
                  <a:cubicBezTo>
                    <a:pt x="52" y="68"/>
                    <a:pt x="52" y="68"/>
                    <a:pt x="52" y="68"/>
                  </a:cubicBezTo>
                  <a:cubicBezTo>
                    <a:pt x="52" y="67"/>
                    <a:pt x="54" y="63"/>
                    <a:pt x="54" y="62"/>
                  </a:cubicBezTo>
                  <a:cubicBezTo>
                    <a:pt x="53" y="61"/>
                    <a:pt x="53" y="61"/>
                    <a:pt x="53" y="60"/>
                  </a:cubicBezTo>
                  <a:cubicBezTo>
                    <a:pt x="52" y="60"/>
                    <a:pt x="47" y="59"/>
                    <a:pt x="47" y="59"/>
                  </a:cubicBezTo>
                  <a:cubicBezTo>
                    <a:pt x="47" y="53"/>
                    <a:pt x="47" y="53"/>
                    <a:pt x="47" y="53"/>
                  </a:cubicBezTo>
                  <a:cubicBezTo>
                    <a:pt x="47" y="52"/>
                    <a:pt x="52" y="52"/>
                    <a:pt x="53" y="52"/>
                  </a:cubicBezTo>
                  <a:cubicBezTo>
                    <a:pt x="53" y="51"/>
                    <a:pt x="53" y="50"/>
                    <a:pt x="54" y="50"/>
                  </a:cubicBezTo>
                  <a:cubicBezTo>
                    <a:pt x="54" y="49"/>
                    <a:pt x="52" y="45"/>
                    <a:pt x="52" y="44"/>
                  </a:cubicBezTo>
                  <a:cubicBezTo>
                    <a:pt x="52" y="44"/>
                    <a:pt x="52" y="44"/>
                    <a:pt x="52" y="44"/>
                  </a:cubicBezTo>
                  <a:cubicBezTo>
                    <a:pt x="53" y="44"/>
                    <a:pt x="57" y="41"/>
                    <a:pt x="57" y="41"/>
                  </a:cubicBezTo>
                  <a:cubicBezTo>
                    <a:pt x="58" y="41"/>
                    <a:pt x="61" y="45"/>
                    <a:pt x="61" y="46"/>
                  </a:cubicBezTo>
                  <a:cubicBezTo>
                    <a:pt x="61" y="46"/>
                    <a:pt x="62" y="46"/>
                    <a:pt x="62" y="46"/>
                  </a:cubicBezTo>
                  <a:cubicBezTo>
                    <a:pt x="63" y="46"/>
                    <a:pt x="63" y="46"/>
                    <a:pt x="63" y="46"/>
                  </a:cubicBezTo>
                  <a:cubicBezTo>
                    <a:pt x="64" y="44"/>
                    <a:pt x="66" y="43"/>
                    <a:pt x="67" y="41"/>
                  </a:cubicBezTo>
                  <a:cubicBezTo>
                    <a:pt x="67" y="41"/>
                    <a:pt x="67" y="41"/>
                    <a:pt x="67" y="41"/>
                  </a:cubicBezTo>
                  <a:cubicBezTo>
                    <a:pt x="68" y="41"/>
                    <a:pt x="72" y="44"/>
                    <a:pt x="72" y="44"/>
                  </a:cubicBezTo>
                  <a:cubicBezTo>
                    <a:pt x="72" y="44"/>
                    <a:pt x="72" y="44"/>
                    <a:pt x="72" y="44"/>
                  </a:cubicBezTo>
                  <a:cubicBezTo>
                    <a:pt x="72" y="45"/>
                    <a:pt x="71" y="49"/>
                    <a:pt x="70" y="50"/>
                  </a:cubicBezTo>
                  <a:cubicBezTo>
                    <a:pt x="71" y="50"/>
                    <a:pt x="71" y="51"/>
                    <a:pt x="72" y="52"/>
                  </a:cubicBezTo>
                  <a:cubicBezTo>
                    <a:pt x="72" y="52"/>
                    <a:pt x="78" y="52"/>
                    <a:pt x="78" y="53"/>
                  </a:cubicBezTo>
                  <a:lnTo>
                    <a:pt x="78" y="59"/>
                  </a:lnTo>
                  <a:close/>
                  <a:moveTo>
                    <a:pt x="62" y="10"/>
                  </a:moveTo>
                  <a:cubicBezTo>
                    <a:pt x="59" y="10"/>
                    <a:pt x="57" y="12"/>
                    <a:pt x="57" y="15"/>
                  </a:cubicBezTo>
                  <a:cubicBezTo>
                    <a:pt x="57" y="18"/>
                    <a:pt x="59" y="20"/>
                    <a:pt x="62" y="20"/>
                  </a:cubicBezTo>
                  <a:cubicBezTo>
                    <a:pt x="65" y="20"/>
                    <a:pt x="67" y="18"/>
                    <a:pt x="67" y="15"/>
                  </a:cubicBezTo>
                  <a:cubicBezTo>
                    <a:pt x="67" y="12"/>
                    <a:pt x="65" y="10"/>
                    <a:pt x="62" y="10"/>
                  </a:cubicBezTo>
                  <a:close/>
                  <a:moveTo>
                    <a:pt x="62" y="51"/>
                  </a:moveTo>
                  <a:cubicBezTo>
                    <a:pt x="59" y="51"/>
                    <a:pt x="57" y="53"/>
                    <a:pt x="57" y="56"/>
                  </a:cubicBezTo>
                  <a:cubicBezTo>
                    <a:pt x="57" y="59"/>
                    <a:pt x="59" y="61"/>
                    <a:pt x="62" y="61"/>
                  </a:cubicBezTo>
                  <a:cubicBezTo>
                    <a:pt x="65" y="61"/>
                    <a:pt x="67" y="59"/>
                    <a:pt x="67" y="56"/>
                  </a:cubicBezTo>
                  <a:cubicBezTo>
                    <a:pt x="67" y="53"/>
                    <a:pt x="65" y="51"/>
                    <a:pt x="62" y="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64" name="Freeform 63"/>
          <p:cNvSpPr/>
          <p:nvPr/>
        </p:nvSpPr>
        <p:spPr>
          <a:xfrm rot="518895" flipH="1">
            <a:off x="375773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7467"/>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69" name="Freeform 68"/>
          <p:cNvSpPr/>
          <p:nvPr/>
        </p:nvSpPr>
        <p:spPr>
          <a:xfrm flipH="1">
            <a:off x="7230782" y="177242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CC8EC"/>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4" name="Freeform 20"/>
          <p:cNvSpPr/>
          <p:nvPr/>
        </p:nvSpPr>
        <p:spPr>
          <a:xfrm flipH="1">
            <a:off x="3232386"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60DCFF"/>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79" name="Freeform 44"/>
          <p:cNvSpPr/>
          <p:nvPr/>
        </p:nvSpPr>
        <p:spPr>
          <a:xfrm flipH="1">
            <a:off x="7736799" y="3337311"/>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4C95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4" name="Freeform 83"/>
          <p:cNvSpPr/>
          <p:nvPr/>
        </p:nvSpPr>
        <p:spPr>
          <a:xfrm flipH="1">
            <a:off x="3638786"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F9285"/>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89" name="Freeform 49"/>
          <p:cNvSpPr/>
          <p:nvPr/>
        </p:nvSpPr>
        <p:spPr>
          <a:xfrm flipH="1">
            <a:off x="7228799" y="4902200"/>
            <a:ext cx="1253213" cy="1253211"/>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7CCC6"/>
          </a:solidFill>
          <a:ln w="6350">
            <a:solidFill>
              <a:schemeClr val="bg1">
                <a:alpha val="5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91" name="TextBox 90"/>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 name="Group 6"/>
          <p:cNvGrpSpPr/>
          <p:nvPr/>
        </p:nvGrpSpPr>
        <p:grpSpPr>
          <a:xfrm>
            <a:off x="3470229" y="3575153"/>
            <a:ext cx="777528" cy="777528"/>
            <a:chOff x="3470229" y="3575153"/>
            <a:chExt cx="777528" cy="777528"/>
          </a:xfrm>
        </p:grpSpPr>
        <p:sp>
          <p:nvSpPr>
            <p:cNvPr id="75" name="Oval 74"/>
            <p:cNvSpPr/>
            <p:nvPr/>
          </p:nvSpPr>
          <p:spPr>
            <a:xfrm flipH="1">
              <a:off x="3470229"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3" name="Freeform 517"/>
            <p:cNvSpPr>
              <a:spLocks noChangeAspect="1" noEditPoints="1"/>
            </p:cNvSpPr>
            <p:nvPr/>
          </p:nvSpPr>
          <p:spPr bwMode="auto">
            <a:xfrm>
              <a:off x="3599325" y="3845112"/>
              <a:ext cx="548640" cy="196160"/>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974642" y="3575153"/>
            <a:ext cx="777528" cy="777528"/>
            <a:chOff x="7974642" y="3575153"/>
            <a:chExt cx="777528" cy="777528"/>
          </a:xfrm>
        </p:grpSpPr>
        <p:sp>
          <p:nvSpPr>
            <p:cNvPr id="80" name="Oval 79"/>
            <p:cNvSpPr/>
            <p:nvPr/>
          </p:nvSpPr>
          <p:spPr>
            <a:xfrm flipH="1">
              <a:off x="7974642" y="357515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7" name="Freeform 525"/>
            <p:cNvSpPr>
              <a:spLocks noChangeAspect="1" noEditPoints="1"/>
            </p:cNvSpPr>
            <p:nvPr/>
          </p:nvSpPr>
          <p:spPr bwMode="auto">
            <a:xfrm>
              <a:off x="8122305" y="3800260"/>
              <a:ext cx="548640" cy="245583"/>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5"/>
          <p:cNvGrpSpPr/>
          <p:nvPr/>
        </p:nvGrpSpPr>
        <p:grpSpPr>
          <a:xfrm>
            <a:off x="3995575" y="2010263"/>
            <a:ext cx="777528" cy="777528"/>
            <a:chOff x="3995575" y="2010263"/>
            <a:chExt cx="777528" cy="777528"/>
          </a:xfrm>
        </p:grpSpPr>
        <p:sp>
          <p:nvSpPr>
            <p:cNvPr id="65" name="Oval 64"/>
            <p:cNvSpPr/>
            <p:nvPr/>
          </p:nvSpPr>
          <p:spPr>
            <a:xfrm flipH="1">
              <a:off x="399557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8" name="Freeform 543"/>
            <p:cNvSpPr>
              <a:spLocks noEditPoints="1"/>
            </p:cNvSpPr>
            <p:nvPr/>
          </p:nvSpPr>
          <p:spPr bwMode="auto">
            <a:xfrm>
              <a:off x="4116397" y="2234617"/>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p:cNvGrpSpPr/>
          <p:nvPr/>
        </p:nvGrpSpPr>
        <p:grpSpPr>
          <a:xfrm>
            <a:off x="7468625" y="2010263"/>
            <a:ext cx="777528" cy="777528"/>
            <a:chOff x="7468625" y="2010263"/>
            <a:chExt cx="777528" cy="777528"/>
          </a:xfrm>
        </p:grpSpPr>
        <p:sp>
          <p:nvSpPr>
            <p:cNvPr id="70" name="Oval 69"/>
            <p:cNvSpPr/>
            <p:nvPr/>
          </p:nvSpPr>
          <p:spPr>
            <a:xfrm flipH="1">
              <a:off x="7468625" y="201026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99" name="Freeform 578"/>
            <p:cNvSpPr>
              <a:spLocks noEditPoints="1"/>
            </p:cNvSpPr>
            <p:nvPr/>
          </p:nvSpPr>
          <p:spPr bwMode="auto">
            <a:xfrm>
              <a:off x="7579762" y="22568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8" name="Group 7"/>
          <p:cNvGrpSpPr/>
          <p:nvPr/>
        </p:nvGrpSpPr>
        <p:grpSpPr>
          <a:xfrm>
            <a:off x="3876629" y="5140042"/>
            <a:ext cx="777528" cy="777528"/>
            <a:chOff x="3876629" y="5140042"/>
            <a:chExt cx="777528" cy="777528"/>
          </a:xfrm>
        </p:grpSpPr>
        <p:sp>
          <p:nvSpPr>
            <p:cNvPr id="85" name="Oval 84"/>
            <p:cNvSpPr/>
            <p:nvPr/>
          </p:nvSpPr>
          <p:spPr>
            <a:xfrm flipH="1">
              <a:off x="3876629"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0" name="Freeform 559"/>
            <p:cNvSpPr>
              <a:spLocks noChangeAspect="1" noEditPoints="1"/>
            </p:cNvSpPr>
            <p:nvPr/>
          </p:nvSpPr>
          <p:spPr bwMode="auto">
            <a:xfrm>
              <a:off x="3997976" y="536514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2" name="Group 11"/>
          <p:cNvGrpSpPr/>
          <p:nvPr/>
        </p:nvGrpSpPr>
        <p:grpSpPr>
          <a:xfrm>
            <a:off x="7466642" y="5140042"/>
            <a:ext cx="777528" cy="777528"/>
            <a:chOff x="7466642" y="5140042"/>
            <a:chExt cx="777528" cy="777528"/>
          </a:xfrm>
        </p:grpSpPr>
        <p:sp>
          <p:nvSpPr>
            <p:cNvPr id="90" name="Oval 89"/>
            <p:cNvSpPr/>
            <p:nvPr/>
          </p:nvSpPr>
          <p:spPr>
            <a:xfrm flipH="1">
              <a:off x="7466642" y="5140042"/>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01" name="Freeform 596"/>
            <p:cNvSpPr>
              <a:spLocks noChangeAspect="1" noEditPoints="1"/>
            </p:cNvSpPr>
            <p:nvPr/>
          </p:nvSpPr>
          <p:spPr bwMode="auto">
            <a:xfrm>
              <a:off x="7718244" y="5328713"/>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8567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
                                        </p:tgtEl>
                                        <p:attrNameLst>
                                          <p:attrName>style.visibility</p:attrName>
                                        </p:attrNameLst>
                                      </p:cBhvr>
                                      <p:to>
                                        <p:strVal val="visible"/>
                                      </p:to>
                                    </p:set>
                                    <p:animEffect transition="in" filter="wipe(left)">
                                      <p:cBhvr>
                                        <p:cTn id="7" dur="500"/>
                                        <p:tgtEl>
                                          <p:spTgt spid="91"/>
                                        </p:tgtEl>
                                      </p:cBhvr>
                                    </p:animEffect>
                                  </p:childTnLst>
                                </p:cTn>
                              </p:par>
                            </p:childTnLst>
                          </p:cTn>
                        </p:par>
                        <p:par>
                          <p:cTn id="8" fill="hold">
                            <p:stCondLst>
                              <p:cond delay="500"/>
                            </p:stCondLst>
                            <p:childTnLst>
                              <p:par>
                                <p:cTn id="9" presetID="35"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style.rotation</p:attrName>
                                        </p:attrNameLst>
                                      </p:cBhvr>
                                      <p:tavLst>
                                        <p:tav tm="0">
                                          <p:val>
                                            <p:fltVal val="720"/>
                                          </p:val>
                                        </p:tav>
                                        <p:tav tm="100000">
                                          <p:val>
                                            <p:fltVal val="0"/>
                                          </p:val>
                                        </p:tav>
                                      </p:tavLst>
                                    </p:anim>
                                    <p:anim calcmode="lin" valueType="num">
                                      <p:cBhvr>
                                        <p:cTn id="13" dur="1000" fill="hold"/>
                                        <p:tgtEl>
                                          <p:spTgt spid="94"/>
                                        </p:tgtEl>
                                        <p:attrNameLst>
                                          <p:attrName>ppt_h</p:attrName>
                                        </p:attrNameLst>
                                      </p:cBhvr>
                                      <p:tavLst>
                                        <p:tav tm="0">
                                          <p:val>
                                            <p:fltVal val="0"/>
                                          </p:val>
                                        </p:tav>
                                        <p:tav tm="100000">
                                          <p:val>
                                            <p:strVal val="#ppt_h"/>
                                          </p:val>
                                        </p:tav>
                                      </p:tavLst>
                                    </p:anim>
                                    <p:anim calcmode="lin" valueType="num">
                                      <p:cBhvr>
                                        <p:cTn id="14" dur="1000" fill="hold"/>
                                        <p:tgtEl>
                                          <p:spTgt spid="94"/>
                                        </p:tgtEl>
                                        <p:attrNameLst>
                                          <p:attrName>ppt_w</p:attrName>
                                        </p:attrNameLst>
                                      </p:cBhvr>
                                      <p:tavLst>
                                        <p:tav tm="0">
                                          <p:val>
                                            <p:fltVal val="0"/>
                                          </p:val>
                                        </p:tav>
                                        <p:tav tm="100000">
                                          <p:val>
                                            <p:strVal val="#ppt_w"/>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2000"/>
                            </p:stCondLst>
                            <p:childTnLst>
                              <p:par>
                                <p:cTn id="22" presetID="22" presetClass="entr" presetSubtype="2" fill="hold" nodeType="afterEffect">
                                  <p:stCondLst>
                                    <p:cond delay="0"/>
                                  </p:stCondLst>
                                  <p:childTnLst>
                                    <p:set>
                                      <p:cBhvr>
                                        <p:cTn id="23" dur="1" fill="hold">
                                          <p:stCondLst>
                                            <p:cond delay="0"/>
                                          </p:stCondLst>
                                        </p:cTn>
                                        <p:tgtEl>
                                          <p:spTgt spid="57"/>
                                        </p:tgtEl>
                                        <p:attrNameLst>
                                          <p:attrName>style.visibility</p:attrName>
                                        </p:attrNameLst>
                                      </p:cBhvr>
                                      <p:to>
                                        <p:strVal val="visible"/>
                                      </p:to>
                                    </p:set>
                                    <p:animEffect transition="in" filter="wipe(right)">
                                      <p:cBhvr>
                                        <p:cTn id="24" dur="500"/>
                                        <p:tgtEl>
                                          <p:spTgt spid="57"/>
                                        </p:tgtEl>
                                      </p:cBhvr>
                                    </p:animEffect>
                                  </p:childTnLst>
                                </p:cTn>
                              </p:par>
                            </p:childTnLst>
                          </p:cTn>
                        </p:par>
                        <p:par>
                          <p:cTn id="25" fill="hold">
                            <p:stCondLst>
                              <p:cond delay="2500"/>
                            </p:stCondLst>
                            <p:childTnLst>
                              <p:par>
                                <p:cTn id="26" presetID="35" presetClass="entr" presetSubtype="0" fill="hold" grpId="0" nodeType="afterEffect">
                                  <p:stCondLst>
                                    <p:cond delay="0"/>
                                  </p:stCondLst>
                                  <p:childTnLst>
                                    <p:set>
                                      <p:cBhvr>
                                        <p:cTn id="27" dur="1" fill="hold">
                                          <p:stCondLst>
                                            <p:cond delay="0"/>
                                          </p:stCondLst>
                                        </p:cTn>
                                        <p:tgtEl>
                                          <p:spTgt spid="64"/>
                                        </p:tgtEl>
                                        <p:attrNameLst>
                                          <p:attrName>style.visibility</p:attrName>
                                        </p:attrNameLst>
                                      </p:cBhvr>
                                      <p:to>
                                        <p:strVal val="visible"/>
                                      </p:to>
                                    </p:set>
                                    <p:animEffect transition="in" filter="fade">
                                      <p:cBhvr>
                                        <p:cTn id="28" dur="1000"/>
                                        <p:tgtEl>
                                          <p:spTgt spid="64"/>
                                        </p:tgtEl>
                                      </p:cBhvr>
                                    </p:animEffect>
                                    <p:anim calcmode="lin" valueType="num">
                                      <p:cBhvr>
                                        <p:cTn id="29" dur="1000" fill="hold"/>
                                        <p:tgtEl>
                                          <p:spTgt spid="64"/>
                                        </p:tgtEl>
                                        <p:attrNameLst>
                                          <p:attrName>style.rotation</p:attrName>
                                        </p:attrNameLst>
                                      </p:cBhvr>
                                      <p:tavLst>
                                        <p:tav tm="0">
                                          <p:val>
                                            <p:fltVal val="720"/>
                                          </p:val>
                                        </p:tav>
                                        <p:tav tm="100000">
                                          <p:val>
                                            <p:fltVal val="0"/>
                                          </p:val>
                                        </p:tav>
                                      </p:tavLst>
                                    </p:anim>
                                    <p:anim calcmode="lin" valueType="num">
                                      <p:cBhvr>
                                        <p:cTn id="30" dur="1000" fill="hold"/>
                                        <p:tgtEl>
                                          <p:spTgt spid="64"/>
                                        </p:tgtEl>
                                        <p:attrNameLst>
                                          <p:attrName>ppt_h</p:attrName>
                                        </p:attrNameLst>
                                      </p:cBhvr>
                                      <p:tavLst>
                                        <p:tav tm="0">
                                          <p:val>
                                            <p:fltVal val="0"/>
                                          </p:val>
                                        </p:tav>
                                        <p:tav tm="100000">
                                          <p:val>
                                            <p:strVal val="#ppt_h"/>
                                          </p:val>
                                        </p:tav>
                                      </p:tavLst>
                                    </p:anim>
                                    <p:anim calcmode="lin" valueType="num">
                                      <p:cBhvr>
                                        <p:cTn id="31" dur="1000" fill="hold"/>
                                        <p:tgtEl>
                                          <p:spTgt spid="64"/>
                                        </p:tgtEl>
                                        <p:attrNameLst>
                                          <p:attrName>ppt_w</p:attrName>
                                        </p:attrNameLst>
                                      </p:cBhvr>
                                      <p:tavLst>
                                        <p:tav tm="0">
                                          <p:val>
                                            <p:fltVal val="0"/>
                                          </p:val>
                                        </p:tav>
                                        <p:tav tm="100000">
                                          <p:val>
                                            <p:strVal val="#ppt_w"/>
                                          </p:val>
                                        </p:tav>
                                      </p:tavLst>
                                    </p:anim>
                                  </p:childTnLst>
                                </p:cTn>
                              </p:par>
                              <p:par>
                                <p:cTn id="32" presetID="53" presetClass="entr" presetSubtype="16" fill="hold" nodeType="withEffect">
                                  <p:stCondLst>
                                    <p:cond delay="500"/>
                                  </p:stCondLst>
                                  <p:childTnLst>
                                    <p:set>
                                      <p:cBhvr>
                                        <p:cTn id="33" dur="1" fill="hold">
                                          <p:stCondLst>
                                            <p:cond delay="0"/>
                                          </p:stCondLst>
                                        </p:cTn>
                                        <p:tgtEl>
                                          <p:spTgt spid="6"/>
                                        </p:tgtEl>
                                        <p:attrNameLst>
                                          <p:attrName>style.visibility</p:attrName>
                                        </p:attrNameLst>
                                      </p:cBhvr>
                                      <p:to>
                                        <p:strVal val="visible"/>
                                      </p:to>
                                    </p:set>
                                    <p:anim calcmode="lin" valueType="num">
                                      <p:cBhvr>
                                        <p:cTn id="34" dur="500" fill="hold"/>
                                        <p:tgtEl>
                                          <p:spTgt spid="6"/>
                                        </p:tgtEl>
                                        <p:attrNameLst>
                                          <p:attrName>ppt_w</p:attrName>
                                        </p:attrNameLst>
                                      </p:cBhvr>
                                      <p:tavLst>
                                        <p:tav tm="0">
                                          <p:val>
                                            <p:fltVal val="0"/>
                                          </p:val>
                                        </p:tav>
                                        <p:tav tm="100000">
                                          <p:val>
                                            <p:strVal val="#ppt_w"/>
                                          </p:val>
                                        </p:tav>
                                      </p:tavLst>
                                    </p:anim>
                                    <p:anim calcmode="lin" valueType="num">
                                      <p:cBhvr>
                                        <p:cTn id="35" dur="500" fill="hold"/>
                                        <p:tgtEl>
                                          <p:spTgt spid="6"/>
                                        </p:tgtEl>
                                        <p:attrNameLst>
                                          <p:attrName>ppt_h</p:attrName>
                                        </p:attrNameLst>
                                      </p:cBhvr>
                                      <p:tavLst>
                                        <p:tav tm="0">
                                          <p:val>
                                            <p:fltVal val="0"/>
                                          </p:val>
                                        </p:tav>
                                        <p:tav tm="100000">
                                          <p:val>
                                            <p:strVal val="#ppt_h"/>
                                          </p:val>
                                        </p:tav>
                                      </p:tavLst>
                                    </p:anim>
                                    <p:animEffect transition="in" filter="fade">
                                      <p:cBhvr>
                                        <p:cTn id="36" dur="500"/>
                                        <p:tgtEl>
                                          <p:spTgt spid="6"/>
                                        </p:tgtEl>
                                      </p:cBhvr>
                                    </p:animEffect>
                                  </p:childTnLst>
                                </p:cTn>
                              </p:par>
                              <p:par>
                                <p:cTn id="37" presetID="2" presetClass="entr" presetSubtype="8" fill="hold" nodeType="withEffect">
                                  <p:stCondLst>
                                    <p:cond delay="500"/>
                                  </p:stCondLst>
                                  <p:childTnLst>
                                    <p:set>
                                      <p:cBhvr>
                                        <p:cTn id="38" dur="1" fill="hold">
                                          <p:stCondLst>
                                            <p:cond delay="0"/>
                                          </p:stCondLst>
                                        </p:cTn>
                                        <p:tgtEl>
                                          <p:spTgt spid="43"/>
                                        </p:tgtEl>
                                        <p:attrNameLst>
                                          <p:attrName>style.visibility</p:attrName>
                                        </p:attrNameLst>
                                      </p:cBhvr>
                                      <p:to>
                                        <p:strVal val="visible"/>
                                      </p:to>
                                    </p:set>
                                    <p:anim calcmode="lin" valueType="num">
                                      <p:cBhvr additive="base">
                                        <p:cTn id="39" dur="500" fill="hold"/>
                                        <p:tgtEl>
                                          <p:spTgt spid="43"/>
                                        </p:tgtEl>
                                        <p:attrNameLst>
                                          <p:attrName>ppt_x</p:attrName>
                                        </p:attrNameLst>
                                      </p:cBhvr>
                                      <p:tavLst>
                                        <p:tav tm="0">
                                          <p:val>
                                            <p:strVal val="0-#ppt_w/2"/>
                                          </p:val>
                                        </p:tav>
                                        <p:tav tm="100000">
                                          <p:val>
                                            <p:strVal val="#ppt_x"/>
                                          </p:val>
                                        </p:tav>
                                      </p:tavLst>
                                    </p:anim>
                                    <p:anim calcmode="lin" valueType="num">
                                      <p:cBhvr additive="base">
                                        <p:cTn id="40" dur="500" fill="hold"/>
                                        <p:tgtEl>
                                          <p:spTgt spid="43"/>
                                        </p:tgtEl>
                                        <p:attrNameLst>
                                          <p:attrName>ppt_y</p:attrName>
                                        </p:attrNameLst>
                                      </p:cBhvr>
                                      <p:tavLst>
                                        <p:tav tm="0">
                                          <p:val>
                                            <p:strVal val="#ppt_y"/>
                                          </p:val>
                                        </p:tav>
                                        <p:tav tm="100000">
                                          <p:val>
                                            <p:strVal val="#ppt_y"/>
                                          </p:val>
                                        </p:tav>
                                      </p:tavLst>
                                    </p:anim>
                                  </p:childTnLst>
                                </p:cTn>
                              </p:par>
                            </p:childTnLst>
                          </p:cTn>
                        </p:par>
                        <p:par>
                          <p:cTn id="41" fill="hold">
                            <p:stCondLst>
                              <p:cond delay="3500"/>
                            </p:stCondLst>
                            <p:childTnLst>
                              <p:par>
                                <p:cTn id="42" presetID="22" presetClass="entr" presetSubtype="8" fill="hold" nodeType="afterEffect">
                                  <p:stCondLst>
                                    <p:cond delay="0"/>
                                  </p:stCondLst>
                                  <p:childTnLst>
                                    <p:set>
                                      <p:cBhvr>
                                        <p:cTn id="43" dur="1" fill="hold">
                                          <p:stCondLst>
                                            <p:cond delay="0"/>
                                          </p:stCondLst>
                                        </p:cTn>
                                        <p:tgtEl>
                                          <p:spTgt spid="54"/>
                                        </p:tgtEl>
                                        <p:attrNameLst>
                                          <p:attrName>style.visibility</p:attrName>
                                        </p:attrNameLst>
                                      </p:cBhvr>
                                      <p:to>
                                        <p:strVal val="visible"/>
                                      </p:to>
                                    </p:set>
                                    <p:animEffect transition="in" filter="wipe(left)">
                                      <p:cBhvr>
                                        <p:cTn id="44" dur="500"/>
                                        <p:tgtEl>
                                          <p:spTgt spid="54"/>
                                        </p:tgtEl>
                                      </p:cBhvr>
                                    </p:animEffect>
                                  </p:childTnLst>
                                </p:cTn>
                              </p:par>
                            </p:childTnLst>
                          </p:cTn>
                        </p:par>
                        <p:par>
                          <p:cTn id="45" fill="hold">
                            <p:stCondLst>
                              <p:cond delay="4000"/>
                            </p:stCondLst>
                            <p:childTnLst>
                              <p:par>
                                <p:cTn id="46" presetID="35" presetClass="entr" presetSubtype="0" fill="hold" grpId="0" nodeType="afterEffect">
                                  <p:stCondLst>
                                    <p:cond delay="0"/>
                                  </p:stCondLst>
                                  <p:childTnLst>
                                    <p:set>
                                      <p:cBhvr>
                                        <p:cTn id="47" dur="1" fill="hold">
                                          <p:stCondLst>
                                            <p:cond delay="0"/>
                                          </p:stCondLst>
                                        </p:cTn>
                                        <p:tgtEl>
                                          <p:spTgt spid="69"/>
                                        </p:tgtEl>
                                        <p:attrNameLst>
                                          <p:attrName>style.visibility</p:attrName>
                                        </p:attrNameLst>
                                      </p:cBhvr>
                                      <p:to>
                                        <p:strVal val="visible"/>
                                      </p:to>
                                    </p:set>
                                    <p:animEffect transition="in" filter="fade">
                                      <p:cBhvr>
                                        <p:cTn id="48" dur="1000"/>
                                        <p:tgtEl>
                                          <p:spTgt spid="69"/>
                                        </p:tgtEl>
                                      </p:cBhvr>
                                    </p:animEffect>
                                    <p:anim calcmode="lin" valueType="num">
                                      <p:cBhvr>
                                        <p:cTn id="49" dur="1000" fill="hold"/>
                                        <p:tgtEl>
                                          <p:spTgt spid="69"/>
                                        </p:tgtEl>
                                        <p:attrNameLst>
                                          <p:attrName>style.rotation</p:attrName>
                                        </p:attrNameLst>
                                      </p:cBhvr>
                                      <p:tavLst>
                                        <p:tav tm="0">
                                          <p:val>
                                            <p:fltVal val="720"/>
                                          </p:val>
                                        </p:tav>
                                        <p:tav tm="100000">
                                          <p:val>
                                            <p:fltVal val="0"/>
                                          </p:val>
                                        </p:tav>
                                      </p:tavLst>
                                    </p:anim>
                                    <p:anim calcmode="lin" valueType="num">
                                      <p:cBhvr>
                                        <p:cTn id="50" dur="1000" fill="hold"/>
                                        <p:tgtEl>
                                          <p:spTgt spid="69"/>
                                        </p:tgtEl>
                                        <p:attrNameLst>
                                          <p:attrName>ppt_h</p:attrName>
                                        </p:attrNameLst>
                                      </p:cBhvr>
                                      <p:tavLst>
                                        <p:tav tm="0">
                                          <p:val>
                                            <p:fltVal val="0"/>
                                          </p:val>
                                        </p:tav>
                                        <p:tav tm="100000">
                                          <p:val>
                                            <p:strVal val="#ppt_h"/>
                                          </p:val>
                                        </p:tav>
                                      </p:tavLst>
                                    </p:anim>
                                    <p:anim calcmode="lin" valueType="num">
                                      <p:cBhvr>
                                        <p:cTn id="51" dur="1000" fill="hold"/>
                                        <p:tgtEl>
                                          <p:spTgt spid="69"/>
                                        </p:tgtEl>
                                        <p:attrNameLst>
                                          <p:attrName>ppt_w</p:attrName>
                                        </p:attrNameLst>
                                      </p:cBhvr>
                                      <p:tavLst>
                                        <p:tav tm="0">
                                          <p:val>
                                            <p:fltVal val="0"/>
                                          </p:val>
                                        </p:tav>
                                        <p:tav tm="100000">
                                          <p:val>
                                            <p:strVal val="#ppt_w"/>
                                          </p:val>
                                        </p:tav>
                                      </p:tavLst>
                                    </p:anim>
                                  </p:childTnLst>
                                </p:cTn>
                              </p:par>
                              <p:par>
                                <p:cTn id="52" presetID="53" presetClass="entr" presetSubtype="16" fill="hold" nodeType="withEffect">
                                  <p:stCondLst>
                                    <p:cond delay="500"/>
                                  </p:stCondLst>
                                  <p:childTnLst>
                                    <p:set>
                                      <p:cBhvr>
                                        <p:cTn id="53" dur="1" fill="hold">
                                          <p:stCondLst>
                                            <p:cond delay="0"/>
                                          </p:stCondLst>
                                        </p:cTn>
                                        <p:tgtEl>
                                          <p:spTgt spid="10"/>
                                        </p:tgtEl>
                                        <p:attrNameLst>
                                          <p:attrName>style.visibility</p:attrName>
                                        </p:attrNameLst>
                                      </p:cBhvr>
                                      <p:to>
                                        <p:strVal val="visible"/>
                                      </p:to>
                                    </p:set>
                                    <p:anim calcmode="lin" valueType="num">
                                      <p:cBhvr>
                                        <p:cTn id="54" dur="500" fill="hold"/>
                                        <p:tgtEl>
                                          <p:spTgt spid="10"/>
                                        </p:tgtEl>
                                        <p:attrNameLst>
                                          <p:attrName>ppt_w</p:attrName>
                                        </p:attrNameLst>
                                      </p:cBhvr>
                                      <p:tavLst>
                                        <p:tav tm="0">
                                          <p:val>
                                            <p:fltVal val="0"/>
                                          </p:val>
                                        </p:tav>
                                        <p:tav tm="100000">
                                          <p:val>
                                            <p:strVal val="#ppt_w"/>
                                          </p:val>
                                        </p:tav>
                                      </p:tavLst>
                                    </p:anim>
                                    <p:anim calcmode="lin" valueType="num">
                                      <p:cBhvr>
                                        <p:cTn id="55" dur="500" fill="hold"/>
                                        <p:tgtEl>
                                          <p:spTgt spid="10"/>
                                        </p:tgtEl>
                                        <p:attrNameLst>
                                          <p:attrName>ppt_h</p:attrName>
                                        </p:attrNameLst>
                                      </p:cBhvr>
                                      <p:tavLst>
                                        <p:tav tm="0">
                                          <p:val>
                                            <p:fltVal val="0"/>
                                          </p:val>
                                        </p:tav>
                                        <p:tav tm="100000">
                                          <p:val>
                                            <p:strVal val="#ppt_h"/>
                                          </p:val>
                                        </p:tav>
                                      </p:tavLst>
                                    </p:anim>
                                    <p:animEffect transition="in" filter="fade">
                                      <p:cBhvr>
                                        <p:cTn id="56" dur="500"/>
                                        <p:tgtEl>
                                          <p:spTgt spid="10"/>
                                        </p:tgtEl>
                                      </p:cBhvr>
                                    </p:animEffect>
                                  </p:childTnLst>
                                </p:cTn>
                              </p:par>
                              <p:par>
                                <p:cTn id="57" presetID="2" presetClass="entr" presetSubtype="2" fill="hold" nodeType="withEffect">
                                  <p:stCondLst>
                                    <p:cond delay="500"/>
                                  </p:stCondLst>
                                  <p:childTnLst>
                                    <p:set>
                                      <p:cBhvr>
                                        <p:cTn id="58" dur="1" fill="hold">
                                          <p:stCondLst>
                                            <p:cond delay="0"/>
                                          </p:stCondLst>
                                        </p:cTn>
                                        <p:tgtEl>
                                          <p:spTgt spid="49"/>
                                        </p:tgtEl>
                                        <p:attrNameLst>
                                          <p:attrName>style.visibility</p:attrName>
                                        </p:attrNameLst>
                                      </p:cBhvr>
                                      <p:to>
                                        <p:strVal val="visible"/>
                                      </p:to>
                                    </p:set>
                                    <p:anim calcmode="lin" valueType="num">
                                      <p:cBhvr additive="base">
                                        <p:cTn id="59" dur="500" fill="hold"/>
                                        <p:tgtEl>
                                          <p:spTgt spid="49"/>
                                        </p:tgtEl>
                                        <p:attrNameLst>
                                          <p:attrName>ppt_x</p:attrName>
                                        </p:attrNameLst>
                                      </p:cBhvr>
                                      <p:tavLst>
                                        <p:tav tm="0">
                                          <p:val>
                                            <p:strVal val="1+#ppt_w/2"/>
                                          </p:val>
                                        </p:tav>
                                        <p:tav tm="100000">
                                          <p:val>
                                            <p:strVal val="#ppt_x"/>
                                          </p:val>
                                        </p:tav>
                                      </p:tavLst>
                                    </p:anim>
                                    <p:anim calcmode="lin" valueType="num">
                                      <p:cBhvr additive="base">
                                        <p:cTn id="60" dur="500" fill="hold"/>
                                        <p:tgtEl>
                                          <p:spTgt spid="49"/>
                                        </p:tgtEl>
                                        <p:attrNameLst>
                                          <p:attrName>ppt_y</p:attrName>
                                        </p:attrNameLst>
                                      </p:cBhvr>
                                      <p:tavLst>
                                        <p:tav tm="0">
                                          <p:val>
                                            <p:strVal val="#ppt_y"/>
                                          </p:val>
                                        </p:tav>
                                        <p:tav tm="100000">
                                          <p:val>
                                            <p:strVal val="#ppt_y"/>
                                          </p:val>
                                        </p:tav>
                                      </p:tavLst>
                                    </p:anim>
                                  </p:childTnLst>
                                </p:cTn>
                              </p:par>
                            </p:childTnLst>
                          </p:cTn>
                        </p:par>
                        <p:par>
                          <p:cTn id="61" fill="hold">
                            <p:stCondLst>
                              <p:cond delay="5000"/>
                            </p:stCondLst>
                            <p:childTnLst>
                              <p:par>
                                <p:cTn id="62" presetID="22" presetClass="entr" presetSubtype="8" fill="hold"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wipe(left)">
                                      <p:cBhvr>
                                        <p:cTn id="64" dur="500"/>
                                        <p:tgtEl>
                                          <p:spTgt spid="53"/>
                                        </p:tgtEl>
                                      </p:cBhvr>
                                    </p:animEffect>
                                  </p:childTnLst>
                                </p:cTn>
                              </p:par>
                            </p:childTnLst>
                          </p:cTn>
                        </p:par>
                        <p:par>
                          <p:cTn id="65" fill="hold">
                            <p:stCondLst>
                              <p:cond delay="5500"/>
                            </p:stCondLst>
                            <p:childTnLst>
                              <p:par>
                                <p:cTn id="66" presetID="35" presetClass="entr" presetSubtype="0" fill="hold" grpId="0" nodeType="afterEffect">
                                  <p:stCondLst>
                                    <p:cond delay="0"/>
                                  </p:stCondLst>
                                  <p:childTnLst>
                                    <p:set>
                                      <p:cBhvr>
                                        <p:cTn id="67" dur="1" fill="hold">
                                          <p:stCondLst>
                                            <p:cond delay="0"/>
                                          </p:stCondLst>
                                        </p:cTn>
                                        <p:tgtEl>
                                          <p:spTgt spid="79"/>
                                        </p:tgtEl>
                                        <p:attrNameLst>
                                          <p:attrName>style.visibility</p:attrName>
                                        </p:attrNameLst>
                                      </p:cBhvr>
                                      <p:to>
                                        <p:strVal val="visible"/>
                                      </p:to>
                                    </p:set>
                                    <p:animEffect transition="in" filter="fade">
                                      <p:cBhvr>
                                        <p:cTn id="68" dur="1000"/>
                                        <p:tgtEl>
                                          <p:spTgt spid="79"/>
                                        </p:tgtEl>
                                      </p:cBhvr>
                                    </p:animEffect>
                                    <p:anim calcmode="lin" valueType="num">
                                      <p:cBhvr>
                                        <p:cTn id="69" dur="1000" fill="hold"/>
                                        <p:tgtEl>
                                          <p:spTgt spid="79"/>
                                        </p:tgtEl>
                                        <p:attrNameLst>
                                          <p:attrName>style.rotation</p:attrName>
                                        </p:attrNameLst>
                                      </p:cBhvr>
                                      <p:tavLst>
                                        <p:tav tm="0">
                                          <p:val>
                                            <p:fltVal val="720"/>
                                          </p:val>
                                        </p:tav>
                                        <p:tav tm="100000">
                                          <p:val>
                                            <p:fltVal val="0"/>
                                          </p:val>
                                        </p:tav>
                                      </p:tavLst>
                                    </p:anim>
                                    <p:anim calcmode="lin" valueType="num">
                                      <p:cBhvr>
                                        <p:cTn id="70" dur="1000" fill="hold"/>
                                        <p:tgtEl>
                                          <p:spTgt spid="79"/>
                                        </p:tgtEl>
                                        <p:attrNameLst>
                                          <p:attrName>ppt_h</p:attrName>
                                        </p:attrNameLst>
                                      </p:cBhvr>
                                      <p:tavLst>
                                        <p:tav tm="0">
                                          <p:val>
                                            <p:fltVal val="0"/>
                                          </p:val>
                                        </p:tav>
                                        <p:tav tm="100000">
                                          <p:val>
                                            <p:strVal val="#ppt_h"/>
                                          </p:val>
                                        </p:tav>
                                      </p:tavLst>
                                    </p:anim>
                                    <p:anim calcmode="lin" valueType="num">
                                      <p:cBhvr>
                                        <p:cTn id="71" dur="1000" fill="hold"/>
                                        <p:tgtEl>
                                          <p:spTgt spid="79"/>
                                        </p:tgtEl>
                                        <p:attrNameLst>
                                          <p:attrName>ppt_w</p:attrName>
                                        </p:attrNameLst>
                                      </p:cBhvr>
                                      <p:tavLst>
                                        <p:tav tm="0">
                                          <p:val>
                                            <p:fltVal val="0"/>
                                          </p:val>
                                        </p:tav>
                                        <p:tav tm="100000">
                                          <p:val>
                                            <p:strVal val="#ppt_w"/>
                                          </p:val>
                                        </p:tav>
                                      </p:tavLst>
                                    </p:anim>
                                  </p:childTnLst>
                                </p:cTn>
                              </p:par>
                              <p:par>
                                <p:cTn id="72" presetID="53" presetClass="entr" presetSubtype="16" fill="hold" nodeType="withEffect">
                                  <p:stCondLst>
                                    <p:cond delay="500"/>
                                  </p:stCondLst>
                                  <p:childTnLst>
                                    <p:set>
                                      <p:cBhvr>
                                        <p:cTn id="73" dur="1" fill="hold">
                                          <p:stCondLst>
                                            <p:cond delay="0"/>
                                          </p:stCondLst>
                                        </p:cTn>
                                        <p:tgtEl>
                                          <p:spTgt spid="11"/>
                                        </p:tgtEl>
                                        <p:attrNameLst>
                                          <p:attrName>style.visibility</p:attrName>
                                        </p:attrNameLst>
                                      </p:cBhvr>
                                      <p:to>
                                        <p:strVal val="visible"/>
                                      </p:to>
                                    </p:set>
                                    <p:anim calcmode="lin" valueType="num">
                                      <p:cBhvr>
                                        <p:cTn id="74" dur="500" fill="hold"/>
                                        <p:tgtEl>
                                          <p:spTgt spid="11"/>
                                        </p:tgtEl>
                                        <p:attrNameLst>
                                          <p:attrName>ppt_w</p:attrName>
                                        </p:attrNameLst>
                                      </p:cBhvr>
                                      <p:tavLst>
                                        <p:tav tm="0">
                                          <p:val>
                                            <p:fltVal val="0"/>
                                          </p:val>
                                        </p:tav>
                                        <p:tav tm="100000">
                                          <p:val>
                                            <p:strVal val="#ppt_w"/>
                                          </p:val>
                                        </p:tav>
                                      </p:tavLst>
                                    </p:anim>
                                    <p:anim calcmode="lin" valueType="num">
                                      <p:cBhvr>
                                        <p:cTn id="75" dur="500" fill="hold"/>
                                        <p:tgtEl>
                                          <p:spTgt spid="11"/>
                                        </p:tgtEl>
                                        <p:attrNameLst>
                                          <p:attrName>ppt_h</p:attrName>
                                        </p:attrNameLst>
                                      </p:cBhvr>
                                      <p:tavLst>
                                        <p:tav tm="0">
                                          <p:val>
                                            <p:fltVal val="0"/>
                                          </p:val>
                                        </p:tav>
                                        <p:tav tm="100000">
                                          <p:val>
                                            <p:strVal val="#ppt_h"/>
                                          </p:val>
                                        </p:tav>
                                      </p:tavLst>
                                    </p:anim>
                                    <p:animEffect transition="in" filter="fade">
                                      <p:cBhvr>
                                        <p:cTn id="76" dur="500"/>
                                        <p:tgtEl>
                                          <p:spTgt spid="11"/>
                                        </p:tgtEl>
                                      </p:cBhvr>
                                    </p:animEffect>
                                  </p:childTnLst>
                                </p:cTn>
                              </p:par>
                              <p:par>
                                <p:cTn id="77" presetID="2" presetClass="entr" presetSubtype="2" fill="hold" nodeType="withEffect">
                                  <p:stCondLst>
                                    <p:cond delay="500"/>
                                  </p:stCondLst>
                                  <p:childTnLst>
                                    <p:set>
                                      <p:cBhvr>
                                        <p:cTn id="78" dur="1" fill="hold">
                                          <p:stCondLst>
                                            <p:cond delay="0"/>
                                          </p:stCondLst>
                                        </p:cTn>
                                        <p:tgtEl>
                                          <p:spTgt spid="46"/>
                                        </p:tgtEl>
                                        <p:attrNameLst>
                                          <p:attrName>style.visibility</p:attrName>
                                        </p:attrNameLst>
                                      </p:cBhvr>
                                      <p:to>
                                        <p:strVal val="visible"/>
                                      </p:to>
                                    </p:set>
                                    <p:anim calcmode="lin" valueType="num">
                                      <p:cBhvr additive="base">
                                        <p:cTn id="79" dur="500" fill="hold"/>
                                        <p:tgtEl>
                                          <p:spTgt spid="46"/>
                                        </p:tgtEl>
                                        <p:attrNameLst>
                                          <p:attrName>ppt_x</p:attrName>
                                        </p:attrNameLst>
                                      </p:cBhvr>
                                      <p:tavLst>
                                        <p:tav tm="0">
                                          <p:val>
                                            <p:strVal val="1+#ppt_w/2"/>
                                          </p:val>
                                        </p:tav>
                                        <p:tav tm="100000">
                                          <p:val>
                                            <p:strVal val="#ppt_x"/>
                                          </p:val>
                                        </p:tav>
                                      </p:tavLst>
                                    </p:anim>
                                    <p:anim calcmode="lin" valueType="num">
                                      <p:cBhvr additive="base">
                                        <p:cTn id="80" dur="500" fill="hold"/>
                                        <p:tgtEl>
                                          <p:spTgt spid="46"/>
                                        </p:tgtEl>
                                        <p:attrNameLst>
                                          <p:attrName>ppt_y</p:attrName>
                                        </p:attrNameLst>
                                      </p:cBhvr>
                                      <p:tavLst>
                                        <p:tav tm="0">
                                          <p:val>
                                            <p:strVal val="#ppt_y"/>
                                          </p:val>
                                        </p:tav>
                                        <p:tav tm="100000">
                                          <p:val>
                                            <p:strVal val="#ppt_y"/>
                                          </p:val>
                                        </p:tav>
                                      </p:tavLst>
                                    </p:anim>
                                  </p:childTnLst>
                                </p:cTn>
                              </p:par>
                            </p:childTnLst>
                          </p:cTn>
                        </p:par>
                        <p:par>
                          <p:cTn id="81" fill="hold">
                            <p:stCondLst>
                              <p:cond delay="6500"/>
                            </p:stCondLst>
                            <p:childTnLst>
                              <p:par>
                                <p:cTn id="82" presetID="22" presetClass="entr" presetSubtype="8" fill="hold" nodeType="afterEffect">
                                  <p:stCondLst>
                                    <p:cond delay="0"/>
                                  </p:stCondLst>
                                  <p:childTnLst>
                                    <p:set>
                                      <p:cBhvr>
                                        <p:cTn id="83" dur="1" fill="hold">
                                          <p:stCondLst>
                                            <p:cond delay="0"/>
                                          </p:stCondLst>
                                        </p:cTn>
                                        <p:tgtEl>
                                          <p:spTgt spid="52"/>
                                        </p:tgtEl>
                                        <p:attrNameLst>
                                          <p:attrName>style.visibility</p:attrName>
                                        </p:attrNameLst>
                                      </p:cBhvr>
                                      <p:to>
                                        <p:strVal val="visible"/>
                                      </p:to>
                                    </p:set>
                                    <p:animEffect transition="in" filter="wipe(left)">
                                      <p:cBhvr>
                                        <p:cTn id="84" dur="500"/>
                                        <p:tgtEl>
                                          <p:spTgt spid="52"/>
                                        </p:tgtEl>
                                      </p:cBhvr>
                                    </p:animEffect>
                                  </p:childTnLst>
                                </p:cTn>
                              </p:par>
                            </p:childTnLst>
                          </p:cTn>
                        </p:par>
                        <p:par>
                          <p:cTn id="85" fill="hold">
                            <p:stCondLst>
                              <p:cond delay="7000"/>
                            </p:stCondLst>
                            <p:childTnLst>
                              <p:par>
                                <p:cTn id="86" presetID="35" presetClass="entr" presetSubtype="0" fill="hold" grpId="0" nodeType="afterEffect">
                                  <p:stCondLst>
                                    <p:cond delay="0"/>
                                  </p:stCondLst>
                                  <p:childTnLst>
                                    <p:set>
                                      <p:cBhvr>
                                        <p:cTn id="87" dur="1" fill="hold">
                                          <p:stCondLst>
                                            <p:cond delay="0"/>
                                          </p:stCondLst>
                                        </p:cTn>
                                        <p:tgtEl>
                                          <p:spTgt spid="89"/>
                                        </p:tgtEl>
                                        <p:attrNameLst>
                                          <p:attrName>style.visibility</p:attrName>
                                        </p:attrNameLst>
                                      </p:cBhvr>
                                      <p:to>
                                        <p:strVal val="visible"/>
                                      </p:to>
                                    </p:set>
                                    <p:animEffect transition="in" filter="fade">
                                      <p:cBhvr>
                                        <p:cTn id="88" dur="1000"/>
                                        <p:tgtEl>
                                          <p:spTgt spid="89"/>
                                        </p:tgtEl>
                                      </p:cBhvr>
                                    </p:animEffect>
                                    <p:anim calcmode="lin" valueType="num">
                                      <p:cBhvr>
                                        <p:cTn id="89" dur="1000" fill="hold"/>
                                        <p:tgtEl>
                                          <p:spTgt spid="89"/>
                                        </p:tgtEl>
                                        <p:attrNameLst>
                                          <p:attrName>style.rotation</p:attrName>
                                        </p:attrNameLst>
                                      </p:cBhvr>
                                      <p:tavLst>
                                        <p:tav tm="0">
                                          <p:val>
                                            <p:fltVal val="720"/>
                                          </p:val>
                                        </p:tav>
                                        <p:tav tm="100000">
                                          <p:val>
                                            <p:fltVal val="0"/>
                                          </p:val>
                                        </p:tav>
                                      </p:tavLst>
                                    </p:anim>
                                    <p:anim calcmode="lin" valueType="num">
                                      <p:cBhvr>
                                        <p:cTn id="90" dur="1000" fill="hold"/>
                                        <p:tgtEl>
                                          <p:spTgt spid="89"/>
                                        </p:tgtEl>
                                        <p:attrNameLst>
                                          <p:attrName>ppt_h</p:attrName>
                                        </p:attrNameLst>
                                      </p:cBhvr>
                                      <p:tavLst>
                                        <p:tav tm="0">
                                          <p:val>
                                            <p:fltVal val="0"/>
                                          </p:val>
                                        </p:tav>
                                        <p:tav tm="100000">
                                          <p:val>
                                            <p:strVal val="#ppt_h"/>
                                          </p:val>
                                        </p:tav>
                                      </p:tavLst>
                                    </p:anim>
                                    <p:anim calcmode="lin" valueType="num">
                                      <p:cBhvr>
                                        <p:cTn id="91" dur="1000" fill="hold"/>
                                        <p:tgtEl>
                                          <p:spTgt spid="89"/>
                                        </p:tgtEl>
                                        <p:attrNameLst>
                                          <p:attrName>ppt_w</p:attrName>
                                        </p:attrNameLst>
                                      </p:cBhvr>
                                      <p:tavLst>
                                        <p:tav tm="0">
                                          <p:val>
                                            <p:fltVal val="0"/>
                                          </p:val>
                                        </p:tav>
                                        <p:tav tm="100000">
                                          <p:val>
                                            <p:strVal val="#ppt_w"/>
                                          </p:val>
                                        </p:tav>
                                      </p:tavLst>
                                    </p:anim>
                                  </p:childTnLst>
                                </p:cTn>
                              </p:par>
                              <p:par>
                                <p:cTn id="92" presetID="53" presetClass="entr" presetSubtype="16" fill="hold" nodeType="withEffect">
                                  <p:stCondLst>
                                    <p:cond delay="500"/>
                                  </p:stCondLst>
                                  <p:childTnLst>
                                    <p:set>
                                      <p:cBhvr>
                                        <p:cTn id="93" dur="1" fill="hold">
                                          <p:stCondLst>
                                            <p:cond delay="0"/>
                                          </p:stCondLst>
                                        </p:cTn>
                                        <p:tgtEl>
                                          <p:spTgt spid="12"/>
                                        </p:tgtEl>
                                        <p:attrNameLst>
                                          <p:attrName>style.visibility</p:attrName>
                                        </p:attrNameLst>
                                      </p:cBhvr>
                                      <p:to>
                                        <p:strVal val="visible"/>
                                      </p:to>
                                    </p:set>
                                    <p:anim calcmode="lin" valueType="num">
                                      <p:cBhvr>
                                        <p:cTn id="94" dur="500" fill="hold"/>
                                        <p:tgtEl>
                                          <p:spTgt spid="12"/>
                                        </p:tgtEl>
                                        <p:attrNameLst>
                                          <p:attrName>ppt_w</p:attrName>
                                        </p:attrNameLst>
                                      </p:cBhvr>
                                      <p:tavLst>
                                        <p:tav tm="0">
                                          <p:val>
                                            <p:fltVal val="0"/>
                                          </p:val>
                                        </p:tav>
                                        <p:tav tm="100000">
                                          <p:val>
                                            <p:strVal val="#ppt_w"/>
                                          </p:val>
                                        </p:tav>
                                      </p:tavLst>
                                    </p:anim>
                                    <p:anim calcmode="lin" valueType="num">
                                      <p:cBhvr>
                                        <p:cTn id="95" dur="500" fill="hold"/>
                                        <p:tgtEl>
                                          <p:spTgt spid="12"/>
                                        </p:tgtEl>
                                        <p:attrNameLst>
                                          <p:attrName>ppt_h</p:attrName>
                                        </p:attrNameLst>
                                      </p:cBhvr>
                                      <p:tavLst>
                                        <p:tav tm="0">
                                          <p:val>
                                            <p:fltVal val="0"/>
                                          </p:val>
                                        </p:tav>
                                        <p:tav tm="100000">
                                          <p:val>
                                            <p:strVal val="#ppt_h"/>
                                          </p:val>
                                        </p:tav>
                                      </p:tavLst>
                                    </p:anim>
                                    <p:animEffect transition="in" filter="fade">
                                      <p:cBhvr>
                                        <p:cTn id="96" dur="500"/>
                                        <p:tgtEl>
                                          <p:spTgt spid="12"/>
                                        </p:tgtEl>
                                      </p:cBhvr>
                                    </p:animEffect>
                                  </p:childTnLst>
                                </p:cTn>
                              </p:par>
                              <p:par>
                                <p:cTn id="97" presetID="2" presetClass="entr" presetSubtype="2" fill="hold" nodeType="withEffect">
                                  <p:stCondLst>
                                    <p:cond delay="500"/>
                                  </p:stCondLst>
                                  <p:childTnLst>
                                    <p:set>
                                      <p:cBhvr>
                                        <p:cTn id="98" dur="1" fill="hold">
                                          <p:stCondLst>
                                            <p:cond delay="0"/>
                                          </p:stCondLst>
                                        </p:cTn>
                                        <p:tgtEl>
                                          <p:spTgt spid="29"/>
                                        </p:tgtEl>
                                        <p:attrNameLst>
                                          <p:attrName>style.visibility</p:attrName>
                                        </p:attrNameLst>
                                      </p:cBhvr>
                                      <p:to>
                                        <p:strVal val="visible"/>
                                      </p:to>
                                    </p:set>
                                    <p:anim calcmode="lin" valueType="num">
                                      <p:cBhvr additive="base">
                                        <p:cTn id="99" dur="500" fill="hold"/>
                                        <p:tgtEl>
                                          <p:spTgt spid="29"/>
                                        </p:tgtEl>
                                        <p:attrNameLst>
                                          <p:attrName>ppt_x</p:attrName>
                                        </p:attrNameLst>
                                      </p:cBhvr>
                                      <p:tavLst>
                                        <p:tav tm="0">
                                          <p:val>
                                            <p:strVal val="1+#ppt_w/2"/>
                                          </p:val>
                                        </p:tav>
                                        <p:tav tm="100000">
                                          <p:val>
                                            <p:strVal val="#ppt_x"/>
                                          </p:val>
                                        </p:tav>
                                      </p:tavLst>
                                    </p:anim>
                                    <p:anim calcmode="lin" valueType="num">
                                      <p:cBhvr additive="base">
                                        <p:cTn id="100" dur="500" fill="hold"/>
                                        <p:tgtEl>
                                          <p:spTgt spid="29"/>
                                        </p:tgtEl>
                                        <p:attrNameLst>
                                          <p:attrName>ppt_y</p:attrName>
                                        </p:attrNameLst>
                                      </p:cBhvr>
                                      <p:tavLst>
                                        <p:tav tm="0">
                                          <p:val>
                                            <p:strVal val="#ppt_y"/>
                                          </p:val>
                                        </p:tav>
                                        <p:tav tm="100000">
                                          <p:val>
                                            <p:strVal val="#ppt_y"/>
                                          </p:val>
                                        </p:tav>
                                      </p:tavLst>
                                    </p:anim>
                                  </p:childTnLst>
                                </p:cTn>
                              </p:par>
                            </p:childTnLst>
                          </p:cTn>
                        </p:par>
                        <p:par>
                          <p:cTn id="101" fill="hold">
                            <p:stCondLst>
                              <p:cond delay="8000"/>
                            </p:stCondLst>
                            <p:childTnLst>
                              <p:par>
                                <p:cTn id="102" presetID="22" presetClass="entr" presetSubtype="2" fill="hold" nodeType="afterEffect">
                                  <p:stCondLst>
                                    <p:cond delay="0"/>
                                  </p:stCondLst>
                                  <p:childTnLst>
                                    <p:set>
                                      <p:cBhvr>
                                        <p:cTn id="103" dur="1" fill="hold">
                                          <p:stCondLst>
                                            <p:cond delay="0"/>
                                          </p:stCondLst>
                                        </p:cTn>
                                        <p:tgtEl>
                                          <p:spTgt spid="55"/>
                                        </p:tgtEl>
                                        <p:attrNameLst>
                                          <p:attrName>style.visibility</p:attrName>
                                        </p:attrNameLst>
                                      </p:cBhvr>
                                      <p:to>
                                        <p:strVal val="visible"/>
                                      </p:to>
                                    </p:set>
                                    <p:animEffect transition="in" filter="wipe(right)">
                                      <p:cBhvr>
                                        <p:cTn id="104" dur="500"/>
                                        <p:tgtEl>
                                          <p:spTgt spid="55"/>
                                        </p:tgtEl>
                                      </p:cBhvr>
                                    </p:animEffect>
                                  </p:childTnLst>
                                </p:cTn>
                              </p:par>
                            </p:childTnLst>
                          </p:cTn>
                        </p:par>
                        <p:par>
                          <p:cTn id="105" fill="hold">
                            <p:stCondLst>
                              <p:cond delay="8500"/>
                            </p:stCondLst>
                            <p:childTnLst>
                              <p:par>
                                <p:cTn id="106" presetID="35" presetClass="entr" presetSubtype="0" fill="hold" grpId="0" nodeType="afterEffect">
                                  <p:stCondLst>
                                    <p:cond delay="0"/>
                                  </p:stCondLst>
                                  <p:childTnLst>
                                    <p:set>
                                      <p:cBhvr>
                                        <p:cTn id="107" dur="1" fill="hold">
                                          <p:stCondLst>
                                            <p:cond delay="0"/>
                                          </p:stCondLst>
                                        </p:cTn>
                                        <p:tgtEl>
                                          <p:spTgt spid="84"/>
                                        </p:tgtEl>
                                        <p:attrNameLst>
                                          <p:attrName>style.visibility</p:attrName>
                                        </p:attrNameLst>
                                      </p:cBhvr>
                                      <p:to>
                                        <p:strVal val="visible"/>
                                      </p:to>
                                    </p:set>
                                    <p:animEffect transition="in" filter="fade">
                                      <p:cBhvr>
                                        <p:cTn id="108" dur="1000"/>
                                        <p:tgtEl>
                                          <p:spTgt spid="84"/>
                                        </p:tgtEl>
                                      </p:cBhvr>
                                    </p:animEffect>
                                    <p:anim calcmode="lin" valueType="num">
                                      <p:cBhvr>
                                        <p:cTn id="109" dur="1000" fill="hold"/>
                                        <p:tgtEl>
                                          <p:spTgt spid="84"/>
                                        </p:tgtEl>
                                        <p:attrNameLst>
                                          <p:attrName>style.rotation</p:attrName>
                                        </p:attrNameLst>
                                      </p:cBhvr>
                                      <p:tavLst>
                                        <p:tav tm="0">
                                          <p:val>
                                            <p:fltVal val="720"/>
                                          </p:val>
                                        </p:tav>
                                        <p:tav tm="100000">
                                          <p:val>
                                            <p:fltVal val="0"/>
                                          </p:val>
                                        </p:tav>
                                      </p:tavLst>
                                    </p:anim>
                                    <p:anim calcmode="lin" valueType="num">
                                      <p:cBhvr>
                                        <p:cTn id="110" dur="1000" fill="hold"/>
                                        <p:tgtEl>
                                          <p:spTgt spid="84"/>
                                        </p:tgtEl>
                                        <p:attrNameLst>
                                          <p:attrName>ppt_h</p:attrName>
                                        </p:attrNameLst>
                                      </p:cBhvr>
                                      <p:tavLst>
                                        <p:tav tm="0">
                                          <p:val>
                                            <p:fltVal val="0"/>
                                          </p:val>
                                        </p:tav>
                                        <p:tav tm="100000">
                                          <p:val>
                                            <p:strVal val="#ppt_h"/>
                                          </p:val>
                                        </p:tav>
                                      </p:tavLst>
                                    </p:anim>
                                    <p:anim calcmode="lin" valueType="num">
                                      <p:cBhvr>
                                        <p:cTn id="111" dur="1000" fill="hold"/>
                                        <p:tgtEl>
                                          <p:spTgt spid="84"/>
                                        </p:tgtEl>
                                        <p:attrNameLst>
                                          <p:attrName>ppt_w</p:attrName>
                                        </p:attrNameLst>
                                      </p:cBhvr>
                                      <p:tavLst>
                                        <p:tav tm="0">
                                          <p:val>
                                            <p:fltVal val="0"/>
                                          </p:val>
                                        </p:tav>
                                        <p:tav tm="100000">
                                          <p:val>
                                            <p:strVal val="#ppt_w"/>
                                          </p:val>
                                        </p:tav>
                                      </p:tavLst>
                                    </p:anim>
                                  </p:childTnLst>
                                </p:cTn>
                              </p:par>
                              <p:par>
                                <p:cTn id="112" presetID="53" presetClass="entr" presetSubtype="16" fill="hold" nodeType="withEffect">
                                  <p:stCondLst>
                                    <p:cond delay="500"/>
                                  </p:stCondLst>
                                  <p:childTnLst>
                                    <p:set>
                                      <p:cBhvr>
                                        <p:cTn id="113" dur="1" fill="hold">
                                          <p:stCondLst>
                                            <p:cond delay="0"/>
                                          </p:stCondLst>
                                        </p:cTn>
                                        <p:tgtEl>
                                          <p:spTgt spid="8"/>
                                        </p:tgtEl>
                                        <p:attrNameLst>
                                          <p:attrName>style.visibility</p:attrName>
                                        </p:attrNameLst>
                                      </p:cBhvr>
                                      <p:to>
                                        <p:strVal val="visible"/>
                                      </p:to>
                                    </p:set>
                                    <p:anim calcmode="lin" valueType="num">
                                      <p:cBhvr>
                                        <p:cTn id="114" dur="500" fill="hold"/>
                                        <p:tgtEl>
                                          <p:spTgt spid="8"/>
                                        </p:tgtEl>
                                        <p:attrNameLst>
                                          <p:attrName>ppt_w</p:attrName>
                                        </p:attrNameLst>
                                      </p:cBhvr>
                                      <p:tavLst>
                                        <p:tav tm="0">
                                          <p:val>
                                            <p:fltVal val="0"/>
                                          </p:val>
                                        </p:tav>
                                        <p:tav tm="100000">
                                          <p:val>
                                            <p:strVal val="#ppt_w"/>
                                          </p:val>
                                        </p:tav>
                                      </p:tavLst>
                                    </p:anim>
                                    <p:anim calcmode="lin" valueType="num">
                                      <p:cBhvr>
                                        <p:cTn id="115" dur="500" fill="hold"/>
                                        <p:tgtEl>
                                          <p:spTgt spid="8"/>
                                        </p:tgtEl>
                                        <p:attrNameLst>
                                          <p:attrName>ppt_h</p:attrName>
                                        </p:attrNameLst>
                                      </p:cBhvr>
                                      <p:tavLst>
                                        <p:tav tm="0">
                                          <p:val>
                                            <p:fltVal val="0"/>
                                          </p:val>
                                        </p:tav>
                                        <p:tav tm="100000">
                                          <p:val>
                                            <p:strVal val="#ppt_h"/>
                                          </p:val>
                                        </p:tav>
                                      </p:tavLst>
                                    </p:anim>
                                    <p:animEffect transition="in" filter="fade">
                                      <p:cBhvr>
                                        <p:cTn id="116" dur="500"/>
                                        <p:tgtEl>
                                          <p:spTgt spid="8"/>
                                        </p:tgtEl>
                                      </p:cBhvr>
                                    </p:animEffect>
                                  </p:childTnLst>
                                </p:cTn>
                              </p:par>
                              <p:par>
                                <p:cTn id="117" presetID="2" presetClass="entr" presetSubtype="8" fill="hold" nodeType="withEffect">
                                  <p:stCondLst>
                                    <p:cond delay="500"/>
                                  </p:stCondLst>
                                  <p:childTnLst>
                                    <p:set>
                                      <p:cBhvr>
                                        <p:cTn id="118" dur="1" fill="hold">
                                          <p:stCondLst>
                                            <p:cond delay="0"/>
                                          </p:stCondLst>
                                        </p:cTn>
                                        <p:tgtEl>
                                          <p:spTgt spid="37"/>
                                        </p:tgtEl>
                                        <p:attrNameLst>
                                          <p:attrName>style.visibility</p:attrName>
                                        </p:attrNameLst>
                                      </p:cBhvr>
                                      <p:to>
                                        <p:strVal val="visible"/>
                                      </p:to>
                                    </p:set>
                                    <p:anim calcmode="lin" valueType="num">
                                      <p:cBhvr additive="base">
                                        <p:cTn id="119" dur="500" fill="hold"/>
                                        <p:tgtEl>
                                          <p:spTgt spid="37"/>
                                        </p:tgtEl>
                                        <p:attrNameLst>
                                          <p:attrName>ppt_x</p:attrName>
                                        </p:attrNameLst>
                                      </p:cBhvr>
                                      <p:tavLst>
                                        <p:tav tm="0">
                                          <p:val>
                                            <p:strVal val="0-#ppt_w/2"/>
                                          </p:val>
                                        </p:tav>
                                        <p:tav tm="100000">
                                          <p:val>
                                            <p:strVal val="#ppt_x"/>
                                          </p:val>
                                        </p:tav>
                                      </p:tavLst>
                                    </p:anim>
                                    <p:anim calcmode="lin" valueType="num">
                                      <p:cBhvr additive="base">
                                        <p:cTn id="120" dur="500" fill="hold"/>
                                        <p:tgtEl>
                                          <p:spTgt spid="37"/>
                                        </p:tgtEl>
                                        <p:attrNameLst>
                                          <p:attrName>ppt_y</p:attrName>
                                        </p:attrNameLst>
                                      </p:cBhvr>
                                      <p:tavLst>
                                        <p:tav tm="0">
                                          <p:val>
                                            <p:strVal val="#ppt_y"/>
                                          </p:val>
                                        </p:tav>
                                        <p:tav tm="100000">
                                          <p:val>
                                            <p:strVal val="#ppt_y"/>
                                          </p:val>
                                        </p:tav>
                                      </p:tavLst>
                                    </p:anim>
                                  </p:childTnLst>
                                </p:cTn>
                              </p:par>
                            </p:childTnLst>
                          </p:cTn>
                        </p:par>
                        <p:par>
                          <p:cTn id="121" fill="hold">
                            <p:stCondLst>
                              <p:cond delay="9500"/>
                            </p:stCondLst>
                            <p:childTnLst>
                              <p:par>
                                <p:cTn id="122" presetID="22" presetClass="entr" presetSubtype="2" fill="hold" nodeType="afterEffect">
                                  <p:stCondLst>
                                    <p:cond delay="0"/>
                                  </p:stCondLst>
                                  <p:childTnLst>
                                    <p:set>
                                      <p:cBhvr>
                                        <p:cTn id="123" dur="1" fill="hold">
                                          <p:stCondLst>
                                            <p:cond delay="0"/>
                                          </p:stCondLst>
                                        </p:cTn>
                                        <p:tgtEl>
                                          <p:spTgt spid="56"/>
                                        </p:tgtEl>
                                        <p:attrNameLst>
                                          <p:attrName>style.visibility</p:attrName>
                                        </p:attrNameLst>
                                      </p:cBhvr>
                                      <p:to>
                                        <p:strVal val="visible"/>
                                      </p:to>
                                    </p:set>
                                    <p:animEffect transition="in" filter="wipe(right)">
                                      <p:cBhvr>
                                        <p:cTn id="124" dur="500"/>
                                        <p:tgtEl>
                                          <p:spTgt spid="56"/>
                                        </p:tgtEl>
                                      </p:cBhvr>
                                    </p:animEffect>
                                  </p:childTnLst>
                                </p:cTn>
                              </p:par>
                            </p:childTnLst>
                          </p:cTn>
                        </p:par>
                        <p:par>
                          <p:cTn id="125" fill="hold">
                            <p:stCondLst>
                              <p:cond delay="10000"/>
                            </p:stCondLst>
                            <p:childTnLst>
                              <p:par>
                                <p:cTn id="126" presetID="35" presetClass="entr" presetSubtype="0" fill="hold" grpId="0" nodeType="afterEffect">
                                  <p:stCondLst>
                                    <p:cond delay="0"/>
                                  </p:stCondLst>
                                  <p:childTnLst>
                                    <p:set>
                                      <p:cBhvr>
                                        <p:cTn id="127" dur="1" fill="hold">
                                          <p:stCondLst>
                                            <p:cond delay="0"/>
                                          </p:stCondLst>
                                        </p:cTn>
                                        <p:tgtEl>
                                          <p:spTgt spid="74"/>
                                        </p:tgtEl>
                                        <p:attrNameLst>
                                          <p:attrName>style.visibility</p:attrName>
                                        </p:attrNameLst>
                                      </p:cBhvr>
                                      <p:to>
                                        <p:strVal val="visible"/>
                                      </p:to>
                                    </p:set>
                                    <p:animEffect transition="in" filter="fade">
                                      <p:cBhvr>
                                        <p:cTn id="128" dur="1000"/>
                                        <p:tgtEl>
                                          <p:spTgt spid="74"/>
                                        </p:tgtEl>
                                      </p:cBhvr>
                                    </p:animEffect>
                                    <p:anim calcmode="lin" valueType="num">
                                      <p:cBhvr>
                                        <p:cTn id="129" dur="1000" fill="hold"/>
                                        <p:tgtEl>
                                          <p:spTgt spid="74"/>
                                        </p:tgtEl>
                                        <p:attrNameLst>
                                          <p:attrName>style.rotation</p:attrName>
                                        </p:attrNameLst>
                                      </p:cBhvr>
                                      <p:tavLst>
                                        <p:tav tm="0">
                                          <p:val>
                                            <p:fltVal val="720"/>
                                          </p:val>
                                        </p:tav>
                                        <p:tav tm="100000">
                                          <p:val>
                                            <p:fltVal val="0"/>
                                          </p:val>
                                        </p:tav>
                                      </p:tavLst>
                                    </p:anim>
                                    <p:anim calcmode="lin" valueType="num">
                                      <p:cBhvr>
                                        <p:cTn id="130" dur="1000" fill="hold"/>
                                        <p:tgtEl>
                                          <p:spTgt spid="74"/>
                                        </p:tgtEl>
                                        <p:attrNameLst>
                                          <p:attrName>ppt_h</p:attrName>
                                        </p:attrNameLst>
                                      </p:cBhvr>
                                      <p:tavLst>
                                        <p:tav tm="0">
                                          <p:val>
                                            <p:fltVal val="0"/>
                                          </p:val>
                                        </p:tav>
                                        <p:tav tm="100000">
                                          <p:val>
                                            <p:strVal val="#ppt_h"/>
                                          </p:val>
                                        </p:tav>
                                      </p:tavLst>
                                    </p:anim>
                                    <p:anim calcmode="lin" valueType="num">
                                      <p:cBhvr>
                                        <p:cTn id="131" dur="1000" fill="hold"/>
                                        <p:tgtEl>
                                          <p:spTgt spid="74"/>
                                        </p:tgtEl>
                                        <p:attrNameLst>
                                          <p:attrName>ppt_w</p:attrName>
                                        </p:attrNameLst>
                                      </p:cBhvr>
                                      <p:tavLst>
                                        <p:tav tm="0">
                                          <p:val>
                                            <p:fltVal val="0"/>
                                          </p:val>
                                        </p:tav>
                                        <p:tav tm="100000">
                                          <p:val>
                                            <p:strVal val="#ppt_w"/>
                                          </p:val>
                                        </p:tav>
                                      </p:tavLst>
                                    </p:anim>
                                  </p:childTnLst>
                                </p:cTn>
                              </p:par>
                              <p:par>
                                <p:cTn id="132" presetID="53" presetClass="entr" presetSubtype="16" fill="hold" nodeType="withEffect">
                                  <p:stCondLst>
                                    <p:cond delay="500"/>
                                  </p:stCondLst>
                                  <p:childTnLst>
                                    <p:set>
                                      <p:cBhvr>
                                        <p:cTn id="133" dur="1" fill="hold">
                                          <p:stCondLst>
                                            <p:cond delay="0"/>
                                          </p:stCondLst>
                                        </p:cTn>
                                        <p:tgtEl>
                                          <p:spTgt spid="7"/>
                                        </p:tgtEl>
                                        <p:attrNameLst>
                                          <p:attrName>style.visibility</p:attrName>
                                        </p:attrNameLst>
                                      </p:cBhvr>
                                      <p:to>
                                        <p:strVal val="visible"/>
                                      </p:to>
                                    </p:set>
                                    <p:anim calcmode="lin" valueType="num">
                                      <p:cBhvr>
                                        <p:cTn id="134" dur="500" fill="hold"/>
                                        <p:tgtEl>
                                          <p:spTgt spid="7"/>
                                        </p:tgtEl>
                                        <p:attrNameLst>
                                          <p:attrName>ppt_w</p:attrName>
                                        </p:attrNameLst>
                                      </p:cBhvr>
                                      <p:tavLst>
                                        <p:tav tm="0">
                                          <p:val>
                                            <p:fltVal val="0"/>
                                          </p:val>
                                        </p:tav>
                                        <p:tav tm="100000">
                                          <p:val>
                                            <p:strVal val="#ppt_w"/>
                                          </p:val>
                                        </p:tav>
                                      </p:tavLst>
                                    </p:anim>
                                    <p:anim calcmode="lin" valueType="num">
                                      <p:cBhvr>
                                        <p:cTn id="135" dur="500" fill="hold"/>
                                        <p:tgtEl>
                                          <p:spTgt spid="7"/>
                                        </p:tgtEl>
                                        <p:attrNameLst>
                                          <p:attrName>ppt_h</p:attrName>
                                        </p:attrNameLst>
                                      </p:cBhvr>
                                      <p:tavLst>
                                        <p:tav tm="0">
                                          <p:val>
                                            <p:fltVal val="0"/>
                                          </p:val>
                                        </p:tav>
                                        <p:tav tm="100000">
                                          <p:val>
                                            <p:strVal val="#ppt_h"/>
                                          </p:val>
                                        </p:tav>
                                      </p:tavLst>
                                    </p:anim>
                                    <p:animEffect transition="in" filter="fade">
                                      <p:cBhvr>
                                        <p:cTn id="136" dur="500"/>
                                        <p:tgtEl>
                                          <p:spTgt spid="7"/>
                                        </p:tgtEl>
                                      </p:cBhvr>
                                    </p:animEffect>
                                  </p:childTnLst>
                                </p:cTn>
                              </p:par>
                              <p:par>
                                <p:cTn id="137" presetID="2" presetClass="entr" presetSubtype="8" fill="hold" nodeType="withEffect">
                                  <p:stCondLst>
                                    <p:cond delay="500"/>
                                  </p:stCondLst>
                                  <p:childTnLst>
                                    <p:set>
                                      <p:cBhvr>
                                        <p:cTn id="138" dur="1" fill="hold">
                                          <p:stCondLst>
                                            <p:cond delay="0"/>
                                          </p:stCondLst>
                                        </p:cTn>
                                        <p:tgtEl>
                                          <p:spTgt spid="40"/>
                                        </p:tgtEl>
                                        <p:attrNameLst>
                                          <p:attrName>style.visibility</p:attrName>
                                        </p:attrNameLst>
                                      </p:cBhvr>
                                      <p:to>
                                        <p:strVal val="visible"/>
                                      </p:to>
                                    </p:set>
                                    <p:anim calcmode="lin" valueType="num">
                                      <p:cBhvr additive="base">
                                        <p:cTn id="139" dur="500" fill="hold"/>
                                        <p:tgtEl>
                                          <p:spTgt spid="40"/>
                                        </p:tgtEl>
                                        <p:attrNameLst>
                                          <p:attrName>ppt_x</p:attrName>
                                        </p:attrNameLst>
                                      </p:cBhvr>
                                      <p:tavLst>
                                        <p:tav tm="0">
                                          <p:val>
                                            <p:strVal val="0-#ppt_w/2"/>
                                          </p:val>
                                        </p:tav>
                                        <p:tav tm="100000">
                                          <p:val>
                                            <p:strVal val="#ppt_x"/>
                                          </p:val>
                                        </p:tav>
                                      </p:tavLst>
                                    </p:anim>
                                    <p:anim calcmode="lin" valueType="num">
                                      <p:cBhvr additive="base">
                                        <p:cTn id="140" dur="500" fill="hold"/>
                                        <p:tgtEl>
                                          <p:spTgt spid="4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64" grpId="0" animBg="1"/>
      <p:bldP spid="69" grpId="0" animBg="1"/>
      <p:bldP spid="74" grpId="0" animBg="1"/>
      <p:bldP spid="79" grpId="0" animBg="1"/>
      <p:bldP spid="84" grpId="0" animBg="1"/>
      <p:bldP spid="89" grpId="0" animBg="1"/>
      <p:bldP spid="91"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8" name="Freeform 47"/>
          <p:cNvSpPr/>
          <p:nvPr/>
        </p:nvSpPr>
        <p:spPr>
          <a:xfrm rot="1380000">
            <a:off x="434628" y="-610620"/>
            <a:ext cx="11322674" cy="4933083"/>
          </a:xfrm>
          <a:custGeom>
            <a:avLst/>
            <a:gdLst>
              <a:gd name="connsiteX0" fmla="*/ 53943 w 11322674"/>
              <a:gd name="connsiteY0" fmla="*/ 4857780 h 4933083"/>
              <a:gd name="connsiteX1" fmla="*/ 6668645 w 11322674"/>
              <a:gd name="connsiteY1" fmla="*/ 4857780 h 4933083"/>
              <a:gd name="connsiteX2" fmla="*/ 11290787 w 11322674"/>
              <a:gd name="connsiteY2" fmla="*/ 127081 h 4933083"/>
              <a:gd name="connsiteX3" fmla="*/ 11322674 w 11322674"/>
              <a:gd name="connsiteY3" fmla="*/ 202200 h 4933083"/>
              <a:gd name="connsiteX4" fmla="*/ 6703495 w 11322674"/>
              <a:gd name="connsiteY4" fmla="*/ 4929863 h 4933083"/>
              <a:gd name="connsiteX5" fmla="*/ 6692857 w 11322674"/>
              <a:gd name="connsiteY5" fmla="*/ 4919469 h 4933083"/>
              <a:gd name="connsiteX6" fmla="*/ 6692857 w 11322674"/>
              <a:gd name="connsiteY6" fmla="*/ 4933083 h 4933083"/>
              <a:gd name="connsiteX7" fmla="*/ 85907 w 11322674"/>
              <a:gd name="connsiteY7" fmla="*/ 4933083 h 4933083"/>
              <a:gd name="connsiteX8" fmla="*/ 0 w 11322674"/>
              <a:gd name="connsiteY8" fmla="*/ 4730699 h 4933083"/>
              <a:gd name="connsiteX9" fmla="*/ 6614702 w 11322674"/>
              <a:gd name="connsiteY9" fmla="*/ 4730699 h 4933083"/>
              <a:gd name="connsiteX10" fmla="*/ 11236845 w 11322674"/>
              <a:gd name="connsiteY10" fmla="*/ 0 h 4933083"/>
              <a:gd name="connsiteX11" fmla="*/ 11268731 w 11322674"/>
              <a:gd name="connsiteY11" fmla="*/ 75119 h 4933083"/>
              <a:gd name="connsiteX12" fmla="*/ 6649552 w 11322674"/>
              <a:gd name="connsiteY12" fmla="*/ 4802782 h 4933083"/>
              <a:gd name="connsiteX13" fmla="*/ 6638914 w 11322674"/>
              <a:gd name="connsiteY13" fmla="*/ 4792388 h 4933083"/>
              <a:gd name="connsiteX14" fmla="*/ 6638914 w 11322674"/>
              <a:gd name="connsiteY14" fmla="*/ 4806002 h 4933083"/>
              <a:gd name="connsiteX15" fmla="*/ 31964 w 11322674"/>
              <a:gd name="connsiteY15" fmla="*/ 4806002 h 4933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1322674" h="4933083">
                <a:moveTo>
                  <a:pt x="53943" y="4857780"/>
                </a:moveTo>
                <a:lnTo>
                  <a:pt x="6668645" y="4857780"/>
                </a:lnTo>
                <a:lnTo>
                  <a:pt x="11290787" y="127081"/>
                </a:lnTo>
                <a:lnTo>
                  <a:pt x="11322674" y="202200"/>
                </a:lnTo>
                <a:lnTo>
                  <a:pt x="6703495" y="4929863"/>
                </a:lnTo>
                <a:lnTo>
                  <a:pt x="6692857" y="4919469"/>
                </a:lnTo>
                <a:lnTo>
                  <a:pt x="6692857" y="4933083"/>
                </a:lnTo>
                <a:lnTo>
                  <a:pt x="85907" y="4933083"/>
                </a:lnTo>
                <a:close/>
                <a:moveTo>
                  <a:pt x="0" y="4730699"/>
                </a:moveTo>
                <a:lnTo>
                  <a:pt x="6614702" y="4730699"/>
                </a:lnTo>
                <a:lnTo>
                  <a:pt x="11236845" y="0"/>
                </a:lnTo>
                <a:lnTo>
                  <a:pt x="11268731" y="75119"/>
                </a:lnTo>
                <a:lnTo>
                  <a:pt x="6649552" y="4802782"/>
                </a:lnTo>
                <a:lnTo>
                  <a:pt x="6638914" y="4792388"/>
                </a:lnTo>
                <a:lnTo>
                  <a:pt x="6638914" y="4806002"/>
                </a:lnTo>
                <a:lnTo>
                  <a:pt x="31964" y="480600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p:cNvGrpSpPr>
            <a:grpSpLocks noChangeAspect="1"/>
          </p:cNvGrpSpPr>
          <p:nvPr/>
        </p:nvGrpSpPr>
        <p:grpSpPr>
          <a:xfrm>
            <a:off x="5385961" y="3855668"/>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9" name="TextBox 48"/>
          <p:cNvSpPr txBox="1"/>
          <p:nvPr/>
        </p:nvSpPr>
        <p:spPr>
          <a:xfrm>
            <a:off x="5126445" y="4965347"/>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0" name="Group 49"/>
          <p:cNvGrpSpPr>
            <a:grpSpLocks noChangeAspect="1"/>
          </p:cNvGrpSpPr>
          <p:nvPr/>
        </p:nvGrpSpPr>
        <p:grpSpPr>
          <a:xfrm>
            <a:off x="7836143" y="2900031"/>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51" name="Freeform 5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3" name="TextBox 52"/>
          <p:cNvSpPr txBox="1"/>
          <p:nvPr/>
        </p:nvSpPr>
        <p:spPr>
          <a:xfrm>
            <a:off x="7576627" y="400971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a:grpSpLocks noChangeAspect="1"/>
          </p:cNvGrpSpPr>
          <p:nvPr/>
        </p:nvGrpSpPr>
        <p:grpSpPr>
          <a:xfrm>
            <a:off x="2868670" y="2888657"/>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55" name="Freeform 5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p:cNvSpPr txBox="1"/>
          <p:nvPr/>
        </p:nvSpPr>
        <p:spPr>
          <a:xfrm>
            <a:off x="2609154" y="39983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9" name="Group 58"/>
          <p:cNvGrpSpPr>
            <a:grpSpLocks noChangeAspect="1"/>
          </p:cNvGrpSpPr>
          <p:nvPr/>
        </p:nvGrpSpPr>
        <p:grpSpPr>
          <a:xfrm>
            <a:off x="10177742" y="1908396"/>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60" name="Freeform 5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2" name="TextBox 61"/>
          <p:cNvSpPr txBox="1"/>
          <p:nvPr/>
        </p:nvSpPr>
        <p:spPr>
          <a:xfrm>
            <a:off x="9918226" y="3018075"/>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9285"/>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3" name="Group 62"/>
          <p:cNvGrpSpPr>
            <a:grpSpLocks noChangeAspect="1"/>
          </p:cNvGrpSpPr>
          <p:nvPr/>
        </p:nvGrpSpPr>
        <p:grpSpPr>
          <a:xfrm>
            <a:off x="512749" y="1887157"/>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64" name="Freeform 63"/>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253233" y="299683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68" name="Isosceles Triangle 67"/>
          <p:cNvSpPr>
            <a:spLocks noChangeAspect="1"/>
          </p:cNvSpPr>
          <p:nvPr/>
        </p:nvSpPr>
        <p:spPr>
          <a:xfrm rot="10800000">
            <a:off x="3581365" y="1882883"/>
            <a:ext cx="5029200" cy="1110125"/>
          </a:xfrm>
          <a:prstGeom prst="triangle">
            <a:avLst/>
          </a:prstGeom>
          <a:solidFill>
            <a:srgbClr val="524E67">
              <a:alpha val="75000"/>
            </a:srgb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5676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8"/>
                                        </p:tgtEl>
                                        <p:attrNameLst>
                                          <p:attrName>style.visibility</p:attrName>
                                        </p:attrNameLst>
                                      </p:cBhvr>
                                      <p:to>
                                        <p:strVal val="visible"/>
                                      </p:to>
                                    </p:set>
                                    <p:anim calcmode="lin" valueType="num">
                                      <p:cBhvr>
                                        <p:cTn id="11" dur="500" fill="hold"/>
                                        <p:tgtEl>
                                          <p:spTgt spid="68"/>
                                        </p:tgtEl>
                                        <p:attrNameLst>
                                          <p:attrName>ppt_w</p:attrName>
                                        </p:attrNameLst>
                                      </p:cBhvr>
                                      <p:tavLst>
                                        <p:tav tm="0">
                                          <p:val>
                                            <p:fltVal val="0"/>
                                          </p:val>
                                        </p:tav>
                                        <p:tav tm="100000">
                                          <p:val>
                                            <p:strVal val="#ppt_w"/>
                                          </p:val>
                                        </p:tav>
                                      </p:tavLst>
                                    </p:anim>
                                    <p:anim calcmode="lin" valueType="num">
                                      <p:cBhvr>
                                        <p:cTn id="12" dur="500" fill="hold"/>
                                        <p:tgtEl>
                                          <p:spTgt spid="68"/>
                                        </p:tgtEl>
                                        <p:attrNameLst>
                                          <p:attrName>ppt_h</p:attrName>
                                        </p:attrNameLst>
                                      </p:cBhvr>
                                      <p:tavLst>
                                        <p:tav tm="0">
                                          <p:val>
                                            <p:fltVal val="0"/>
                                          </p:val>
                                        </p:tav>
                                        <p:tav tm="100000">
                                          <p:val>
                                            <p:strVal val="#ppt_h"/>
                                          </p:val>
                                        </p:tav>
                                      </p:tavLst>
                                    </p:anim>
                                    <p:animEffect transition="in" filter="fade">
                                      <p:cBhvr>
                                        <p:cTn id="13" dur="500"/>
                                        <p:tgtEl>
                                          <p:spTgt spid="68"/>
                                        </p:tgtEl>
                                      </p:cBhvr>
                                    </p:animEffect>
                                  </p:childTnLst>
                                </p:cTn>
                              </p:par>
                            </p:childTnLst>
                          </p:cTn>
                        </p:par>
                        <p:par>
                          <p:cTn id="14" fill="hold">
                            <p:stCondLst>
                              <p:cond delay="1000"/>
                            </p:stCondLst>
                            <p:childTnLst>
                              <p:par>
                                <p:cTn id="15" presetID="16" presetClass="entr" presetSubtype="37"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barn(outVertical)">
                                      <p:cBhvr>
                                        <p:cTn id="17" dur="500"/>
                                        <p:tgtEl>
                                          <p:spTgt spid="4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63"/>
                                        </p:tgtEl>
                                        <p:attrNameLst>
                                          <p:attrName>style.visibility</p:attrName>
                                        </p:attrNameLst>
                                      </p:cBhvr>
                                      <p:to>
                                        <p:strVal val="visible"/>
                                      </p:to>
                                    </p:set>
                                    <p:anim calcmode="lin" valueType="num">
                                      <p:cBhvr>
                                        <p:cTn id="21" dur="500" fill="hold"/>
                                        <p:tgtEl>
                                          <p:spTgt spid="63"/>
                                        </p:tgtEl>
                                        <p:attrNameLst>
                                          <p:attrName>ppt_w</p:attrName>
                                        </p:attrNameLst>
                                      </p:cBhvr>
                                      <p:tavLst>
                                        <p:tav tm="0">
                                          <p:val>
                                            <p:fltVal val="0"/>
                                          </p:val>
                                        </p:tav>
                                        <p:tav tm="100000">
                                          <p:val>
                                            <p:strVal val="#ppt_w"/>
                                          </p:val>
                                        </p:tav>
                                      </p:tavLst>
                                    </p:anim>
                                    <p:anim calcmode="lin" valueType="num">
                                      <p:cBhvr>
                                        <p:cTn id="22" dur="500" fill="hold"/>
                                        <p:tgtEl>
                                          <p:spTgt spid="63"/>
                                        </p:tgtEl>
                                        <p:attrNameLst>
                                          <p:attrName>ppt_h</p:attrName>
                                        </p:attrNameLst>
                                      </p:cBhvr>
                                      <p:tavLst>
                                        <p:tav tm="0">
                                          <p:val>
                                            <p:fltVal val="0"/>
                                          </p:val>
                                        </p:tav>
                                        <p:tav tm="100000">
                                          <p:val>
                                            <p:strVal val="#ppt_h"/>
                                          </p:val>
                                        </p:tav>
                                      </p:tavLst>
                                    </p:anim>
                                    <p:animEffect transition="in" filter="fade">
                                      <p:cBhvr>
                                        <p:cTn id="23" dur="500"/>
                                        <p:tgtEl>
                                          <p:spTgt spid="63"/>
                                        </p:tgtEl>
                                      </p:cBhvr>
                                    </p:animEffect>
                                    <p:anim calcmode="lin" valueType="num">
                                      <p:cBhvr>
                                        <p:cTn id="24" dur="500" fill="hold"/>
                                        <p:tgtEl>
                                          <p:spTgt spid="63"/>
                                        </p:tgtEl>
                                        <p:attrNameLst>
                                          <p:attrName>ppt_x</p:attrName>
                                        </p:attrNameLst>
                                      </p:cBhvr>
                                      <p:tavLst>
                                        <p:tav tm="0">
                                          <p:val>
                                            <p:fltVal val="0.5"/>
                                          </p:val>
                                        </p:tav>
                                        <p:tav tm="100000">
                                          <p:val>
                                            <p:strVal val="#ppt_x"/>
                                          </p:val>
                                        </p:tav>
                                      </p:tavLst>
                                    </p:anim>
                                    <p:anim calcmode="lin" valueType="num">
                                      <p:cBhvr>
                                        <p:cTn id="25" dur="500" fill="hold"/>
                                        <p:tgtEl>
                                          <p:spTgt spid="63"/>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37" presetClass="entr" presetSubtype="0" fill="hold" grpId="0" nodeType="afterEffect">
                                  <p:stCondLst>
                                    <p:cond delay="0"/>
                                  </p:stCondLst>
                                  <p:childTnLst>
                                    <p:set>
                                      <p:cBhvr>
                                        <p:cTn id="28" dur="1" fill="hold">
                                          <p:stCondLst>
                                            <p:cond delay="0"/>
                                          </p:stCondLst>
                                        </p:cTn>
                                        <p:tgtEl>
                                          <p:spTgt spid="66"/>
                                        </p:tgtEl>
                                        <p:attrNameLst>
                                          <p:attrName>style.visibility</p:attrName>
                                        </p:attrNameLst>
                                      </p:cBhvr>
                                      <p:to>
                                        <p:strVal val="visible"/>
                                      </p:to>
                                    </p:set>
                                    <p:animEffect transition="in" filter="fade">
                                      <p:cBhvr>
                                        <p:cTn id="29" dur="1000"/>
                                        <p:tgtEl>
                                          <p:spTgt spid="66"/>
                                        </p:tgtEl>
                                      </p:cBhvr>
                                    </p:animEffect>
                                    <p:anim calcmode="lin" valueType="num">
                                      <p:cBhvr>
                                        <p:cTn id="30" dur="1000" fill="hold"/>
                                        <p:tgtEl>
                                          <p:spTgt spid="66"/>
                                        </p:tgtEl>
                                        <p:attrNameLst>
                                          <p:attrName>ppt_x</p:attrName>
                                        </p:attrNameLst>
                                      </p:cBhvr>
                                      <p:tavLst>
                                        <p:tav tm="0">
                                          <p:val>
                                            <p:strVal val="#ppt_x"/>
                                          </p:val>
                                        </p:tav>
                                        <p:tav tm="100000">
                                          <p:val>
                                            <p:strVal val="#ppt_x"/>
                                          </p:val>
                                        </p:tav>
                                      </p:tavLst>
                                    </p:anim>
                                    <p:anim calcmode="lin" valueType="num">
                                      <p:cBhvr>
                                        <p:cTn id="31" dur="900" decel="100000" fill="hold"/>
                                        <p:tgtEl>
                                          <p:spTgt spid="6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66"/>
                                        </p:tgtEl>
                                        <p:attrNameLst>
                                          <p:attrName>ppt_y</p:attrName>
                                        </p:attrNameLst>
                                      </p:cBhvr>
                                      <p:tavLst>
                                        <p:tav tm="0">
                                          <p:val>
                                            <p:strVal val="#ppt_y-.03"/>
                                          </p:val>
                                        </p:tav>
                                        <p:tav tm="100000">
                                          <p:val>
                                            <p:strVal val="#ppt_y"/>
                                          </p:val>
                                        </p:tav>
                                      </p:tavLst>
                                    </p:anim>
                                  </p:childTnLst>
                                </p:cTn>
                              </p:par>
                            </p:childTnLst>
                          </p:cTn>
                        </p:par>
                        <p:par>
                          <p:cTn id="33" fill="hold">
                            <p:stCondLst>
                              <p:cond delay="3000"/>
                            </p:stCondLst>
                            <p:childTnLst>
                              <p:par>
                                <p:cTn id="34" presetID="53" presetClass="entr" presetSubtype="528" fill="hold" nodeType="afterEffect">
                                  <p:stCondLst>
                                    <p:cond delay="0"/>
                                  </p:stCondLst>
                                  <p:childTnLst>
                                    <p:set>
                                      <p:cBhvr>
                                        <p:cTn id="35" dur="1" fill="hold">
                                          <p:stCondLst>
                                            <p:cond delay="0"/>
                                          </p:stCondLst>
                                        </p:cTn>
                                        <p:tgtEl>
                                          <p:spTgt spid="54"/>
                                        </p:tgtEl>
                                        <p:attrNameLst>
                                          <p:attrName>style.visibility</p:attrName>
                                        </p:attrNameLst>
                                      </p:cBhvr>
                                      <p:to>
                                        <p:strVal val="visible"/>
                                      </p:to>
                                    </p:set>
                                    <p:anim calcmode="lin" valueType="num">
                                      <p:cBhvr>
                                        <p:cTn id="36" dur="500" fill="hold"/>
                                        <p:tgtEl>
                                          <p:spTgt spid="54"/>
                                        </p:tgtEl>
                                        <p:attrNameLst>
                                          <p:attrName>ppt_w</p:attrName>
                                        </p:attrNameLst>
                                      </p:cBhvr>
                                      <p:tavLst>
                                        <p:tav tm="0">
                                          <p:val>
                                            <p:fltVal val="0"/>
                                          </p:val>
                                        </p:tav>
                                        <p:tav tm="100000">
                                          <p:val>
                                            <p:strVal val="#ppt_w"/>
                                          </p:val>
                                        </p:tav>
                                      </p:tavLst>
                                    </p:anim>
                                    <p:anim calcmode="lin" valueType="num">
                                      <p:cBhvr>
                                        <p:cTn id="37" dur="500" fill="hold"/>
                                        <p:tgtEl>
                                          <p:spTgt spid="54"/>
                                        </p:tgtEl>
                                        <p:attrNameLst>
                                          <p:attrName>ppt_h</p:attrName>
                                        </p:attrNameLst>
                                      </p:cBhvr>
                                      <p:tavLst>
                                        <p:tav tm="0">
                                          <p:val>
                                            <p:fltVal val="0"/>
                                          </p:val>
                                        </p:tav>
                                        <p:tav tm="100000">
                                          <p:val>
                                            <p:strVal val="#ppt_h"/>
                                          </p:val>
                                        </p:tav>
                                      </p:tavLst>
                                    </p:anim>
                                    <p:animEffect transition="in" filter="fade">
                                      <p:cBhvr>
                                        <p:cTn id="38" dur="500"/>
                                        <p:tgtEl>
                                          <p:spTgt spid="54"/>
                                        </p:tgtEl>
                                      </p:cBhvr>
                                    </p:animEffect>
                                    <p:anim calcmode="lin" valueType="num">
                                      <p:cBhvr>
                                        <p:cTn id="39" dur="500" fill="hold"/>
                                        <p:tgtEl>
                                          <p:spTgt spid="54"/>
                                        </p:tgtEl>
                                        <p:attrNameLst>
                                          <p:attrName>ppt_x</p:attrName>
                                        </p:attrNameLst>
                                      </p:cBhvr>
                                      <p:tavLst>
                                        <p:tav tm="0">
                                          <p:val>
                                            <p:fltVal val="0.5"/>
                                          </p:val>
                                        </p:tav>
                                        <p:tav tm="100000">
                                          <p:val>
                                            <p:strVal val="#ppt_x"/>
                                          </p:val>
                                        </p:tav>
                                      </p:tavLst>
                                    </p:anim>
                                    <p:anim calcmode="lin" valueType="num">
                                      <p:cBhvr>
                                        <p:cTn id="40" dur="500" fill="hold"/>
                                        <p:tgtEl>
                                          <p:spTgt spid="54"/>
                                        </p:tgtEl>
                                        <p:attrNameLst>
                                          <p:attrName>ppt_y</p:attrName>
                                        </p:attrNameLst>
                                      </p:cBhvr>
                                      <p:tavLst>
                                        <p:tav tm="0">
                                          <p:val>
                                            <p:fltVal val="0.5"/>
                                          </p:val>
                                        </p:tav>
                                        <p:tav tm="100000">
                                          <p:val>
                                            <p:strVal val="#ppt_y"/>
                                          </p:val>
                                        </p:tav>
                                      </p:tavLst>
                                    </p:anim>
                                  </p:childTnLst>
                                </p:cTn>
                              </p:par>
                            </p:childTnLst>
                          </p:cTn>
                        </p:par>
                        <p:par>
                          <p:cTn id="41" fill="hold">
                            <p:stCondLst>
                              <p:cond delay="3500"/>
                            </p:stCondLst>
                            <p:childTnLst>
                              <p:par>
                                <p:cTn id="42" presetID="37" presetClass="entr" presetSubtype="0" fill="hold" grpId="0" nodeType="afterEffect">
                                  <p:stCondLst>
                                    <p:cond delay="0"/>
                                  </p:stCondLst>
                                  <p:childTnLst>
                                    <p:set>
                                      <p:cBhvr>
                                        <p:cTn id="43" dur="1" fill="hold">
                                          <p:stCondLst>
                                            <p:cond delay="0"/>
                                          </p:stCondLst>
                                        </p:cTn>
                                        <p:tgtEl>
                                          <p:spTgt spid="57"/>
                                        </p:tgtEl>
                                        <p:attrNameLst>
                                          <p:attrName>style.visibility</p:attrName>
                                        </p:attrNameLst>
                                      </p:cBhvr>
                                      <p:to>
                                        <p:strVal val="visible"/>
                                      </p:to>
                                    </p:set>
                                    <p:animEffect transition="in" filter="fade">
                                      <p:cBhvr>
                                        <p:cTn id="44" dur="1000"/>
                                        <p:tgtEl>
                                          <p:spTgt spid="57"/>
                                        </p:tgtEl>
                                      </p:cBhvr>
                                    </p:animEffect>
                                    <p:anim calcmode="lin" valueType="num">
                                      <p:cBhvr>
                                        <p:cTn id="45" dur="1000" fill="hold"/>
                                        <p:tgtEl>
                                          <p:spTgt spid="57"/>
                                        </p:tgtEl>
                                        <p:attrNameLst>
                                          <p:attrName>ppt_x</p:attrName>
                                        </p:attrNameLst>
                                      </p:cBhvr>
                                      <p:tavLst>
                                        <p:tav tm="0">
                                          <p:val>
                                            <p:strVal val="#ppt_x"/>
                                          </p:val>
                                        </p:tav>
                                        <p:tav tm="100000">
                                          <p:val>
                                            <p:strVal val="#ppt_x"/>
                                          </p:val>
                                        </p:tav>
                                      </p:tavLst>
                                    </p:anim>
                                    <p:anim calcmode="lin" valueType="num">
                                      <p:cBhvr>
                                        <p:cTn id="46" dur="900" decel="100000" fill="hold"/>
                                        <p:tgtEl>
                                          <p:spTgt spid="57"/>
                                        </p:tgtEl>
                                        <p:attrNameLst>
                                          <p:attrName>ppt_y</p:attrName>
                                        </p:attrNameLst>
                                      </p:cBhvr>
                                      <p:tavLst>
                                        <p:tav tm="0">
                                          <p:val>
                                            <p:strVal val="#ppt_y+1"/>
                                          </p:val>
                                        </p:tav>
                                        <p:tav tm="100000">
                                          <p:val>
                                            <p:strVal val="#ppt_y-.03"/>
                                          </p:val>
                                        </p:tav>
                                      </p:tavLst>
                                    </p:anim>
                                    <p:anim calcmode="lin" valueType="num">
                                      <p:cBhvr>
                                        <p:cTn id="47"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8" fill="hold">
                            <p:stCondLst>
                              <p:cond delay="4500"/>
                            </p:stCondLst>
                            <p:childTnLst>
                              <p:par>
                                <p:cTn id="49" presetID="53" presetClass="entr" presetSubtype="528" fill="hold" nodeType="afterEffect">
                                  <p:stCondLst>
                                    <p:cond delay="0"/>
                                  </p:stCondLst>
                                  <p:childTnLst>
                                    <p:set>
                                      <p:cBhvr>
                                        <p:cTn id="50" dur="1" fill="hold">
                                          <p:stCondLst>
                                            <p:cond delay="0"/>
                                          </p:stCondLst>
                                        </p:cTn>
                                        <p:tgtEl>
                                          <p:spTgt spid="37"/>
                                        </p:tgtEl>
                                        <p:attrNameLst>
                                          <p:attrName>style.visibility</p:attrName>
                                        </p:attrNameLst>
                                      </p:cBhvr>
                                      <p:to>
                                        <p:strVal val="visible"/>
                                      </p:to>
                                    </p:set>
                                    <p:anim calcmode="lin" valueType="num">
                                      <p:cBhvr>
                                        <p:cTn id="51" dur="500" fill="hold"/>
                                        <p:tgtEl>
                                          <p:spTgt spid="37"/>
                                        </p:tgtEl>
                                        <p:attrNameLst>
                                          <p:attrName>ppt_w</p:attrName>
                                        </p:attrNameLst>
                                      </p:cBhvr>
                                      <p:tavLst>
                                        <p:tav tm="0">
                                          <p:val>
                                            <p:fltVal val="0"/>
                                          </p:val>
                                        </p:tav>
                                        <p:tav tm="100000">
                                          <p:val>
                                            <p:strVal val="#ppt_w"/>
                                          </p:val>
                                        </p:tav>
                                      </p:tavLst>
                                    </p:anim>
                                    <p:anim calcmode="lin" valueType="num">
                                      <p:cBhvr>
                                        <p:cTn id="52" dur="500" fill="hold"/>
                                        <p:tgtEl>
                                          <p:spTgt spid="37"/>
                                        </p:tgtEl>
                                        <p:attrNameLst>
                                          <p:attrName>ppt_h</p:attrName>
                                        </p:attrNameLst>
                                      </p:cBhvr>
                                      <p:tavLst>
                                        <p:tav tm="0">
                                          <p:val>
                                            <p:fltVal val="0"/>
                                          </p:val>
                                        </p:tav>
                                        <p:tav tm="100000">
                                          <p:val>
                                            <p:strVal val="#ppt_h"/>
                                          </p:val>
                                        </p:tav>
                                      </p:tavLst>
                                    </p:anim>
                                    <p:animEffect transition="in" filter="fade">
                                      <p:cBhvr>
                                        <p:cTn id="53" dur="500"/>
                                        <p:tgtEl>
                                          <p:spTgt spid="37"/>
                                        </p:tgtEl>
                                      </p:cBhvr>
                                    </p:animEffect>
                                    <p:anim calcmode="lin" valueType="num">
                                      <p:cBhvr>
                                        <p:cTn id="54" dur="500" fill="hold"/>
                                        <p:tgtEl>
                                          <p:spTgt spid="37"/>
                                        </p:tgtEl>
                                        <p:attrNameLst>
                                          <p:attrName>ppt_x</p:attrName>
                                        </p:attrNameLst>
                                      </p:cBhvr>
                                      <p:tavLst>
                                        <p:tav tm="0">
                                          <p:val>
                                            <p:fltVal val="0.5"/>
                                          </p:val>
                                        </p:tav>
                                        <p:tav tm="100000">
                                          <p:val>
                                            <p:strVal val="#ppt_x"/>
                                          </p:val>
                                        </p:tav>
                                      </p:tavLst>
                                    </p:anim>
                                    <p:anim calcmode="lin" valueType="num">
                                      <p:cBhvr>
                                        <p:cTn id="55" dur="500" fill="hold"/>
                                        <p:tgtEl>
                                          <p:spTgt spid="37"/>
                                        </p:tgtEl>
                                        <p:attrNameLst>
                                          <p:attrName>ppt_y</p:attrName>
                                        </p:attrNameLst>
                                      </p:cBhvr>
                                      <p:tavLst>
                                        <p:tav tm="0">
                                          <p:val>
                                            <p:fltVal val="0.5"/>
                                          </p:val>
                                        </p:tav>
                                        <p:tav tm="100000">
                                          <p:val>
                                            <p:strVal val="#ppt_y"/>
                                          </p:val>
                                        </p:tav>
                                      </p:tavLst>
                                    </p:anim>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fade">
                                      <p:cBhvr>
                                        <p:cTn id="59" dur="1000"/>
                                        <p:tgtEl>
                                          <p:spTgt spid="49"/>
                                        </p:tgtEl>
                                      </p:cBhvr>
                                    </p:animEffect>
                                    <p:anim calcmode="lin" valueType="num">
                                      <p:cBhvr>
                                        <p:cTn id="60" dur="1000" fill="hold"/>
                                        <p:tgtEl>
                                          <p:spTgt spid="49"/>
                                        </p:tgtEl>
                                        <p:attrNameLst>
                                          <p:attrName>ppt_x</p:attrName>
                                        </p:attrNameLst>
                                      </p:cBhvr>
                                      <p:tavLst>
                                        <p:tav tm="0">
                                          <p:val>
                                            <p:strVal val="#ppt_x"/>
                                          </p:val>
                                        </p:tav>
                                        <p:tav tm="100000">
                                          <p:val>
                                            <p:strVal val="#ppt_x"/>
                                          </p:val>
                                        </p:tav>
                                      </p:tavLst>
                                    </p:anim>
                                    <p:anim calcmode="lin" valueType="num">
                                      <p:cBhvr>
                                        <p:cTn id="61" dur="900" decel="100000" fill="hold"/>
                                        <p:tgtEl>
                                          <p:spTgt spid="49"/>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53" presetClass="entr" presetSubtype="528" fill="hold" nodeType="afterEffect">
                                  <p:stCondLst>
                                    <p:cond delay="0"/>
                                  </p:stCondLst>
                                  <p:childTnLst>
                                    <p:set>
                                      <p:cBhvr>
                                        <p:cTn id="65" dur="1" fill="hold">
                                          <p:stCondLst>
                                            <p:cond delay="0"/>
                                          </p:stCondLst>
                                        </p:cTn>
                                        <p:tgtEl>
                                          <p:spTgt spid="50"/>
                                        </p:tgtEl>
                                        <p:attrNameLst>
                                          <p:attrName>style.visibility</p:attrName>
                                        </p:attrNameLst>
                                      </p:cBhvr>
                                      <p:to>
                                        <p:strVal val="visible"/>
                                      </p:to>
                                    </p:set>
                                    <p:anim calcmode="lin" valueType="num">
                                      <p:cBhvr>
                                        <p:cTn id="66" dur="500" fill="hold"/>
                                        <p:tgtEl>
                                          <p:spTgt spid="50"/>
                                        </p:tgtEl>
                                        <p:attrNameLst>
                                          <p:attrName>ppt_w</p:attrName>
                                        </p:attrNameLst>
                                      </p:cBhvr>
                                      <p:tavLst>
                                        <p:tav tm="0">
                                          <p:val>
                                            <p:fltVal val="0"/>
                                          </p:val>
                                        </p:tav>
                                        <p:tav tm="100000">
                                          <p:val>
                                            <p:strVal val="#ppt_w"/>
                                          </p:val>
                                        </p:tav>
                                      </p:tavLst>
                                    </p:anim>
                                    <p:anim calcmode="lin" valueType="num">
                                      <p:cBhvr>
                                        <p:cTn id="67" dur="500" fill="hold"/>
                                        <p:tgtEl>
                                          <p:spTgt spid="50"/>
                                        </p:tgtEl>
                                        <p:attrNameLst>
                                          <p:attrName>ppt_h</p:attrName>
                                        </p:attrNameLst>
                                      </p:cBhvr>
                                      <p:tavLst>
                                        <p:tav tm="0">
                                          <p:val>
                                            <p:fltVal val="0"/>
                                          </p:val>
                                        </p:tav>
                                        <p:tav tm="100000">
                                          <p:val>
                                            <p:strVal val="#ppt_h"/>
                                          </p:val>
                                        </p:tav>
                                      </p:tavLst>
                                    </p:anim>
                                    <p:animEffect transition="in" filter="fade">
                                      <p:cBhvr>
                                        <p:cTn id="68" dur="500"/>
                                        <p:tgtEl>
                                          <p:spTgt spid="50"/>
                                        </p:tgtEl>
                                      </p:cBhvr>
                                    </p:animEffect>
                                    <p:anim calcmode="lin" valueType="num">
                                      <p:cBhvr>
                                        <p:cTn id="69" dur="500" fill="hold"/>
                                        <p:tgtEl>
                                          <p:spTgt spid="50"/>
                                        </p:tgtEl>
                                        <p:attrNameLst>
                                          <p:attrName>ppt_x</p:attrName>
                                        </p:attrNameLst>
                                      </p:cBhvr>
                                      <p:tavLst>
                                        <p:tav tm="0">
                                          <p:val>
                                            <p:fltVal val="0.5"/>
                                          </p:val>
                                        </p:tav>
                                        <p:tav tm="100000">
                                          <p:val>
                                            <p:strVal val="#ppt_x"/>
                                          </p:val>
                                        </p:tav>
                                      </p:tavLst>
                                    </p:anim>
                                    <p:anim calcmode="lin" valueType="num">
                                      <p:cBhvr>
                                        <p:cTn id="70" dur="500" fill="hold"/>
                                        <p:tgtEl>
                                          <p:spTgt spid="50"/>
                                        </p:tgtEl>
                                        <p:attrNameLst>
                                          <p:attrName>ppt_y</p:attrName>
                                        </p:attrNameLst>
                                      </p:cBhvr>
                                      <p:tavLst>
                                        <p:tav tm="0">
                                          <p:val>
                                            <p:fltVal val="0.5"/>
                                          </p:val>
                                        </p:tav>
                                        <p:tav tm="100000">
                                          <p:val>
                                            <p:strVal val="#ppt_y"/>
                                          </p:val>
                                        </p:tav>
                                      </p:tavLst>
                                    </p:anim>
                                  </p:childTnLst>
                                </p:cTn>
                              </p:par>
                            </p:childTnLst>
                          </p:cTn>
                        </p:par>
                        <p:par>
                          <p:cTn id="71" fill="hold">
                            <p:stCondLst>
                              <p:cond delay="6500"/>
                            </p:stCondLst>
                            <p:childTnLst>
                              <p:par>
                                <p:cTn id="72" presetID="37" presetClass="entr" presetSubtype="0" fill="hold" grpId="0" nodeType="afterEffect">
                                  <p:stCondLst>
                                    <p:cond delay="0"/>
                                  </p:stCondLst>
                                  <p:childTnLst>
                                    <p:set>
                                      <p:cBhvr>
                                        <p:cTn id="73" dur="1" fill="hold">
                                          <p:stCondLst>
                                            <p:cond delay="0"/>
                                          </p:stCondLst>
                                        </p:cTn>
                                        <p:tgtEl>
                                          <p:spTgt spid="53"/>
                                        </p:tgtEl>
                                        <p:attrNameLst>
                                          <p:attrName>style.visibility</p:attrName>
                                        </p:attrNameLst>
                                      </p:cBhvr>
                                      <p:to>
                                        <p:strVal val="visible"/>
                                      </p:to>
                                    </p:set>
                                    <p:animEffect transition="in" filter="fade">
                                      <p:cBhvr>
                                        <p:cTn id="74" dur="1000"/>
                                        <p:tgtEl>
                                          <p:spTgt spid="53"/>
                                        </p:tgtEl>
                                      </p:cBhvr>
                                    </p:animEffect>
                                    <p:anim calcmode="lin" valueType="num">
                                      <p:cBhvr>
                                        <p:cTn id="75" dur="1000" fill="hold"/>
                                        <p:tgtEl>
                                          <p:spTgt spid="53"/>
                                        </p:tgtEl>
                                        <p:attrNameLst>
                                          <p:attrName>ppt_x</p:attrName>
                                        </p:attrNameLst>
                                      </p:cBhvr>
                                      <p:tavLst>
                                        <p:tav tm="0">
                                          <p:val>
                                            <p:strVal val="#ppt_x"/>
                                          </p:val>
                                        </p:tav>
                                        <p:tav tm="100000">
                                          <p:val>
                                            <p:strVal val="#ppt_x"/>
                                          </p:val>
                                        </p:tav>
                                      </p:tavLst>
                                    </p:anim>
                                    <p:anim calcmode="lin" valueType="num">
                                      <p:cBhvr>
                                        <p:cTn id="76" dur="900" decel="100000" fill="hold"/>
                                        <p:tgtEl>
                                          <p:spTgt spid="53"/>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8" fill="hold">
                            <p:stCondLst>
                              <p:cond delay="7500"/>
                            </p:stCondLst>
                            <p:childTnLst>
                              <p:par>
                                <p:cTn id="79" presetID="53" presetClass="entr" presetSubtype="528" fill="hold" nodeType="afterEffect">
                                  <p:stCondLst>
                                    <p:cond delay="0"/>
                                  </p:stCondLst>
                                  <p:childTnLst>
                                    <p:set>
                                      <p:cBhvr>
                                        <p:cTn id="80" dur="1" fill="hold">
                                          <p:stCondLst>
                                            <p:cond delay="0"/>
                                          </p:stCondLst>
                                        </p:cTn>
                                        <p:tgtEl>
                                          <p:spTgt spid="59"/>
                                        </p:tgtEl>
                                        <p:attrNameLst>
                                          <p:attrName>style.visibility</p:attrName>
                                        </p:attrNameLst>
                                      </p:cBhvr>
                                      <p:to>
                                        <p:strVal val="visible"/>
                                      </p:to>
                                    </p:set>
                                    <p:anim calcmode="lin" valueType="num">
                                      <p:cBhvr>
                                        <p:cTn id="81" dur="500" fill="hold"/>
                                        <p:tgtEl>
                                          <p:spTgt spid="59"/>
                                        </p:tgtEl>
                                        <p:attrNameLst>
                                          <p:attrName>ppt_w</p:attrName>
                                        </p:attrNameLst>
                                      </p:cBhvr>
                                      <p:tavLst>
                                        <p:tav tm="0">
                                          <p:val>
                                            <p:fltVal val="0"/>
                                          </p:val>
                                        </p:tav>
                                        <p:tav tm="100000">
                                          <p:val>
                                            <p:strVal val="#ppt_w"/>
                                          </p:val>
                                        </p:tav>
                                      </p:tavLst>
                                    </p:anim>
                                    <p:anim calcmode="lin" valueType="num">
                                      <p:cBhvr>
                                        <p:cTn id="82" dur="500" fill="hold"/>
                                        <p:tgtEl>
                                          <p:spTgt spid="59"/>
                                        </p:tgtEl>
                                        <p:attrNameLst>
                                          <p:attrName>ppt_h</p:attrName>
                                        </p:attrNameLst>
                                      </p:cBhvr>
                                      <p:tavLst>
                                        <p:tav tm="0">
                                          <p:val>
                                            <p:fltVal val="0"/>
                                          </p:val>
                                        </p:tav>
                                        <p:tav tm="100000">
                                          <p:val>
                                            <p:strVal val="#ppt_h"/>
                                          </p:val>
                                        </p:tav>
                                      </p:tavLst>
                                    </p:anim>
                                    <p:animEffect transition="in" filter="fade">
                                      <p:cBhvr>
                                        <p:cTn id="83" dur="500"/>
                                        <p:tgtEl>
                                          <p:spTgt spid="59"/>
                                        </p:tgtEl>
                                      </p:cBhvr>
                                    </p:animEffect>
                                    <p:anim calcmode="lin" valueType="num">
                                      <p:cBhvr>
                                        <p:cTn id="84" dur="500" fill="hold"/>
                                        <p:tgtEl>
                                          <p:spTgt spid="59"/>
                                        </p:tgtEl>
                                        <p:attrNameLst>
                                          <p:attrName>ppt_x</p:attrName>
                                        </p:attrNameLst>
                                      </p:cBhvr>
                                      <p:tavLst>
                                        <p:tav tm="0">
                                          <p:val>
                                            <p:fltVal val="0.5"/>
                                          </p:val>
                                        </p:tav>
                                        <p:tav tm="100000">
                                          <p:val>
                                            <p:strVal val="#ppt_x"/>
                                          </p:val>
                                        </p:tav>
                                      </p:tavLst>
                                    </p:anim>
                                    <p:anim calcmode="lin" valueType="num">
                                      <p:cBhvr>
                                        <p:cTn id="85" dur="500" fill="hold"/>
                                        <p:tgtEl>
                                          <p:spTgt spid="59"/>
                                        </p:tgtEl>
                                        <p:attrNameLst>
                                          <p:attrName>ppt_y</p:attrName>
                                        </p:attrNameLst>
                                      </p:cBhvr>
                                      <p:tavLst>
                                        <p:tav tm="0">
                                          <p:val>
                                            <p:fltVal val="0.5"/>
                                          </p:val>
                                        </p:tav>
                                        <p:tav tm="100000">
                                          <p:val>
                                            <p:strVal val="#ppt_y"/>
                                          </p:val>
                                        </p:tav>
                                      </p:tavLst>
                                    </p:anim>
                                  </p:childTnLst>
                                </p:cTn>
                              </p:par>
                            </p:childTnLst>
                          </p:cTn>
                        </p:par>
                        <p:par>
                          <p:cTn id="86" fill="hold">
                            <p:stCondLst>
                              <p:cond delay="8000"/>
                            </p:stCondLst>
                            <p:childTnLst>
                              <p:par>
                                <p:cTn id="87" presetID="37" presetClass="entr" presetSubtype="0" fill="hold" grpId="0"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900" decel="100000" fill="hold"/>
                                        <p:tgtEl>
                                          <p:spTgt spid="62"/>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3" grpId="0"/>
      <p:bldP spid="57" grpId="0"/>
      <p:bldP spid="62" grpId="0"/>
      <p:bldP spid="66" grpId="0"/>
      <p:bldP spid="67" grpId="0"/>
      <p:bldP spid="68"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7" name="Group 16"/>
          <p:cNvGrpSpPr>
            <a:grpSpLocks noChangeAspect="1"/>
          </p:cNvGrpSpPr>
          <p:nvPr/>
        </p:nvGrpSpPr>
        <p:grpSpPr>
          <a:xfrm>
            <a:off x="6912192" y="3715399"/>
            <a:ext cx="1554480" cy="1031526"/>
            <a:chOff x="4691580" y="1985440"/>
            <a:chExt cx="2328672" cy="1545266"/>
          </a:xfrm>
          <a:solidFill>
            <a:srgbClr val="FF9285"/>
          </a:solidFill>
          <a:effectLst>
            <a:outerShdw blurRad="50800" dist="38100" dir="5400000" algn="t" rotWithShape="0">
              <a:prstClr val="black">
                <a:alpha val="40000"/>
              </a:prstClr>
            </a:outerShdw>
          </a:effectLst>
        </p:grpSpPr>
        <p:sp>
          <p:nvSpPr>
            <p:cNvPr id="18" name="Freeform 1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7E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p:cNvGrpSpPr>
            <a:grpSpLocks noChangeAspect="1"/>
          </p:cNvGrpSpPr>
          <p:nvPr/>
        </p:nvGrpSpPr>
        <p:grpSpPr>
          <a:xfrm>
            <a:off x="6856206" y="1615236"/>
            <a:ext cx="1554480" cy="1031526"/>
            <a:chOff x="4691580" y="1985440"/>
            <a:chExt cx="2328672" cy="1545266"/>
          </a:xfrm>
          <a:solidFill>
            <a:srgbClr val="F4C956"/>
          </a:solidFill>
          <a:effectLst>
            <a:outerShdw blurRad="50800" dist="38100" dir="5400000" algn="t" rotWithShape="0">
              <a:prstClr val="black">
                <a:alpha val="40000"/>
              </a:prstClr>
            </a:outerShdw>
          </a:effectLst>
        </p:grpSpPr>
        <p:sp>
          <p:nvSpPr>
            <p:cNvPr id="30" name="Freeform 2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0B54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p:cNvSpPr txBox="1"/>
          <p:nvPr/>
        </p:nvSpPr>
        <p:spPr>
          <a:xfrm>
            <a:off x="2573244" y="5528606"/>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57CCC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696168" y="3766420"/>
            <a:ext cx="3200400" cy="929485"/>
          </a:xfrm>
          <a:prstGeom prst="rect">
            <a:avLst/>
          </a:prstGeom>
          <a:noFill/>
        </p:spPr>
        <p:txBody>
          <a:bodyPr wrap="square" rtlCol="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2518551" y="2730897"/>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4CC8EC"/>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6088024" y="2720721"/>
            <a:ext cx="3200400" cy="929485"/>
          </a:xfrm>
          <a:prstGeom prst="rect">
            <a:avLst/>
          </a:prstGeom>
          <a:noFill/>
        </p:spPr>
        <p:txBody>
          <a:bodyPr wrap="square" rtlCol="0">
            <a:spAutoFit/>
          </a:bodyPr>
          <a:lstStyle/>
          <a:p>
            <a:pPr algn="ctr" defTabSz="1219170">
              <a:spcBef>
                <a:spcPct val="20000"/>
              </a:spcBef>
              <a:defRPr/>
            </a:pPr>
            <a:r>
              <a:rPr lang="en-US" sz="1600" b="1" dirty="0">
                <a:solidFill>
                  <a:srgbClr val="F4C956"/>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173772" y="4316892"/>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F7467"/>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a:grpSpLocks noChangeAspect="1"/>
          </p:cNvGrpSpPr>
          <p:nvPr/>
        </p:nvGrpSpPr>
        <p:grpSpPr>
          <a:xfrm>
            <a:off x="6957656" y="5218059"/>
            <a:ext cx="1554480" cy="1031526"/>
            <a:chOff x="4691580" y="1985440"/>
            <a:chExt cx="2328672" cy="1545266"/>
          </a:xfrm>
          <a:solidFill>
            <a:srgbClr val="60DCFF"/>
          </a:solidFill>
          <a:effectLst>
            <a:outerShdw blurRad="50800" dist="38100" dir="5400000" algn="t" rotWithShape="0">
              <a:prstClr val="black">
                <a:alpha val="40000"/>
              </a:prstClr>
            </a:outerShdw>
          </a:effectLst>
        </p:grpSpPr>
        <p:sp>
          <p:nvSpPr>
            <p:cNvPr id="38" name="Freeform 37"/>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CC8E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0" name="TextBox 39"/>
          <p:cNvSpPr txBox="1"/>
          <p:nvPr/>
        </p:nvSpPr>
        <p:spPr>
          <a:xfrm>
            <a:off x="8741632" y="5269080"/>
            <a:ext cx="3200400" cy="929485"/>
          </a:xfrm>
          <a:prstGeom prst="rect">
            <a:avLst/>
          </a:prstGeom>
          <a:noFill/>
        </p:spPr>
        <p:txBody>
          <a:bodyPr wrap="square" rtlCol="0">
            <a:spAutoFit/>
          </a:bodyPr>
          <a:lstStyle/>
          <a:p>
            <a:pPr defTabSz="1219170">
              <a:spcBef>
                <a:spcPct val="20000"/>
              </a:spcBef>
              <a:defRPr/>
            </a:pPr>
            <a:r>
              <a:rPr lang="en-US" sz="1600" b="1" dirty="0">
                <a:solidFill>
                  <a:srgbClr val="60DCFF"/>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2" name="Straight Arrow Connector 41"/>
          <p:cNvCxnSpPr/>
          <p:nvPr/>
        </p:nvCxnSpPr>
        <p:spPr>
          <a:xfrm>
            <a:off x="4808668" y="2127756"/>
            <a:ext cx="1920240" cy="0"/>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1969199" y="2115964"/>
            <a:ext cx="1295578" cy="2852928"/>
            <a:chOff x="1969199" y="2115964"/>
            <a:chExt cx="1295578" cy="2852928"/>
          </a:xfrm>
        </p:grpSpPr>
        <p:cxnSp>
          <p:nvCxnSpPr>
            <p:cNvPr id="43" name="Straight Arrow Connector 42"/>
            <p:cNvCxnSpPr/>
            <p:nvPr/>
          </p:nvCxnSpPr>
          <p:spPr>
            <a:xfrm>
              <a:off x="2531120" y="2115964"/>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flipH="1" flipV="1">
              <a:off x="2520362" y="2115964"/>
              <a:ext cx="8239" cy="2852928"/>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47" name="Straight Arrow Connector 46"/>
            <p:cNvCxnSpPr/>
            <p:nvPr/>
          </p:nvCxnSpPr>
          <p:spPr>
            <a:xfrm>
              <a:off x="2533257" y="4965266"/>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48" name="Straight Arrow Connector 47"/>
            <p:cNvCxnSpPr/>
            <p:nvPr/>
          </p:nvCxnSpPr>
          <p:spPr>
            <a:xfrm>
              <a:off x="1969199" y="3634604"/>
              <a:ext cx="54864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20" name="Group 19"/>
          <p:cNvGrpSpPr>
            <a:grpSpLocks noChangeAspect="1"/>
          </p:cNvGrpSpPr>
          <p:nvPr/>
        </p:nvGrpSpPr>
        <p:grpSpPr>
          <a:xfrm>
            <a:off x="3341511" y="1634258"/>
            <a:ext cx="1554480" cy="1031526"/>
            <a:chOff x="4691580" y="1985440"/>
            <a:chExt cx="2328672" cy="1545266"/>
          </a:xfrm>
          <a:solidFill>
            <a:srgbClr val="4CC8EC"/>
          </a:solidFill>
          <a:effectLst>
            <a:outerShdw blurRad="50800" dist="38100" dir="5400000" algn="t" rotWithShape="0">
              <a:prstClr val="black">
                <a:alpha val="40000"/>
              </a:prstClr>
            </a:outerShdw>
          </a:effectLst>
        </p:grpSpPr>
        <p:sp>
          <p:nvSpPr>
            <p:cNvPr id="21" name="Freeform 20"/>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21"/>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38B4D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0" name="Group 49"/>
          <p:cNvGrpSpPr/>
          <p:nvPr/>
        </p:nvGrpSpPr>
        <p:grpSpPr>
          <a:xfrm>
            <a:off x="4791708" y="4214666"/>
            <a:ext cx="2027836" cy="1520190"/>
            <a:chOff x="1839712" y="2933973"/>
            <a:chExt cx="2027836" cy="1520190"/>
          </a:xfrm>
        </p:grpSpPr>
        <p:cxnSp>
          <p:nvCxnSpPr>
            <p:cNvPr id="51" name="Straight Arrow Connector 50"/>
            <p:cNvCxnSpPr/>
            <p:nvPr/>
          </p:nvCxnSpPr>
          <p:spPr>
            <a:xfrm>
              <a:off x="3133538" y="2933973"/>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flipH="1" flipV="1">
              <a:off x="3123887" y="2933973"/>
              <a:ext cx="8239" cy="1508760"/>
            </a:xfrm>
            <a:prstGeom prst="straightConnector1">
              <a:avLst/>
            </a:prstGeom>
            <a:ln w="25400">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53" name="Straight Arrow Connector 52"/>
            <p:cNvCxnSpPr/>
            <p:nvPr/>
          </p:nvCxnSpPr>
          <p:spPr>
            <a:xfrm>
              <a:off x="3136028" y="4453129"/>
              <a:ext cx="731520" cy="1034"/>
            </a:xfrm>
            <a:prstGeom prst="straightConnector1">
              <a:avLst/>
            </a:prstGeom>
            <a:ln w="2540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54" name="Straight Arrow Connector 53"/>
            <p:cNvCxnSpPr/>
            <p:nvPr/>
          </p:nvCxnSpPr>
          <p:spPr>
            <a:xfrm>
              <a:off x="1839712" y="3699152"/>
              <a:ext cx="1280160" cy="1034"/>
            </a:xfrm>
            <a:prstGeom prst="straightConnector1">
              <a:avLst/>
            </a:prstGeom>
            <a:ln w="25400">
              <a:solidFill>
                <a:schemeClr val="bg1"/>
              </a:solidFill>
              <a:tailEnd type="oval"/>
            </a:ln>
          </p:spPr>
          <p:style>
            <a:lnRef idx="1">
              <a:schemeClr val="accent1"/>
            </a:lnRef>
            <a:fillRef idx="0">
              <a:schemeClr val="accent1"/>
            </a:fillRef>
            <a:effectRef idx="0">
              <a:schemeClr val="accent1"/>
            </a:effectRef>
            <a:fontRef idx="minor">
              <a:schemeClr val="tx1"/>
            </a:fontRef>
          </p:style>
        </p:cxnSp>
      </p:grpSp>
      <p:grpSp>
        <p:nvGrpSpPr>
          <p:cNvPr id="14" name="Group 13"/>
          <p:cNvGrpSpPr>
            <a:grpSpLocks noChangeAspect="1"/>
          </p:cNvGrpSpPr>
          <p:nvPr/>
        </p:nvGrpSpPr>
        <p:grpSpPr>
          <a:xfrm>
            <a:off x="3341511" y="4465625"/>
            <a:ext cx="1554480" cy="1031526"/>
            <a:chOff x="4691580" y="1985440"/>
            <a:chExt cx="2328672" cy="1545266"/>
          </a:xfrm>
          <a:solidFill>
            <a:srgbClr val="57CCC6"/>
          </a:solidFill>
          <a:effectLst>
            <a:outerShdw blurRad="50800" dist="38100" dir="5400000" algn="t" rotWithShape="0">
              <a:prstClr val="black">
                <a:alpha val="40000"/>
              </a:prstClr>
            </a:outerShdw>
          </a:effectLst>
        </p:grpSpPr>
        <p:sp>
          <p:nvSpPr>
            <p:cNvPr id="15" name="Freeform 14"/>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43B8B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p:cNvGrpSpPr>
            <a:grpSpLocks noChangeAspect="1"/>
          </p:cNvGrpSpPr>
          <p:nvPr/>
        </p:nvGrpSpPr>
        <p:grpSpPr>
          <a:xfrm>
            <a:off x="479464" y="3119269"/>
            <a:ext cx="1554480" cy="1031526"/>
            <a:chOff x="4691580" y="1985440"/>
            <a:chExt cx="2328672" cy="1545266"/>
          </a:xfrm>
          <a:solidFill>
            <a:srgbClr val="FF7467"/>
          </a:solidFill>
          <a:effectLst>
            <a:outerShdw blurRad="50800" dist="38100" dir="5400000" algn="t" rotWithShape="0">
              <a:prstClr val="black">
                <a:alpha val="40000"/>
              </a:prstClr>
            </a:outerShdw>
          </a:effectLst>
        </p:grpSpPr>
        <p:sp>
          <p:nvSpPr>
            <p:cNvPr id="27" name="Freeform 26"/>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B6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301208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36"/>
                                        </p:tgtEl>
                                        <p:attrNameLst>
                                          <p:attrName>style.visibility</p:attrName>
                                        </p:attrNameLst>
                                      </p:cBhvr>
                                      <p:to>
                                        <p:strVal val="visible"/>
                                      </p:to>
                                    </p:set>
                                    <p:animEffect transition="in" filter="wipe(up)">
                                      <p:cBhvr>
                                        <p:cTn id="16" dur="500"/>
                                        <p:tgtEl>
                                          <p:spTgt spid="36"/>
                                        </p:tgtEl>
                                      </p:cBhvr>
                                    </p:animEffect>
                                  </p:childTnLst>
                                </p:cTn>
                              </p:par>
                            </p:childTnLst>
                          </p:cTn>
                        </p:par>
                        <p:par>
                          <p:cTn id="17" fill="hold">
                            <p:stCondLst>
                              <p:cond delay="1500"/>
                            </p:stCondLst>
                            <p:childTnLst>
                              <p:par>
                                <p:cTn id="18" presetID="16" presetClass="entr" presetSubtype="42"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Effect transition="in" filter="barn(outHorizontal)">
                                      <p:cBhvr>
                                        <p:cTn id="20" dur="1000"/>
                                        <p:tgtEl>
                                          <p:spTgt spid="49"/>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1"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wipe(up)">
                                      <p:cBhvr>
                                        <p:cTn id="29" dur="500"/>
                                        <p:tgtEl>
                                          <p:spTgt spid="34"/>
                                        </p:tgtEl>
                                      </p:cBhvr>
                                    </p:animEffect>
                                  </p:childTnLst>
                                </p:cTn>
                              </p:par>
                            </p:childTnLst>
                          </p:cTn>
                        </p:par>
                        <p:par>
                          <p:cTn id="30" fill="hold">
                            <p:stCondLst>
                              <p:cond delay="3500"/>
                            </p:stCondLst>
                            <p:childTnLst>
                              <p:par>
                                <p:cTn id="31" presetID="22" presetClass="entr" presetSubtype="8" fill="hold" nodeType="afterEffect">
                                  <p:stCondLst>
                                    <p:cond delay="0"/>
                                  </p:stCondLst>
                                  <p:childTnLst>
                                    <p:set>
                                      <p:cBhvr>
                                        <p:cTn id="32" dur="1" fill="hold">
                                          <p:stCondLst>
                                            <p:cond delay="0"/>
                                          </p:stCondLst>
                                        </p:cTn>
                                        <p:tgtEl>
                                          <p:spTgt spid="42"/>
                                        </p:tgtEl>
                                        <p:attrNameLst>
                                          <p:attrName>style.visibility</p:attrName>
                                        </p:attrNameLst>
                                      </p:cBhvr>
                                      <p:to>
                                        <p:strVal val="visible"/>
                                      </p:to>
                                    </p:set>
                                    <p:animEffect transition="in" filter="wipe(left)">
                                      <p:cBhvr>
                                        <p:cTn id="33" dur="500"/>
                                        <p:tgtEl>
                                          <p:spTgt spid="4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29"/>
                                        </p:tgtEl>
                                        <p:attrNameLst>
                                          <p:attrName>style.visibility</p:attrName>
                                        </p:attrNameLst>
                                      </p:cBhvr>
                                      <p:to>
                                        <p:strVal val="visible"/>
                                      </p:to>
                                    </p:set>
                                    <p:anim calcmode="lin" valueType="num">
                                      <p:cBhvr>
                                        <p:cTn id="37" dur="500" fill="hold"/>
                                        <p:tgtEl>
                                          <p:spTgt spid="29"/>
                                        </p:tgtEl>
                                        <p:attrNameLst>
                                          <p:attrName>ppt_w</p:attrName>
                                        </p:attrNameLst>
                                      </p:cBhvr>
                                      <p:tavLst>
                                        <p:tav tm="0">
                                          <p:val>
                                            <p:fltVal val="0"/>
                                          </p:val>
                                        </p:tav>
                                        <p:tav tm="100000">
                                          <p:val>
                                            <p:strVal val="#ppt_w"/>
                                          </p:val>
                                        </p:tav>
                                      </p:tavLst>
                                    </p:anim>
                                    <p:anim calcmode="lin" valueType="num">
                                      <p:cBhvr>
                                        <p:cTn id="38" dur="500" fill="hold"/>
                                        <p:tgtEl>
                                          <p:spTgt spid="29"/>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35"/>
                                        </p:tgtEl>
                                        <p:attrNameLst>
                                          <p:attrName>style.visibility</p:attrName>
                                        </p:attrNameLst>
                                      </p:cBhvr>
                                      <p:to>
                                        <p:strVal val="visible"/>
                                      </p:to>
                                    </p:set>
                                    <p:animEffect transition="in" filter="wipe(up)">
                                      <p:cBhvr>
                                        <p:cTn id="42" dur="500"/>
                                        <p:tgtEl>
                                          <p:spTgt spid="35"/>
                                        </p:tgtEl>
                                      </p:cBhvr>
                                    </p:animEffect>
                                  </p:childTnLst>
                                </p:cTn>
                              </p:par>
                            </p:childTnLst>
                          </p:cTn>
                        </p:par>
                        <p:par>
                          <p:cTn id="43" fill="hold">
                            <p:stCondLst>
                              <p:cond delay="5000"/>
                            </p:stCondLst>
                            <p:childTnLst>
                              <p:par>
                                <p:cTn id="44" presetID="23" presetClass="entr" presetSubtype="16"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 calcmode="lin" valueType="num">
                                      <p:cBhvr>
                                        <p:cTn id="46" dur="500" fill="hold"/>
                                        <p:tgtEl>
                                          <p:spTgt spid="14"/>
                                        </p:tgtEl>
                                        <p:attrNameLst>
                                          <p:attrName>ppt_w</p:attrName>
                                        </p:attrNameLst>
                                      </p:cBhvr>
                                      <p:tavLst>
                                        <p:tav tm="0">
                                          <p:val>
                                            <p:fltVal val="0"/>
                                          </p:val>
                                        </p:tav>
                                        <p:tav tm="100000">
                                          <p:val>
                                            <p:strVal val="#ppt_w"/>
                                          </p:val>
                                        </p:tav>
                                      </p:tavLst>
                                    </p:anim>
                                    <p:anim calcmode="lin" valueType="num">
                                      <p:cBhvr>
                                        <p:cTn id="47" dur="500" fill="hold"/>
                                        <p:tgtEl>
                                          <p:spTgt spid="14"/>
                                        </p:tgtEl>
                                        <p:attrNameLst>
                                          <p:attrName>ppt_h</p:attrName>
                                        </p:attrNameLst>
                                      </p:cBhvr>
                                      <p:tavLst>
                                        <p:tav tm="0">
                                          <p:val>
                                            <p:fltVal val="0"/>
                                          </p:val>
                                        </p:tav>
                                        <p:tav tm="100000">
                                          <p:val>
                                            <p:strVal val="#ppt_h"/>
                                          </p:val>
                                        </p:tav>
                                      </p:tavLst>
                                    </p:anim>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up)">
                                      <p:cBhvr>
                                        <p:cTn id="51" dur="500"/>
                                        <p:tgtEl>
                                          <p:spTgt spid="32"/>
                                        </p:tgtEl>
                                      </p:cBhvr>
                                    </p:animEffect>
                                  </p:childTnLst>
                                </p:cTn>
                              </p:par>
                            </p:childTnLst>
                          </p:cTn>
                        </p:par>
                        <p:par>
                          <p:cTn id="52" fill="hold">
                            <p:stCondLst>
                              <p:cond delay="6000"/>
                            </p:stCondLst>
                            <p:childTnLst>
                              <p:par>
                                <p:cTn id="53" presetID="16" presetClass="entr" presetSubtype="42" fill="hold"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barn(outHorizontal)">
                                      <p:cBhvr>
                                        <p:cTn id="55" dur="1000"/>
                                        <p:tgtEl>
                                          <p:spTgt spid="50"/>
                                        </p:tgtEl>
                                      </p:cBhvr>
                                    </p:animEffect>
                                  </p:childTnLst>
                                </p:cTn>
                              </p:par>
                            </p:childTnLst>
                          </p:cTn>
                        </p:par>
                        <p:par>
                          <p:cTn id="56" fill="hold">
                            <p:stCondLst>
                              <p:cond delay="7000"/>
                            </p:stCondLst>
                            <p:childTnLst>
                              <p:par>
                                <p:cTn id="57" presetID="2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childTnLst>
                                </p:cTn>
                              </p:par>
                            </p:childTnLst>
                          </p:cTn>
                        </p:par>
                        <p:par>
                          <p:cTn id="61" fill="hold">
                            <p:stCondLst>
                              <p:cond delay="7500"/>
                            </p:stCondLst>
                            <p:childTnLst>
                              <p:par>
                                <p:cTn id="62" presetID="22" presetClass="entr" presetSubtype="1" fill="hold" grpId="0" nodeType="afterEffect">
                                  <p:stCondLst>
                                    <p:cond delay="0"/>
                                  </p:stCondLst>
                                  <p:childTnLst>
                                    <p:set>
                                      <p:cBhvr>
                                        <p:cTn id="63" dur="1" fill="hold">
                                          <p:stCondLst>
                                            <p:cond delay="0"/>
                                          </p:stCondLst>
                                        </p:cTn>
                                        <p:tgtEl>
                                          <p:spTgt spid="33"/>
                                        </p:tgtEl>
                                        <p:attrNameLst>
                                          <p:attrName>style.visibility</p:attrName>
                                        </p:attrNameLst>
                                      </p:cBhvr>
                                      <p:to>
                                        <p:strVal val="visible"/>
                                      </p:to>
                                    </p:set>
                                    <p:animEffect transition="in" filter="wipe(up)">
                                      <p:cBhvr>
                                        <p:cTn id="64" dur="500"/>
                                        <p:tgtEl>
                                          <p:spTgt spid="33"/>
                                        </p:tgtEl>
                                      </p:cBhvr>
                                    </p:animEffect>
                                  </p:childTnLst>
                                </p:cTn>
                              </p:par>
                            </p:childTnLst>
                          </p:cTn>
                        </p:par>
                        <p:par>
                          <p:cTn id="65" fill="hold">
                            <p:stCondLst>
                              <p:cond delay="8000"/>
                            </p:stCondLst>
                            <p:childTnLst>
                              <p:par>
                                <p:cTn id="66" presetID="23" presetClass="entr" presetSubtype="16" fill="hold" nodeType="afterEffect">
                                  <p:stCondLst>
                                    <p:cond delay="0"/>
                                  </p:stCondLst>
                                  <p:childTnLst>
                                    <p:set>
                                      <p:cBhvr>
                                        <p:cTn id="67" dur="1" fill="hold">
                                          <p:stCondLst>
                                            <p:cond delay="0"/>
                                          </p:stCondLst>
                                        </p:cTn>
                                        <p:tgtEl>
                                          <p:spTgt spid="37"/>
                                        </p:tgtEl>
                                        <p:attrNameLst>
                                          <p:attrName>style.visibility</p:attrName>
                                        </p:attrNameLst>
                                      </p:cBhvr>
                                      <p:to>
                                        <p:strVal val="visible"/>
                                      </p:to>
                                    </p:set>
                                    <p:anim calcmode="lin" valueType="num">
                                      <p:cBhvr>
                                        <p:cTn id="68" dur="500" fill="hold"/>
                                        <p:tgtEl>
                                          <p:spTgt spid="37"/>
                                        </p:tgtEl>
                                        <p:attrNameLst>
                                          <p:attrName>ppt_w</p:attrName>
                                        </p:attrNameLst>
                                      </p:cBhvr>
                                      <p:tavLst>
                                        <p:tav tm="0">
                                          <p:val>
                                            <p:fltVal val="0"/>
                                          </p:val>
                                        </p:tav>
                                        <p:tav tm="100000">
                                          <p:val>
                                            <p:strVal val="#ppt_w"/>
                                          </p:val>
                                        </p:tav>
                                      </p:tavLst>
                                    </p:anim>
                                    <p:anim calcmode="lin" valueType="num">
                                      <p:cBhvr>
                                        <p:cTn id="69" dur="500" fill="hold"/>
                                        <p:tgtEl>
                                          <p:spTgt spid="37"/>
                                        </p:tgtEl>
                                        <p:attrNameLst>
                                          <p:attrName>ppt_h</p:attrName>
                                        </p:attrNameLst>
                                      </p:cBhvr>
                                      <p:tavLst>
                                        <p:tav tm="0">
                                          <p:val>
                                            <p:fltVal val="0"/>
                                          </p:val>
                                        </p:tav>
                                        <p:tav tm="100000">
                                          <p:val>
                                            <p:strVal val="#ppt_h"/>
                                          </p:val>
                                        </p:tav>
                                      </p:tavLst>
                                    </p:anim>
                                  </p:childTnLst>
                                </p:cTn>
                              </p:par>
                            </p:childTnLst>
                          </p:cTn>
                        </p:par>
                        <p:par>
                          <p:cTn id="70" fill="hold">
                            <p:stCondLst>
                              <p:cond delay="8500"/>
                            </p:stCondLst>
                            <p:childTnLst>
                              <p:par>
                                <p:cTn id="71" presetID="22" presetClass="entr" presetSubtype="1" fill="hold" grpId="0" nodeType="afterEffect">
                                  <p:stCondLst>
                                    <p:cond delay="0"/>
                                  </p:stCondLst>
                                  <p:childTnLst>
                                    <p:set>
                                      <p:cBhvr>
                                        <p:cTn id="72" dur="1" fill="hold">
                                          <p:stCondLst>
                                            <p:cond delay="0"/>
                                          </p:stCondLst>
                                        </p:cTn>
                                        <p:tgtEl>
                                          <p:spTgt spid="40"/>
                                        </p:tgtEl>
                                        <p:attrNameLst>
                                          <p:attrName>style.visibility</p:attrName>
                                        </p:attrNameLst>
                                      </p:cBhvr>
                                      <p:to>
                                        <p:strVal val="visible"/>
                                      </p:to>
                                    </p:set>
                                    <p:animEffect transition="in" filter="wipe(up)">
                                      <p:cBhvr>
                                        <p:cTn id="7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p:bldP spid="33" grpId="0"/>
      <p:bldP spid="34" grpId="0"/>
      <p:bldP spid="35" grpId="0"/>
      <p:bldP spid="36" grpId="0"/>
      <p:bldP spid="4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212737" y="1941608"/>
            <a:ext cx="2180663" cy="4572000"/>
          </a:xfrm>
          <a:prstGeom prst="rect">
            <a:avLst/>
          </a:prstGeom>
        </p:spPr>
      </p:pic>
      <p:sp>
        <p:nvSpPr>
          <p:cNvPr id="49" name="Oval 48"/>
          <p:cNvSpPr>
            <a:spLocks noChangeAspect="1"/>
          </p:cNvSpPr>
          <p:nvPr/>
        </p:nvSpPr>
        <p:spPr bwMode="auto">
          <a:xfrm>
            <a:off x="5530677" y="2759957"/>
            <a:ext cx="1097280" cy="1097280"/>
          </a:xfrm>
          <a:prstGeom prst="ellipse">
            <a:avLst/>
          </a:prstGeom>
          <a:solidFill>
            <a:srgbClr val="524E67">
              <a:alpha val="75000"/>
            </a:srgbClr>
          </a:solidFill>
          <a:ln w="6350">
            <a:solidFill>
              <a:schemeClr val="bg1">
                <a:alpha val="50000"/>
              </a:schemeClr>
            </a:solidFill>
            <a:round/>
            <a:headEnd/>
            <a:tailEnd/>
          </a:ln>
          <a:effectLst>
            <a:outerShdw blurRad="63500" sx="102000" sy="102000" algn="ctr"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latin typeface="Candara" panose="020E0502030303020204" pitchFamily="34" charset="0"/>
              </a:rPr>
              <a:t>VS</a:t>
            </a:r>
          </a:p>
        </p:txBody>
      </p:sp>
      <p:sp>
        <p:nvSpPr>
          <p:cNvPr id="50" name="Picture Placeholder 7"/>
          <p:cNvSpPr txBox="1">
            <a:spLocks noChangeAspect="1"/>
          </p:cNvSpPr>
          <p:nvPr/>
        </p:nvSpPr>
        <p:spPr>
          <a:xfrm>
            <a:off x="3410173" y="2616650"/>
            <a:ext cx="1831615" cy="3230754"/>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784237" y="1902392"/>
            <a:ext cx="2187847" cy="4572000"/>
          </a:xfrm>
          <a:prstGeom prst="rect">
            <a:avLst/>
          </a:prstGeom>
        </p:spPr>
      </p:pic>
      <p:sp>
        <p:nvSpPr>
          <p:cNvPr id="52" name="Picture Placeholder 7"/>
          <p:cNvSpPr txBox="1">
            <a:spLocks/>
          </p:cNvSpPr>
          <p:nvPr/>
        </p:nvSpPr>
        <p:spPr>
          <a:xfrm>
            <a:off x="6961259" y="2549562"/>
            <a:ext cx="1889229" cy="3302597"/>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6" name="Rectangle: Rounded Corners 25">
            <a:extLst>
              <a:ext uri="{FF2B5EF4-FFF2-40B4-BE49-F238E27FC236}">
                <a16:creationId xmlns:a16="http://schemas.microsoft.com/office/drawing/2014/main" id="{64759837-2BC6-4AE6-A9DA-F34684700544}"/>
              </a:ext>
            </a:extLst>
          </p:cNvPr>
          <p:cNvSpPr/>
          <p:nvPr/>
        </p:nvSpPr>
        <p:spPr>
          <a:xfrm>
            <a:off x="44285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Rounded Corners 27">
            <a:extLst>
              <a:ext uri="{FF2B5EF4-FFF2-40B4-BE49-F238E27FC236}">
                <a16:creationId xmlns:a16="http://schemas.microsoft.com/office/drawing/2014/main" id="{C77DD6CD-AE7D-4DF3-825A-DC6BA3C2597E}"/>
              </a:ext>
            </a:extLst>
          </p:cNvPr>
          <p:cNvSpPr/>
          <p:nvPr/>
        </p:nvSpPr>
        <p:spPr>
          <a:xfrm>
            <a:off x="1692530"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9BA3E1F5-C253-4A72-84DE-4CB1E4B4BE09}"/>
              </a:ext>
            </a:extLst>
          </p:cNvPr>
          <p:cNvSpPr/>
          <p:nvPr/>
        </p:nvSpPr>
        <p:spPr>
          <a:xfrm>
            <a:off x="1692530" y="2671480"/>
            <a:ext cx="945965" cy="3299020"/>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053FFF03-9574-4682-8521-93A13C73B2AA}"/>
              </a:ext>
            </a:extLst>
          </p:cNvPr>
          <p:cNvSpPr/>
          <p:nvPr/>
        </p:nvSpPr>
        <p:spPr>
          <a:xfrm>
            <a:off x="169252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6CE30AD-7188-4151-BEB1-030CD3328DF1}"/>
              </a:ext>
            </a:extLst>
          </p:cNvPr>
          <p:cNvSpPr txBox="1"/>
          <p:nvPr/>
        </p:nvSpPr>
        <p:spPr>
          <a:xfrm>
            <a:off x="442851" y="1558230"/>
            <a:ext cx="945964" cy="384721"/>
          </a:xfrm>
          <a:prstGeom prst="rect">
            <a:avLst/>
          </a:prstGeom>
          <a:noFill/>
        </p:spPr>
        <p:txBody>
          <a:bodyPr wrap="square" rtlCol="0">
            <a:spAutoFit/>
          </a:bodyPr>
          <a:lstStyle/>
          <a:p>
            <a:pPr algn="ctr"/>
            <a:r>
              <a:rPr lang="en-US" sz="1900" dirty="0">
                <a:solidFill>
                  <a:schemeClr val="bg1"/>
                </a:solidFill>
              </a:rPr>
              <a:t>42%</a:t>
            </a:r>
          </a:p>
        </p:txBody>
      </p:sp>
      <p:sp>
        <p:nvSpPr>
          <p:cNvPr id="32" name="TextBox 31">
            <a:extLst>
              <a:ext uri="{FF2B5EF4-FFF2-40B4-BE49-F238E27FC236}">
                <a16:creationId xmlns:a16="http://schemas.microsoft.com/office/drawing/2014/main" id="{832BC28B-9049-4717-9C53-75C128478E6B}"/>
              </a:ext>
            </a:extLst>
          </p:cNvPr>
          <p:cNvSpPr txBox="1"/>
          <p:nvPr/>
        </p:nvSpPr>
        <p:spPr>
          <a:xfrm>
            <a:off x="1692529"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1" name="Rectangle: Rounded Corners 40">
            <a:extLst>
              <a:ext uri="{FF2B5EF4-FFF2-40B4-BE49-F238E27FC236}">
                <a16:creationId xmlns:a16="http://schemas.microsoft.com/office/drawing/2014/main" id="{B9E47943-198E-4567-B4F2-EA33976DF746}"/>
              </a:ext>
            </a:extLst>
          </p:cNvPr>
          <p:cNvSpPr/>
          <p:nvPr/>
        </p:nvSpPr>
        <p:spPr>
          <a:xfrm>
            <a:off x="9536653" y="1448190"/>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C7068284-1C0D-4B59-9660-B30A6B14ED77}"/>
              </a:ext>
            </a:extLst>
          </p:cNvPr>
          <p:cNvSpPr/>
          <p:nvPr/>
        </p:nvSpPr>
        <p:spPr>
          <a:xfrm>
            <a:off x="9536653" y="3022900"/>
            <a:ext cx="945965" cy="2951268"/>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54AF08F3-06E7-4549-A27F-949E4F44DD40}"/>
              </a:ext>
            </a:extLst>
          </p:cNvPr>
          <p:cNvSpPr/>
          <p:nvPr/>
        </p:nvSpPr>
        <p:spPr>
          <a:xfrm>
            <a:off x="9536652" y="2176718"/>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Rounded Corners 43">
            <a:extLst>
              <a:ext uri="{FF2B5EF4-FFF2-40B4-BE49-F238E27FC236}">
                <a16:creationId xmlns:a16="http://schemas.microsoft.com/office/drawing/2014/main" id="{EC190C06-90BC-49AA-9440-AC1070518626}"/>
              </a:ext>
            </a:extLst>
          </p:cNvPr>
          <p:cNvSpPr/>
          <p:nvPr/>
        </p:nvSpPr>
        <p:spPr>
          <a:xfrm>
            <a:off x="10786333"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Rectangle: Rounded Corners 44">
            <a:extLst>
              <a:ext uri="{FF2B5EF4-FFF2-40B4-BE49-F238E27FC236}">
                <a16:creationId xmlns:a16="http://schemas.microsoft.com/office/drawing/2014/main" id="{5EE15987-D738-4B48-94BA-70CA0878A2DB}"/>
              </a:ext>
            </a:extLst>
          </p:cNvPr>
          <p:cNvSpPr/>
          <p:nvPr/>
        </p:nvSpPr>
        <p:spPr>
          <a:xfrm>
            <a:off x="10786333" y="3857238"/>
            <a:ext cx="945965" cy="2113262"/>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AE4FDB0B-569F-4D5B-B4ED-ABF8EB8AC8DF}"/>
              </a:ext>
            </a:extLst>
          </p:cNvPr>
          <p:cNvSpPr/>
          <p:nvPr/>
        </p:nvSpPr>
        <p:spPr>
          <a:xfrm>
            <a:off x="10786332"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D67734E7-97D7-4EF1-A11D-35099F9A17F4}"/>
              </a:ext>
            </a:extLst>
          </p:cNvPr>
          <p:cNvSpPr txBox="1"/>
          <p:nvPr/>
        </p:nvSpPr>
        <p:spPr>
          <a:xfrm>
            <a:off x="9536651" y="1556887"/>
            <a:ext cx="945964" cy="384721"/>
          </a:xfrm>
          <a:prstGeom prst="rect">
            <a:avLst/>
          </a:prstGeom>
          <a:noFill/>
        </p:spPr>
        <p:txBody>
          <a:bodyPr wrap="square" rtlCol="0">
            <a:spAutoFit/>
          </a:bodyPr>
          <a:lstStyle/>
          <a:p>
            <a:pPr algn="ctr"/>
            <a:r>
              <a:rPr lang="en-US" sz="1900" dirty="0">
                <a:solidFill>
                  <a:schemeClr val="bg1"/>
                </a:solidFill>
              </a:rPr>
              <a:t>63%</a:t>
            </a:r>
          </a:p>
        </p:txBody>
      </p:sp>
      <p:sp>
        <p:nvSpPr>
          <p:cNvPr id="53" name="TextBox 52">
            <a:extLst>
              <a:ext uri="{FF2B5EF4-FFF2-40B4-BE49-F238E27FC236}">
                <a16:creationId xmlns:a16="http://schemas.microsoft.com/office/drawing/2014/main" id="{301E39E1-9088-47B1-BAD4-62C61484C49F}"/>
              </a:ext>
            </a:extLst>
          </p:cNvPr>
          <p:cNvSpPr txBox="1"/>
          <p:nvPr/>
        </p:nvSpPr>
        <p:spPr>
          <a:xfrm>
            <a:off x="10786328" y="1565924"/>
            <a:ext cx="945964" cy="384721"/>
          </a:xfrm>
          <a:prstGeom prst="rect">
            <a:avLst/>
          </a:prstGeom>
          <a:noFill/>
        </p:spPr>
        <p:txBody>
          <a:bodyPr wrap="square" rtlCol="0">
            <a:spAutoFit/>
          </a:bodyPr>
          <a:lstStyle/>
          <a:p>
            <a:pPr algn="ctr"/>
            <a:r>
              <a:rPr lang="en-US" sz="1900" dirty="0">
                <a:solidFill>
                  <a:schemeClr val="bg1"/>
                </a:solidFill>
              </a:rPr>
              <a:t>$416</a:t>
            </a:r>
          </a:p>
        </p:txBody>
      </p:sp>
      <p:sp>
        <p:nvSpPr>
          <p:cNvPr id="59" name="Rectangle: Rounded Corners 58">
            <a:extLst>
              <a:ext uri="{FF2B5EF4-FFF2-40B4-BE49-F238E27FC236}">
                <a16:creationId xmlns:a16="http://schemas.microsoft.com/office/drawing/2014/main" id="{140EDF4C-60A9-49D6-BC43-E416FBBA3104}"/>
              </a:ext>
            </a:extLst>
          </p:cNvPr>
          <p:cNvSpPr/>
          <p:nvPr/>
        </p:nvSpPr>
        <p:spPr>
          <a:xfrm>
            <a:off x="442848" y="3668357"/>
            <a:ext cx="945965" cy="2179045"/>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3CFE1D64-7118-42C2-B4C8-B4528ED7B24C}"/>
              </a:ext>
            </a:extLst>
          </p:cNvPr>
          <p:cNvSpPr/>
          <p:nvPr/>
        </p:nvSpPr>
        <p:spPr>
          <a:xfrm>
            <a:off x="442849"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1" name="Группа 291">
            <a:extLst>
              <a:ext uri="{FF2B5EF4-FFF2-40B4-BE49-F238E27FC236}">
                <a16:creationId xmlns:a16="http://schemas.microsoft.com/office/drawing/2014/main" id="{2DDEECDD-B3CA-43C1-9540-28098EB17F71}"/>
              </a:ext>
            </a:extLst>
          </p:cNvPr>
          <p:cNvGrpSpPr>
            <a:grpSpLocks noChangeAspect="1"/>
          </p:cNvGrpSpPr>
          <p:nvPr/>
        </p:nvGrpSpPr>
        <p:grpSpPr>
          <a:xfrm>
            <a:off x="766665" y="5981878"/>
            <a:ext cx="300216" cy="393450"/>
            <a:chOff x="5891213" y="3209925"/>
            <a:chExt cx="2044700" cy="2679700"/>
          </a:xfrm>
          <a:solidFill>
            <a:srgbClr val="FF7467"/>
          </a:solidFill>
          <a:effectLst>
            <a:outerShdw blurRad="63500" sx="102000" sy="102000" algn="ctr" rotWithShape="0">
              <a:prstClr val="black">
                <a:alpha val="40000"/>
              </a:prstClr>
            </a:outerShdw>
          </a:effectLst>
        </p:grpSpPr>
        <p:sp>
          <p:nvSpPr>
            <p:cNvPr id="63" name="Freeform 257">
              <a:extLst>
                <a:ext uri="{FF2B5EF4-FFF2-40B4-BE49-F238E27FC236}">
                  <a16:creationId xmlns:a16="http://schemas.microsoft.com/office/drawing/2014/main" id="{F9018825-C204-48C1-8AA4-7D4EE1924BD4}"/>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5" name="Freeform 258">
              <a:extLst>
                <a:ext uri="{FF2B5EF4-FFF2-40B4-BE49-F238E27FC236}">
                  <a16:creationId xmlns:a16="http://schemas.microsoft.com/office/drawing/2014/main" id="{351D39A4-CE8E-451A-8604-5F198553A415}"/>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Rectangle 259">
              <a:extLst>
                <a:ext uri="{FF2B5EF4-FFF2-40B4-BE49-F238E27FC236}">
                  <a16:creationId xmlns:a16="http://schemas.microsoft.com/office/drawing/2014/main" id="{ED28268D-E575-41AE-86E4-4DA2FA86909A}"/>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69" name="Rectangle 260">
              <a:extLst>
                <a:ext uri="{FF2B5EF4-FFF2-40B4-BE49-F238E27FC236}">
                  <a16:creationId xmlns:a16="http://schemas.microsoft.com/office/drawing/2014/main" id="{FA52CD22-4FF6-47DD-ABDC-3D5AB9BD103E}"/>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70" name="Rectangle 261">
              <a:extLst>
                <a:ext uri="{FF2B5EF4-FFF2-40B4-BE49-F238E27FC236}">
                  <a16:creationId xmlns:a16="http://schemas.microsoft.com/office/drawing/2014/main" id="{3A72525B-FBD6-4835-9781-551C2276C8DE}"/>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1" name="Группа 606">
            <a:extLst>
              <a:ext uri="{FF2B5EF4-FFF2-40B4-BE49-F238E27FC236}">
                <a16:creationId xmlns:a16="http://schemas.microsoft.com/office/drawing/2014/main" id="{6F940E72-1E16-4681-BDFE-9EE2D6DF9C3A}"/>
              </a:ext>
            </a:extLst>
          </p:cNvPr>
          <p:cNvGrpSpPr>
            <a:grpSpLocks noChangeAspect="1"/>
          </p:cNvGrpSpPr>
          <p:nvPr/>
        </p:nvGrpSpPr>
        <p:grpSpPr>
          <a:xfrm>
            <a:off x="1973072" y="5951409"/>
            <a:ext cx="384878" cy="393192"/>
            <a:chOff x="10360007" y="2653430"/>
            <a:chExt cx="3306763" cy="3378200"/>
          </a:xfrm>
          <a:solidFill>
            <a:srgbClr val="FF7467"/>
          </a:solidFill>
          <a:effectLst>
            <a:outerShdw blurRad="63500" sx="102000" sy="102000" algn="ctr" rotWithShape="0">
              <a:prstClr val="black">
                <a:alpha val="40000"/>
              </a:prstClr>
            </a:outerShdw>
          </a:effectLst>
        </p:grpSpPr>
        <p:sp>
          <p:nvSpPr>
            <p:cNvPr id="72" name="Freeform 530">
              <a:extLst>
                <a:ext uri="{FF2B5EF4-FFF2-40B4-BE49-F238E27FC236}">
                  <a16:creationId xmlns:a16="http://schemas.microsoft.com/office/drawing/2014/main" id="{0FB874C9-7E10-4EBE-952D-C9531CB74715}"/>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3" name="Freeform 531">
              <a:extLst>
                <a:ext uri="{FF2B5EF4-FFF2-40B4-BE49-F238E27FC236}">
                  <a16:creationId xmlns:a16="http://schemas.microsoft.com/office/drawing/2014/main" id="{3172F7D2-A1A0-4EF4-94F2-9F04BA25CA1A}"/>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6" name="Freeform 532">
              <a:extLst>
                <a:ext uri="{FF2B5EF4-FFF2-40B4-BE49-F238E27FC236}">
                  <a16:creationId xmlns:a16="http://schemas.microsoft.com/office/drawing/2014/main" id="{51F05FD4-0881-4547-BFB4-C44BA6FCC9C0}"/>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291">
            <a:extLst>
              <a:ext uri="{FF2B5EF4-FFF2-40B4-BE49-F238E27FC236}">
                <a16:creationId xmlns:a16="http://schemas.microsoft.com/office/drawing/2014/main" id="{2CA3E489-E38C-4494-B67F-68B880CB532C}"/>
              </a:ext>
            </a:extLst>
          </p:cNvPr>
          <p:cNvGrpSpPr>
            <a:grpSpLocks noChangeAspect="1"/>
          </p:cNvGrpSpPr>
          <p:nvPr/>
        </p:nvGrpSpPr>
        <p:grpSpPr>
          <a:xfrm>
            <a:off x="9851537" y="5976446"/>
            <a:ext cx="300216" cy="393450"/>
            <a:chOff x="5891213" y="3209925"/>
            <a:chExt cx="2044700" cy="2679700"/>
          </a:xfrm>
          <a:solidFill>
            <a:srgbClr val="4CC8EC"/>
          </a:solidFill>
          <a:effectLst>
            <a:outerShdw blurRad="63500" sx="102000" sy="102000" algn="ctr" rotWithShape="0">
              <a:prstClr val="black">
                <a:alpha val="40000"/>
              </a:prstClr>
            </a:outerShdw>
          </a:effectLst>
        </p:grpSpPr>
        <p:sp>
          <p:nvSpPr>
            <p:cNvPr id="88" name="Freeform 257">
              <a:extLst>
                <a:ext uri="{FF2B5EF4-FFF2-40B4-BE49-F238E27FC236}">
                  <a16:creationId xmlns:a16="http://schemas.microsoft.com/office/drawing/2014/main" id="{733914E7-74F5-45D6-848F-291BCDEC664D}"/>
                </a:ext>
              </a:extLst>
            </p:cNvPr>
            <p:cNvSpPr>
              <a:spLocks/>
            </p:cNvSpPr>
            <p:nvPr/>
          </p:nvSpPr>
          <p:spPr bwMode="auto">
            <a:xfrm>
              <a:off x="6430963" y="3209925"/>
              <a:ext cx="965200" cy="444500"/>
            </a:xfrm>
            <a:custGeom>
              <a:avLst/>
              <a:gdLst>
                <a:gd name="T0" fmla="*/ 415 w 1216"/>
                <a:gd name="T1" fmla="*/ 0 h 560"/>
                <a:gd name="T2" fmla="*/ 801 w 1216"/>
                <a:gd name="T3" fmla="*/ 0 h 560"/>
                <a:gd name="T4" fmla="*/ 827 w 1216"/>
                <a:gd name="T5" fmla="*/ 2 h 560"/>
                <a:gd name="T6" fmla="*/ 852 w 1216"/>
                <a:gd name="T7" fmla="*/ 10 h 560"/>
                <a:gd name="T8" fmla="*/ 873 w 1216"/>
                <a:gd name="T9" fmla="*/ 22 h 560"/>
                <a:gd name="T10" fmla="*/ 892 w 1216"/>
                <a:gd name="T11" fmla="*/ 38 h 560"/>
                <a:gd name="T12" fmla="*/ 907 w 1216"/>
                <a:gd name="T13" fmla="*/ 57 h 560"/>
                <a:gd name="T14" fmla="*/ 920 w 1216"/>
                <a:gd name="T15" fmla="*/ 78 h 560"/>
                <a:gd name="T16" fmla="*/ 928 w 1216"/>
                <a:gd name="T17" fmla="*/ 103 h 560"/>
                <a:gd name="T18" fmla="*/ 930 w 1216"/>
                <a:gd name="T19" fmla="*/ 129 h 560"/>
                <a:gd name="T20" fmla="*/ 930 w 1216"/>
                <a:gd name="T21" fmla="*/ 294 h 560"/>
                <a:gd name="T22" fmla="*/ 1216 w 1216"/>
                <a:gd name="T23" fmla="*/ 294 h 560"/>
                <a:gd name="T24" fmla="*/ 1216 w 1216"/>
                <a:gd name="T25" fmla="*/ 496 h 560"/>
                <a:gd name="T26" fmla="*/ 1213 w 1216"/>
                <a:gd name="T27" fmla="*/ 513 h 560"/>
                <a:gd name="T28" fmla="*/ 1207 w 1216"/>
                <a:gd name="T29" fmla="*/ 528 h 560"/>
                <a:gd name="T30" fmla="*/ 1196 w 1216"/>
                <a:gd name="T31" fmla="*/ 542 h 560"/>
                <a:gd name="T32" fmla="*/ 1183 w 1216"/>
                <a:gd name="T33" fmla="*/ 552 h 560"/>
                <a:gd name="T34" fmla="*/ 1168 w 1216"/>
                <a:gd name="T35" fmla="*/ 558 h 560"/>
                <a:gd name="T36" fmla="*/ 1151 w 1216"/>
                <a:gd name="T37" fmla="*/ 560 h 560"/>
                <a:gd name="T38" fmla="*/ 65 w 1216"/>
                <a:gd name="T39" fmla="*/ 560 h 560"/>
                <a:gd name="T40" fmla="*/ 48 w 1216"/>
                <a:gd name="T41" fmla="*/ 558 h 560"/>
                <a:gd name="T42" fmla="*/ 33 w 1216"/>
                <a:gd name="T43" fmla="*/ 552 h 560"/>
                <a:gd name="T44" fmla="*/ 20 w 1216"/>
                <a:gd name="T45" fmla="*/ 542 h 560"/>
                <a:gd name="T46" fmla="*/ 9 w 1216"/>
                <a:gd name="T47" fmla="*/ 528 h 560"/>
                <a:gd name="T48" fmla="*/ 3 w 1216"/>
                <a:gd name="T49" fmla="*/ 513 h 560"/>
                <a:gd name="T50" fmla="*/ 0 w 1216"/>
                <a:gd name="T51" fmla="*/ 496 h 560"/>
                <a:gd name="T52" fmla="*/ 0 w 1216"/>
                <a:gd name="T53" fmla="*/ 294 h 560"/>
                <a:gd name="T54" fmla="*/ 286 w 1216"/>
                <a:gd name="T55" fmla="*/ 294 h 560"/>
                <a:gd name="T56" fmla="*/ 286 w 1216"/>
                <a:gd name="T57" fmla="*/ 129 h 560"/>
                <a:gd name="T58" fmla="*/ 288 w 1216"/>
                <a:gd name="T59" fmla="*/ 103 h 560"/>
                <a:gd name="T60" fmla="*/ 296 w 1216"/>
                <a:gd name="T61" fmla="*/ 78 h 560"/>
                <a:gd name="T62" fmla="*/ 307 w 1216"/>
                <a:gd name="T63" fmla="*/ 57 h 560"/>
                <a:gd name="T64" fmla="*/ 324 w 1216"/>
                <a:gd name="T65" fmla="*/ 38 h 560"/>
                <a:gd name="T66" fmla="*/ 343 w 1216"/>
                <a:gd name="T67" fmla="*/ 22 h 560"/>
                <a:gd name="T68" fmla="*/ 364 w 1216"/>
                <a:gd name="T69" fmla="*/ 10 h 560"/>
                <a:gd name="T70" fmla="*/ 389 w 1216"/>
                <a:gd name="T71" fmla="*/ 2 h 560"/>
                <a:gd name="T72" fmla="*/ 415 w 1216"/>
                <a:gd name="T73" fmla="*/ 0 h 5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16" h="560">
                  <a:moveTo>
                    <a:pt x="415" y="0"/>
                  </a:moveTo>
                  <a:lnTo>
                    <a:pt x="801" y="0"/>
                  </a:lnTo>
                  <a:lnTo>
                    <a:pt x="827" y="2"/>
                  </a:lnTo>
                  <a:lnTo>
                    <a:pt x="852" y="10"/>
                  </a:lnTo>
                  <a:lnTo>
                    <a:pt x="873" y="22"/>
                  </a:lnTo>
                  <a:lnTo>
                    <a:pt x="892" y="38"/>
                  </a:lnTo>
                  <a:lnTo>
                    <a:pt x="907" y="57"/>
                  </a:lnTo>
                  <a:lnTo>
                    <a:pt x="920" y="78"/>
                  </a:lnTo>
                  <a:lnTo>
                    <a:pt x="928" y="103"/>
                  </a:lnTo>
                  <a:lnTo>
                    <a:pt x="930" y="129"/>
                  </a:lnTo>
                  <a:lnTo>
                    <a:pt x="930" y="294"/>
                  </a:lnTo>
                  <a:lnTo>
                    <a:pt x="1216" y="294"/>
                  </a:lnTo>
                  <a:lnTo>
                    <a:pt x="1216" y="496"/>
                  </a:lnTo>
                  <a:lnTo>
                    <a:pt x="1213" y="513"/>
                  </a:lnTo>
                  <a:lnTo>
                    <a:pt x="1207" y="528"/>
                  </a:lnTo>
                  <a:lnTo>
                    <a:pt x="1196" y="542"/>
                  </a:lnTo>
                  <a:lnTo>
                    <a:pt x="1183" y="552"/>
                  </a:lnTo>
                  <a:lnTo>
                    <a:pt x="1168" y="558"/>
                  </a:lnTo>
                  <a:lnTo>
                    <a:pt x="1151" y="560"/>
                  </a:lnTo>
                  <a:lnTo>
                    <a:pt x="65" y="560"/>
                  </a:lnTo>
                  <a:lnTo>
                    <a:pt x="48" y="558"/>
                  </a:lnTo>
                  <a:lnTo>
                    <a:pt x="33" y="552"/>
                  </a:lnTo>
                  <a:lnTo>
                    <a:pt x="20" y="542"/>
                  </a:lnTo>
                  <a:lnTo>
                    <a:pt x="9" y="528"/>
                  </a:lnTo>
                  <a:lnTo>
                    <a:pt x="3" y="513"/>
                  </a:lnTo>
                  <a:lnTo>
                    <a:pt x="0" y="496"/>
                  </a:lnTo>
                  <a:lnTo>
                    <a:pt x="0" y="294"/>
                  </a:lnTo>
                  <a:lnTo>
                    <a:pt x="286" y="294"/>
                  </a:lnTo>
                  <a:lnTo>
                    <a:pt x="286" y="129"/>
                  </a:lnTo>
                  <a:lnTo>
                    <a:pt x="288" y="103"/>
                  </a:lnTo>
                  <a:lnTo>
                    <a:pt x="296" y="78"/>
                  </a:lnTo>
                  <a:lnTo>
                    <a:pt x="307" y="57"/>
                  </a:lnTo>
                  <a:lnTo>
                    <a:pt x="324" y="38"/>
                  </a:lnTo>
                  <a:lnTo>
                    <a:pt x="343" y="22"/>
                  </a:lnTo>
                  <a:lnTo>
                    <a:pt x="364" y="10"/>
                  </a:lnTo>
                  <a:lnTo>
                    <a:pt x="389" y="2"/>
                  </a:lnTo>
                  <a:lnTo>
                    <a:pt x="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258">
              <a:extLst>
                <a:ext uri="{FF2B5EF4-FFF2-40B4-BE49-F238E27FC236}">
                  <a16:creationId xmlns:a16="http://schemas.microsoft.com/office/drawing/2014/main" id="{74A9A9A3-4AF5-48F6-AC74-DC374D0D2890}"/>
                </a:ext>
              </a:extLst>
            </p:cNvPr>
            <p:cNvSpPr>
              <a:spLocks noEditPoints="1"/>
            </p:cNvSpPr>
            <p:nvPr/>
          </p:nvSpPr>
          <p:spPr bwMode="auto">
            <a:xfrm>
              <a:off x="5891213" y="3443288"/>
              <a:ext cx="2044700" cy="2446337"/>
            </a:xfrm>
            <a:custGeom>
              <a:avLst/>
              <a:gdLst>
                <a:gd name="T0" fmla="*/ 322 w 2576"/>
                <a:gd name="T1" fmla="*/ 683 h 3082"/>
                <a:gd name="T2" fmla="*/ 322 w 2576"/>
                <a:gd name="T3" fmla="*/ 2760 h 3082"/>
                <a:gd name="T4" fmla="*/ 2254 w 2576"/>
                <a:gd name="T5" fmla="*/ 2760 h 3082"/>
                <a:gd name="T6" fmla="*/ 2254 w 2576"/>
                <a:gd name="T7" fmla="*/ 683 h 3082"/>
                <a:gd name="T8" fmla="*/ 322 w 2576"/>
                <a:gd name="T9" fmla="*/ 683 h 3082"/>
                <a:gd name="T10" fmla="*/ 0 w 2576"/>
                <a:gd name="T11" fmla="*/ 0 h 3082"/>
                <a:gd name="T12" fmla="*/ 552 w 2576"/>
                <a:gd name="T13" fmla="*/ 0 h 3082"/>
                <a:gd name="T14" fmla="*/ 552 w 2576"/>
                <a:gd name="T15" fmla="*/ 202 h 3082"/>
                <a:gd name="T16" fmla="*/ 555 w 2576"/>
                <a:gd name="T17" fmla="*/ 236 h 3082"/>
                <a:gd name="T18" fmla="*/ 565 w 2576"/>
                <a:gd name="T19" fmla="*/ 269 h 3082"/>
                <a:gd name="T20" fmla="*/ 579 w 2576"/>
                <a:gd name="T21" fmla="*/ 299 h 3082"/>
                <a:gd name="T22" fmla="*/ 598 w 2576"/>
                <a:gd name="T23" fmla="*/ 326 h 3082"/>
                <a:gd name="T24" fmla="*/ 620 w 2576"/>
                <a:gd name="T25" fmla="*/ 350 h 3082"/>
                <a:gd name="T26" fmla="*/ 648 w 2576"/>
                <a:gd name="T27" fmla="*/ 369 h 3082"/>
                <a:gd name="T28" fmla="*/ 678 w 2576"/>
                <a:gd name="T29" fmla="*/ 383 h 3082"/>
                <a:gd name="T30" fmla="*/ 711 w 2576"/>
                <a:gd name="T31" fmla="*/ 392 h 3082"/>
                <a:gd name="T32" fmla="*/ 745 w 2576"/>
                <a:gd name="T33" fmla="*/ 395 h 3082"/>
                <a:gd name="T34" fmla="*/ 1831 w 2576"/>
                <a:gd name="T35" fmla="*/ 395 h 3082"/>
                <a:gd name="T36" fmla="*/ 1865 w 2576"/>
                <a:gd name="T37" fmla="*/ 392 h 3082"/>
                <a:gd name="T38" fmla="*/ 1898 w 2576"/>
                <a:gd name="T39" fmla="*/ 383 h 3082"/>
                <a:gd name="T40" fmla="*/ 1928 w 2576"/>
                <a:gd name="T41" fmla="*/ 369 h 3082"/>
                <a:gd name="T42" fmla="*/ 1956 w 2576"/>
                <a:gd name="T43" fmla="*/ 350 h 3082"/>
                <a:gd name="T44" fmla="*/ 1978 w 2576"/>
                <a:gd name="T45" fmla="*/ 326 h 3082"/>
                <a:gd name="T46" fmla="*/ 1997 w 2576"/>
                <a:gd name="T47" fmla="*/ 299 h 3082"/>
                <a:gd name="T48" fmla="*/ 2011 w 2576"/>
                <a:gd name="T49" fmla="*/ 269 h 3082"/>
                <a:gd name="T50" fmla="*/ 2021 w 2576"/>
                <a:gd name="T51" fmla="*/ 236 h 3082"/>
                <a:gd name="T52" fmla="*/ 2024 w 2576"/>
                <a:gd name="T53" fmla="*/ 202 h 3082"/>
                <a:gd name="T54" fmla="*/ 2024 w 2576"/>
                <a:gd name="T55" fmla="*/ 0 h 3082"/>
                <a:gd name="T56" fmla="*/ 2576 w 2576"/>
                <a:gd name="T57" fmla="*/ 0 h 3082"/>
                <a:gd name="T58" fmla="*/ 2576 w 2576"/>
                <a:gd name="T59" fmla="*/ 2825 h 3082"/>
                <a:gd name="T60" fmla="*/ 2573 w 2576"/>
                <a:gd name="T61" fmla="*/ 2866 h 3082"/>
                <a:gd name="T62" fmla="*/ 2563 w 2576"/>
                <a:gd name="T63" fmla="*/ 2906 h 3082"/>
                <a:gd name="T64" fmla="*/ 2547 w 2576"/>
                <a:gd name="T65" fmla="*/ 2942 h 3082"/>
                <a:gd name="T66" fmla="*/ 2527 w 2576"/>
                <a:gd name="T67" fmla="*/ 2977 h 3082"/>
                <a:gd name="T68" fmla="*/ 2501 w 2576"/>
                <a:gd name="T69" fmla="*/ 3007 h 3082"/>
                <a:gd name="T70" fmla="*/ 2471 w 2576"/>
                <a:gd name="T71" fmla="*/ 3032 h 3082"/>
                <a:gd name="T72" fmla="*/ 2436 w 2576"/>
                <a:gd name="T73" fmla="*/ 3053 h 3082"/>
                <a:gd name="T74" fmla="*/ 2400 w 2576"/>
                <a:gd name="T75" fmla="*/ 3069 h 3082"/>
                <a:gd name="T76" fmla="*/ 2360 w 2576"/>
                <a:gd name="T77" fmla="*/ 3078 h 3082"/>
                <a:gd name="T78" fmla="*/ 2318 w 2576"/>
                <a:gd name="T79" fmla="*/ 3082 h 3082"/>
                <a:gd name="T80" fmla="*/ 258 w 2576"/>
                <a:gd name="T81" fmla="*/ 3082 h 3082"/>
                <a:gd name="T82" fmla="*/ 216 w 2576"/>
                <a:gd name="T83" fmla="*/ 3078 h 3082"/>
                <a:gd name="T84" fmla="*/ 176 w 2576"/>
                <a:gd name="T85" fmla="*/ 3069 h 3082"/>
                <a:gd name="T86" fmla="*/ 140 w 2576"/>
                <a:gd name="T87" fmla="*/ 3053 h 3082"/>
                <a:gd name="T88" fmla="*/ 105 w 2576"/>
                <a:gd name="T89" fmla="*/ 3032 h 3082"/>
                <a:gd name="T90" fmla="*/ 75 w 2576"/>
                <a:gd name="T91" fmla="*/ 3007 h 3082"/>
                <a:gd name="T92" fmla="*/ 49 w 2576"/>
                <a:gd name="T93" fmla="*/ 2977 h 3082"/>
                <a:gd name="T94" fmla="*/ 29 w 2576"/>
                <a:gd name="T95" fmla="*/ 2942 h 3082"/>
                <a:gd name="T96" fmla="*/ 13 w 2576"/>
                <a:gd name="T97" fmla="*/ 2906 h 3082"/>
                <a:gd name="T98" fmla="*/ 3 w 2576"/>
                <a:gd name="T99" fmla="*/ 2866 h 3082"/>
                <a:gd name="T100" fmla="*/ 0 w 2576"/>
                <a:gd name="T101" fmla="*/ 2825 h 3082"/>
                <a:gd name="T102" fmla="*/ 0 w 2576"/>
                <a:gd name="T103" fmla="*/ 0 h 30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576" h="3082">
                  <a:moveTo>
                    <a:pt x="322" y="683"/>
                  </a:moveTo>
                  <a:lnTo>
                    <a:pt x="322" y="2760"/>
                  </a:lnTo>
                  <a:lnTo>
                    <a:pt x="2254" y="2760"/>
                  </a:lnTo>
                  <a:lnTo>
                    <a:pt x="2254" y="683"/>
                  </a:lnTo>
                  <a:lnTo>
                    <a:pt x="322" y="683"/>
                  </a:lnTo>
                  <a:close/>
                  <a:moveTo>
                    <a:pt x="0" y="0"/>
                  </a:moveTo>
                  <a:lnTo>
                    <a:pt x="552" y="0"/>
                  </a:lnTo>
                  <a:lnTo>
                    <a:pt x="552" y="202"/>
                  </a:lnTo>
                  <a:lnTo>
                    <a:pt x="555" y="236"/>
                  </a:lnTo>
                  <a:lnTo>
                    <a:pt x="565" y="269"/>
                  </a:lnTo>
                  <a:lnTo>
                    <a:pt x="579" y="299"/>
                  </a:lnTo>
                  <a:lnTo>
                    <a:pt x="598" y="326"/>
                  </a:lnTo>
                  <a:lnTo>
                    <a:pt x="620" y="350"/>
                  </a:lnTo>
                  <a:lnTo>
                    <a:pt x="648" y="369"/>
                  </a:lnTo>
                  <a:lnTo>
                    <a:pt x="678" y="383"/>
                  </a:lnTo>
                  <a:lnTo>
                    <a:pt x="711" y="392"/>
                  </a:lnTo>
                  <a:lnTo>
                    <a:pt x="745" y="395"/>
                  </a:lnTo>
                  <a:lnTo>
                    <a:pt x="1831" y="395"/>
                  </a:lnTo>
                  <a:lnTo>
                    <a:pt x="1865" y="392"/>
                  </a:lnTo>
                  <a:lnTo>
                    <a:pt x="1898" y="383"/>
                  </a:lnTo>
                  <a:lnTo>
                    <a:pt x="1928" y="369"/>
                  </a:lnTo>
                  <a:lnTo>
                    <a:pt x="1956" y="350"/>
                  </a:lnTo>
                  <a:lnTo>
                    <a:pt x="1978" y="326"/>
                  </a:lnTo>
                  <a:lnTo>
                    <a:pt x="1997" y="299"/>
                  </a:lnTo>
                  <a:lnTo>
                    <a:pt x="2011" y="269"/>
                  </a:lnTo>
                  <a:lnTo>
                    <a:pt x="2021" y="236"/>
                  </a:lnTo>
                  <a:lnTo>
                    <a:pt x="2024" y="202"/>
                  </a:lnTo>
                  <a:lnTo>
                    <a:pt x="2024" y="0"/>
                  </a:lnTo>
                  <a:lnTo>
                    <a:pt x="2576" y="0"/>
                  </a:lnTo>
                  <a:lnTo>
                    <a:pt x="2576" y="2825"/>
                  </a:lnTo>
                  <a:lnTo>
                    <a:pt x="2573" y="2866"/>
                  </a:lnTo>
                  <a:lnTo>
                    <a:pt x="2563" y="2906"/>
                  </a:lnTo>
                  <a:lnTo>
                    <a:pt x="2547" y="2942"/>
                  </a:lnTo>
                  <a:lnTo>
                    <a:pt x="2527" y="2977"/>
                  </a:lnTo>
                  <a:lnTo>
                    <a:pt x="2501" y="3007"/>
                  </a:lnTo>
                  <a:lnTo>
                    <a:pt x="2471" y="3032"/>
                  </a:lnTo>
                  <a:lnTo>
                    <a:pt x="2436" y="3053"/>
                  </a:lnTo>
                  <a:lnTo>
                    <a:pt x="2400" y="3069"/>
                  </a:lnTo>
                  <a:lnTo>
                    <a:pt x="2360" y="3078"/>
                  </a:lnTo>
                  <a:lnTo>
                    <a:pt x="2318" y="3082"/>
                  </a:lnTo>
                  <a:lnTo>
                    <a:pt x="258" y="3082"/>
                  </a:lnTo>
                  <a:lnTo>
                    <a:pt x="216" y="3078"/>
                  </a:lnTo>
                  <a:lnTo>
                    <a:pt x="176" y="3069"/>
                  </a:lnTo>
                  <a:lnTo>
                    <a:pt x="140" y="3053"/>
                  </a:lnTo>
                  <a:lnTo>
                    <a:pt x="105" y="3032"/>
                  </a:lnTo>
                  <a:lnTo>
                    <a:pt x="75" y="3007"/>
                  </a:lnTo>
                  <a:lnTo>
                    <a:pt x="49" y="2977"/>
                  </a:lnTo>
                  <a:lnTo>
                    <a:pt x="29" y="2942"/>
                  </a:lnTo>
                  <a:lnTo>
                    <a:pt x="13" y="2906"/>
                  </a:lnTo>
                  <a:lnTo>
                    <a:pt x="3" y="2866"/>
                  </a:lnTo>
                  <a:lnTo>
                    <a:pt x="0" y="2825"/>
                  </a:lnTo>
                  <a:lnTo>
                    <a:pt x="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Rectangle 259">
              <a:extLst>
                <a:ext uri="{FF2B5EF4-FFF2-40B4-BE49-F238E27FC236}">
                  <a16:creationId xmlns:a16="http://schemas.microsoft.com/office/drawing/2014/main" id="{D10A0E30-E25F-4C9E-B314-27BA602024DC}"/>
                </a:ext>
              </a:extLst>
            </p:cNvPr>
            <p:cNvSpPr>
              <a:spLocks noChangeArrowheads="1"/>
            </p:cNvSpPr>
            <p:nvPr/>
          </p:nvSpPr>
          <p:spPr bwMode="auto">
            <a:xfrm>
              <a:off x="6424613" y="4244975"/>
              <a:ext cx="977900" cy="204787"/>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1" name="Rectangle 260">
              <a:extLst>
                <a:ext uri="{FF2B5EF4-FFF2-40B4-BE49-F238E27FC236}">
                  <a16:creationId xmlns:a16="http://schemas.microsoft.com/office/drawing/2014/main" id="{DD5219B1-A013-4EF2-AF44-EBBBE2402020}"/>
                </a:ext>
              </a:extLst>
            </p:cNvPr>
            <p:cNvSpPr>
              <a:spLocks noChangeArrowheads="1"/>
            </p:cNvSpPr>
            <p:nvPr/>
          </p:nvSpPr>
          <p:spPr bwMode="auto">
            <a:xfrm>
              <a:off x="6429376" y="4659313"/>
              <a:ext cx="976313"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92" name="Rectangle 261">
              <a:extLst>
                <a:ext uri="{FF2B5EF4-FFF2-40B4-BE49-F238E27FC236}">
                  <a16:creationId xmlns:a16="http://schemas.microsoft.com/office/drawing/2014/main" id="{9D522894-3F06-4593-9E75-05D346157E21}"/>
                </a:ext>
              </a:extLst>
            </p:cNvPr>
            <p:cNvSpPr>
              <a:spLocks noChangeArrowheads="1"/>
            </p:cNvSpPr>
            <p:nvPr/>
          </p:nvSpPr>
          <p:spPr bwMode="auto">
            <a:xfrm>
              <a:off x="6434138" y="5072063"/>
              <a:ext cx="395288" cy="203200"/>
            </a:xfrm>
            <a:prstGeom prst="rect">
              <a:avLst/>
            </a:prstGeom>
            <a:grpFill/>
            <a:ln w="0">
              <a:noFill/>
              <a:prstDash val="solid"/>
              <a:miter lim="800000"/>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606">
            <a:extLst>
              <a:ext uri="{FF2B5EF4-FFF2-40B4-BE49-F238E27FC236}">
                <a16:creationId xmlns:a16="http://schemas.microsoft.com/office/drawing/2014/main" id="{87492B30-9D48-40C8-80B5-CF6D12AFD8B0}"/>
              </a:ext>
            </a:extLst>
          </p:cNvPr>
          <p:cNvGrpSpPr>
            <a:grpSpLocks noChangeAspect="1"/>
          </p:cNvGrpSpPr>
          <p:nvPr/>
        </p:nvGrpSpPr>
        <p:grpSpPr>
          <a:xfrm>
            <a:off x="11090218" y="5956735"/>
            <a:ext cx="384878" cy="393192"/>
            <a:chOff x="10360007" y="2653430"/>
            <a:chExt cx="3306763" cy="3378200"/>
          </a:xfrm>
          <a:solidFill>
            <a:srgbClr val="4CC8EC"/>
          </a:solidFill>
          <a:effectLst>
            <a:outerShdw blurRad="63500" sx="102000" sy="102000" algn="ctr" rotWithShape="0">
              <a:prstClr val="black">
                <a:alpha val="40000"/>
              </a:prstClr>
            </a:outerShdw>
          </a:effectLst>
        </p:grpSpPr>
        <p:sp>
          <p:nvSpPr>
            <p:cNvPr id="94" name="Freeform 530">
              <a:extLst>
                <a:ext uri="{FF2B5EF4-FFF2-40B4-BE49-F238E27FC236}">
                  <a16:creationId xmlns:a16="http://schemas.microsoft.com/office/drawing/2014/main" id="{FA99B720-D1D6-4434-9F69-AE330E5543DD}"/>
                </a:ext>
              </a:extLst>
            </p:cNvPr>
            <p:cNvSpPr>
              <a:spLocks/>
            </p:cNvSpPr>
            <p:nvPr/>
          </p:nvSpPr>
          <p:spPr bwMode="auto">
            <a:xfrm>
              <a:off x="12549169" y="3485280"/>
              <a:ext cx="468313" cy="957263"/>
            </a:xfrm>
            <a:custGeom>
              <a:avLst/>
              <a:gdLst>
                <a:gd name="T0" fmla="*/ 339 w 590"/>
                <a:gd name="T1" fmla="*/ 4 h 1206"/>
                <a:gd name="T2" fmla="*/ 369 w 590"/>
                <a:gd name="T3" fmla="*/ 47 h 1206"/>
                <a:gd name="T4" fmla="*/ 370 w 590"/>
                <a:gd name="T5" fmla="*/ 139 h 1206"/>
                <a:gd name="T6" fmla="*/ 375 w 590"/>
                <a:gd name="T7" fmla="*/ 142 h 1206"/>
                <a:gd name="T8" fmla="*/ 390 w 590"/>
                <a:gd name="T9" fmla="*/ 144 h 1206"/>
                <a:gd name="T10" fmla="*/ 446 w 590"/>
                <a:gd name="T11" fmla="*/ 156 h 1206"/>
                <a:gd name="T12" fmla="*/ 513 w 590"/>
                <a:gd name="T13" fmla="*/ 176 h 1206"/>
                <a:gd name="T14" fmla="*/ 551 w 590"/>
                <a:gd name="T15" fmla="*/ 202 h 1206"/>
                <a:gd name="T16" fmla="*/ 529 w 590"/>
                <a:gd name="T17" fmla="*/ 290 h 1206"/>
                <a:gd name="T18" fmla="*/ 500 w 590"/>
                <a:gd name="T19" fmla="*/ 317 h 1206"/>
                <a:gd name="T20" fmla="*/ 465 w 590"/>
                <a:gd name="T21" fmla="*/ 313 h 1206"/>
                <a:gd name="T22" fmla="*/ 439 w 590"/>
                <a:gd name="T23" fmla="*/ 303 h 1206"/>
                <a:gd name="T24" fmla="*/ 373 w 590"/>
                <a:gd name="T25" fmla="*/ 285 h 1206"/>
                <a:gd name="T26" fmla="*/ 283 w 590"/>
                <a:gd name="T27" fmla="*/ 281 h 1206"/>
                <a:gd name="T28" fmla="*/ 219 w 590"/>
                <a:gd name="T29" fmla="*/ 305 h 1206"/>
                <a:gd name="T30" fmla="*/ 188 w 590"/>
                <a:gd name="T31" fmla="*/ 347 h 1206"/>
                <a:gd name="T32" fmla="*/ 184 w 590"/>
                <a:gd name="T33" fmla="*/ 395 h 1206"/>
                <a:gd name="T34" fmla="*/ 210 w 590"/>
                <a:gd name="T35" fmla="*/ 440 h 1206"/>
                <a:gd name="T36" fmla="*/ 277 w 590"/>
                <a:gd name="T37" fmla="*/ 485 h 1206"/>
                <a:gd name="T38" fmla="*/ 401 w 590"/>
                <a:gd name="T39" fmla="*/ 539 h 1206"/>
                <a:gd name="T40" fmla="*/ 520 w 590"/>
                <a:gd name="T41" fmla="*/ 617 h 1206"/>
                <a:gd name="T42" fmla="*/ 579 w 590"/>
                <a:gd name="T43" fmla="*/ 716 h 1206"/>
                <a:gd name="T44" fmla="*/ 587 w 590"/>
                <a:gd name="T45" fmla="*/ 838 h 1206"/>
                <a:gd name="T46" fmla="*/ 543 w 590"/>
                <a:gd name="T47" fmla="*/ 945 h 1206"/>
                <a:gd name="T48" fmla="*/ 451 w 590"/>
                <a:gd name="T49" fmla="*/ 1023 h 1206"/>
                <a:gd name="T50" fmla="*/ 366 w 590"/>
                <a:gd name="T51" fmla="*/ 1054 h 1206"/>
                <a:gd name="T52" fmla="*/ 361 w 590"/>
                <a:gd name="T53" fmla="*/ 1058 h 1206"/>
                <a:gd name="T54" fmla="*/ 360 w 590"/>
                <a:gd name="T55" fmla="*/ 1160 h 1206"/>
                <a:gd name="T56" fmla="*/ 330 w 590"/>
                <a:gd name="T57" fmla="*/ 1204 h 1206"/>
                <a:gd name="T58" fmla="*/ 249 w 590"/>
                <a:gd name="T59" fmla="*/ 1204 h 1206"/>
                <a:gd name="T60" fmla="*/ 219 w 590"/>
                <a:gd name="T61" fmla="*/ 1160 h 1206"/>
                <a:gd name="T62" fmla="*/ 217 w 590"/>
                <a:gd name="T63" fmla="*/ 1064 h 1206"/>
                <a:gd name="T64" fmla="*/ 212 w 590"/>
                <a:gd name="T65" fmla="*/ 1060 h 1206"/>
                <a:gd name="T66" fmla="*/ 192 w 590"/>
                <a:gd name="T67" fmla="*/ 1056 h 1206"/>
                <a:gd name="T68" fmla="*/ 124 w 590"/>
                <a:gd name="T69" fmla="*/ 1041 h 1206"/>
                <a:gd name="T70" fmla="*/ 44 w 590"/>
                <a:gd name="T71" fmla="*/ 1017 h 1206"/>
                <a:gd name="T72" fmla="*/ 2 w 590"/>
                <a:gd name="T73" fmla="*/ 988 h 1206"/>
                <a:gd name="T74" fmla="*/ 24 w 590"/>
                <a:gd name="T75" fmla="*/ 897 h 1206"/>
                <a:gd name="T76" fmla="*/ 53 w 590"/>
                <a:gd name="T77" fmla="*/ 870 h 1206"/>
                <a:gd name="T78" fmla="*/ 80 w 590"/>
                <a:gd name="T79" fmla="*/ 870 h 1206"/>
                <a:gd name="T80" fmla="*/ 100 w 590"/>
                <a:gd name="T81" fmla="*/ 878 h 1206"/>
                <a:gd name="T82" fmla="*/ 149 w 590"/>
                <a:gd name="T83" fmla="*/ 897 h 1206"/>
                <a:gd name="T84" fmla="*/ 218 w 590"/>
                <a:gd name="T85" fmla="*/ 916 h 1206"/>
                <a:gd name="T86" fmla="*/ 301 w 590"/>
                <a:gd name="T87" fmla="*/ 918 h 1206"/>
                <a:gd name="T88" fmla="*/ 383 w 590"/>
                <a:gd name="T89" fmla="*/ 879 h 1206"/>
                <a:gd name="T90" fmla="*/ 414 w 590"/>
                <a:gd name="T91" fmla="*/ 806 h 1206"/>
                <a:gd name="T92" fmla="*/ 390 w 590"/>
                <a:gd name="T93" fmla="*/ 736 h 1206"/>
                <a:gd name="T94" fmla="*/ 306 w 590"/>
                <a:gd name="T95" fmla="*/ 678 h 1206"/>
                <a:gd name="T96" fmla="*/ 195 w 590"/>
                <a:gd name="T97" fmla="*/ 631 h 1206"/>
                <a:gd name="T98" fmla="*/ 101 w 590"/>
                <a:gd name="T99" fmla="*/ 575 h 1206"/>
                <a:gd name="T100" fmla="*/ 33 w 590"/>
                <a:gd name="T101" fmla="*/ 499 h 1206"/>
                <a:gd name="T102" fmla="*/ 9 w 590"/>
                <a:gd name="T103" fmla="*/ 394 h 1206"/>
                <a:gd name="T104" fmla="*/ 35 w 590"/>
                <a:gd name="T105" fmla="*/ 285 h 1206"/>
                <a:gd name="T106" fmla="*/ 108 w 590"/>
                <a:gd name="T107" fmla="*/ 200 h 1206"/>
                <a:gd name="T108" fmla="*/ 219 w 590"/>
                <a:gd name="T109" fmla="*/ 150 h 1206"/>
                <a:gd name="T110" fmla="*/ 226 w 590"/>
                <a:gd name="T111" fmla="*/ 146 h 1206"/>
                <a:gd name="T112" fmla="*/ 230 w 590"/>
                <a:gd name="T113" fmla="*/ 138 h 1206"/>
                <a:gd name="T114" fmla="*/ 244 w 590"/>
                <a:gd name="T115" fmla="*/ 15 h 12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90" h="1206">
                  <a:moveTo>
                    <a:pt x="278" y="0"/>
                  </a:moveTo>
                  <a:lnTo>
                    <a:pt x="319" y="0"/>
                  </a:lnTo>
                  <a:lnTo>
                    <a:pt x="339" y="4"/>
                  </a:lnTo>
                  <a:lnTo>
                    <a:pt x="355" y="15"/>
                  </a:lnTo>
                  <a:lnTo>
                    <a:pt x="365" y="29"/>
                  </a:lnTo>
                  <a:lnTo>
                    <a:pt x="369" y="47"/>
                  </a:lnTo>
                  <a:lnTo>
                    <a:pt x="369" y="134"/>
                  </a:lnTo>
                  <a:lnTo>
                    <a:pt x="369" y="137"/>
                  </a:lnTo>
                  <a:lnTo>
                    <a:pt x="370" y="139"/>
                  </a:lnTo>
                  <a:lnTo>
                    <a:pt x="371" y="141"/>
                  </a:lnTo>
                  <a:lnTo>
                    <a:pt x="374" y="142"/>
                  </a:lnTo>
                  <a:lnTo>
                    <a:pt x="375" y="142"/>
                  </a:lnTo>
                  <a:lnTo>
                    <a:pt x="377" y="142"/>
                  </a:lnTo>
                  <a:lnTo>
                    <a:pt x="381" y="143"/>
                  </a:lnTo>
                  <a:lnTo>
                    <a:pt x="390" y="144"/>
                  </a:lnTo>
                  <a:lnTo>
                    <a:pt x="405" y="148"/>
                  </a:lnTo>
                  <a:lnTo>
                    <a:pt x="425" y="152"/>
                  </a:lnTo>
                  <a:lnTo>
                    <a:pt x="446" y="156"/>
                  </a:lnTo>
                  <a:lnTo>
                    <a:pt x="469" y="163"/>
                  </a:lnTo>
                  <a:lnTo>
                    <a:pt x="491" y="169"/>
                  </a:lnTo>
                  <a:lnTo>
                    <a:pt x="513" y="176"/>
                  </a:lnTo>
                  <a:lnTo>
                    <a:pt x="531" y="183"/>
                  </a:lnTo>
                  <a:lnTo>
                    <a:pt x="543" y="190"/>
                  </a:lnTo>
                  <a:lnTo>
                    <a:pt x="551" y="202"/>
                  </a:lnTo>
                  <a:lnTo>
                    <a:pt x="555" y="215"/>
                  </a:lnTo>
                  <a:lnTo>
                    <a:pt x="552" y="230"/>
                  </a:lnTo>
                  <a:lnTo>
                    <a:pt x="529" y="290"/>
                  </a:lnTo>
                  <a:lnTo>
                    <a:pt x="522" y="301"/>
                  </a:lnTo>
                  <a:lnTo>
                    <a:pt x="512" y="311"/>
                  </a:lnTo>
                  <a:lnTo>
                    <a:pt x="500" y="317"/>
                  </a:lnTo>
                  <a:lnTo>
                    <a:pt x="487" y="318"/>
                  </a:lnTo>
                  <a:lnTo>
                    <a:pt x="475" y="317"/>
                  </a:lnTo>
                  <a:lnTo>
                    <a:pt x="465" y="313"/>
                  </a:lnTo>
                  <a:lnTo>
                    <a:pt x="461" y="312"/>
                  </a:lnTo>
                  <a:lnTo>
                    <a:pt x="452" y="308"/>
                  </a:lnTo>
                  <a:lnTo>
                    <a:pt x="439" y="303"/>
                  </a:lnTo>
                  <a:lnTo>
                    <a:pt x="421" y="296"/>
                  </a:lnTo>
                  <a:lnTo>
                    <a:pt x="399" y="290"/>
                  </a:lnTo>
                  <a:lnTo>
                    <a:pt x="373" y="285"/>
                  </a:lnTo>
                  <a:lnTo>
                    <a:pt x="344" y="281"/>
                  </a:lnTo>
                  <a:lnTo>
                    <a:pt x="313" y="279"/>
                  </a:lnTo>
                  <a:lnTo>
                    <a:pt x="283" y="281"/>
                  </a:lnTo>
                  <a:lnTo>
                    <a:pt x="258" y="286"/>
                  </a:lnTo>
                  <a:lnTo>
                    <a:pt x="236" y="295"/>
                  </a:lnTo>
                  <a:lnTo>
                    <a:pt x="219" y="305"/>
                  </a:lnTo>
                  <a:lnTo>
                    <a:pt x="206" y="318"/>
                  </a:lnTo>
                  <a:lnTo>
                    <a:pt x="196" y="331"/>
                  </a:lnTo>
                  <a:lnTo>
                    <a:pt x="188" y="347"/>
                  </a:lnTo>
                  <a:lnTo>
                    <a:pt x="184" y="361"/>
                  </a:lnTo>
                  <a:lnTo>
                    <a:pt x="183" y="377"/>
                  </a:lnTo>
                  <a:lnTo>
                    <a:pt x="184" y="395"/>
                  </a:lnTo>
                  <a:lnTo>
                    <a:pt x="189" y="412"/>
                  </a:lnTo>
                  <a:lnTo>
                    <a:pt x="197" y="426"/>
                  </a:lnTo>
                  <a:lnTo>
                    <a:pt x="210" y="440"/>
                  </a:lnTo>
                  <a:lnTo>
                    <a:pt x="227" y="455"/>
                  </a:lnTo>
                  <a:lnTo>
                    <a:pt x="249" y="469"/>
                  </a:lnTo>
                  <a:lnTo>
                    <a:pt x="277" y="485"/>
                  </a:lnTo>
                  <a:lnTo>
                    <a:pt x="309" y="499"/>
                  </a:lnTo>
                  <a:lnTo>
                    <a:pt x="349" y="516"/>
                  </a:lnTo>
                  <a:lnTo>
                    <a:pt x="401" y="539"/>
                  </a:lnTo>
                  <a:lnTo>
                    <a:pt x="448" y="564"/>
                  </a:lnTo>
                  <a:lnTo>
                    <a:pt x="487" y="590"/>
                  </a:lnTo>
                  <a:lnTo>
                    <a:pt x="520" y="617"/>
                  </a:lnTo>
                  <a:lnTo>
                    <a:pt x="546" y="648"/>
                  </a:lnTo>
                  <a:lnTo>
                    <a:pt x="565" y="681"/>
                  </a:lnTo>
                  <a:lnTo>
                    <a:pt x="579" y="716"/>
                  </a:lnTo>
                  <a:lnTo>
                    <a:pt x="587" y="755"/>
                  </a:lnTo>
                  <a:lnTo>
                    <a:pt x="590" y="796"/>
                  </a:lnTo>
                  <a:lnTo>
                    <a:pt x="587" y="838"/>
                  </a:lnTo>
                  <a:lnTo>
                    <a:pt x="578" y="877"/>
                  </a:lnTo>
                  <a:lnTo>
                    <a:pt x="562" y="913"/>
                  </a:lnTo>
                  <a:lnTo>
                    <a:pt x="543" y="945"/>
                  </a:lnTo>
                  <a:lnTo>
                    <a:pt x="517" y="975"/>
                  </a:lnTo>
                  <a:lnTo>
                    <a:pt x="487" y="1001"/>
                  </a:lnTo>
                  <a:lnTo>
                    <a:pt x="451" y="1023"/>
                  </a:lnTo>
                  <a:lnTo>
                    <a:pt x="412" y="1041"/>
                  </a:lnTo>
                  <a:lnTo>
                    <a:pt x="368" y="1054"/>
                  </a:lnTo>
                  <a:lnTo>
                    <a:pt x="366" y="1054"/>
                  </a:lnTo>
                  <a:lnTo>
                    <a:pt x="365" y="1054"/>
                  </a:lnTo>
                  <a:lnTo>
                    <a:pt x="364" y="1056"/>
                  </a:lnTo>
                  <a:lnTo>
                    <a:pt x="361" y="1058"/>
                  </a:lnTo>
                  <a:lnTo>
                    <a:pt x="360" y="1061"/>
                  </a:lnTo>
                  <a:lnTo>
                    <a:pt x="360" y="1065"/>
                  </a:lnTo>
                  <a:lnTo>
                    <a:pt x="360" y="1160"/>
                  </a:lnTo>
                  <a:lnTo>
                    <a:pt x="356" y="1178"/>
                  </a:lnTo>
                  <a:lnTo>
                    <a:pt x="345" y="1193"/>
                  </a:lnTo>
                  <a:lnTo>
                    <a:pt x="330" y="1204"/>
                  </a:lnTo>
                  <a:lnTo>
                    <a:pt x="310" y="1206"/>
                  </a:lnTo>
                  <a:lnTo>
                    <a:pt x="267" y="1206"/>
                  </a:lnTo>
                  <a:lnTo>
                    <a:pt x="249" y="1204"/>
                  </a:lnTo>
                  <a:lnTo>
                    <a:pt x="234" y="1193"/>
                  </a:lnTo>
                  <a:lnTo>
                    <a:pt x="223" y="1178"/>
                  </a:lnTo>
                  <a:lnTo>
                    <a:pt x="219" y="1160"/>
                  </a:lnTo>
                  <a:lnTo>
                    <a:pt x="219" y="1069"/>
                  </a:lnTo>
                  <a:lnTo>
                    <a:pt x="218" y="1066"/>
                  </a:lnTo>
                  <a:lnTo>
                    <a:pt x="217" y="1064"/>
                  </a:lnTo>
                  <a:lnTo>
                    <a:pt x="215" y="1062"/>
                  </a:lnTo>
                  <a:lnTo>
                    <a:pt x="213" y="1061"/>
                  </a:lnTo>
                  <a:lnTo>
                    <a:pt x="212" y="1060"/>
                  </a:lnTo>
                  <a:lnTo>
                    <a:pt x="210" y="1060"/>
                  </a:lnTo>
                  <a:lnTo>
                    <a:pt x="205" y="1058"/>
                  </a:lnTo>
                  <a:lnTo>
                    <a:pt x="192" y="1056"/>
                  </a:lnTo>
                  <a:lnTo>
                    <a:pt x="173" y="1053"/>
                  </a:lnTo>
                  <a:lnTo>
                    <a:pt x="150" y="1048"/>
                  </a:lnTo>
                  <a:lnTo>
                    <a:pt x="124" y="1041"/>
                  </a:lnTo>
                  <a:lnTo>
                    <a:pt x="97" y="1035"/>
                  </a:lnTo>
                  <a:lnTo>
                    <a:pt x="70" y="1027"/>
                  </a:lnTo>
                  <a:lnTo>
                    <a:pt x="44" y="1017"/>
                  </a:lnTo>
                  <a:lnTo>
                    <a:pt x="22" y="1008"/>
                  </a:lnTo>
                  <a:lnTo>
                    <a:pt x="11" y="999"/>
                  </a:lnTo>
                  <a:lnTo>
                    <a:pt x="2" y="988"/>
                  </a:lnTo>
                  <a:lnTo>
                    <a:pt x="0" y="974"/>
                  </a:lnTo>
                  <a:lnTo>
                    <a:pt x="2" y="958"/>
                  </a:lnTo>
                  <a:lnTo>
                    <a:pt x="24" y="897"/>
                  </a:lnTo>
                  <a:lnTo>
                    <a:pt x="31" y="886"/>
                  </a:lnTo>
                  <a:lnTo>
                    <a:pt x="41" y="877"/>
                  </a:lnTo>
                  <a:lnTo>
                    <a:pt x="53" y="870"/>
                  </a:lnTo>
                  <a:lnTo>
                    <a:pt x="67" y="868"/>
                  </a:lnTo>
                  <a:lnTo>
                    <a:pt x="74" y="869"/>
                  </a:lnTo>
                  <a:lnTo>
                    <a:pt x="80" y="870"/>
                  </a:lnTo>
                  <a:lnTo>
                    <a:pt x="88" y="873"/>
                  </a:lnTo>
                  <a:lnTo>
                    <a:pt x="91" y="874"/>
                  </a:lnTo>
                  <a:lnTo>
                    <a:pt x="100" y="878"/>
                  </a:lnTo>
                  <a:lnTo>
                    <a:pt x="113" y="883"/>
                  </a:lnTo>
                  <a:lnTo>
                    <a:pt x="128" y="890"/>
                  </a:lnTo>
                  <a:lnTo>
                    <a:pt x="149" y="897"/>
                  </a:lnTo>
                  <a:lnTo>
                    <a:pt x="170" y="904"/>
                  </a:lnTo>
                  <a:lnTo>
                    <a:pt x="193" y="910"/>
                  </a:lnTo>
                  <a:lnTo>
                    <a:pt x="218" y="916"/>
                  </a:lnTo>
                  <a:lnTo>
                    <a:pt x="241" y="919"/>
                  </a:lnTo>
                  <a:lnTo>
                    <a:pt x="265" y="921"/>
                  </a:lnTo>
                  <a:lnTo>
                    <a:pt x="301" y="918"/>
                  </a:lnTo>
                  <a:lnTo>
                    <a:pt x="334" y="910"/>
                  </a:lnTo>
                  <a:lnTo>
                    <a:pt x="361" y="897"/>
                  </a:lnTo>
                  <a:lnTo>
                    <a:pt x="383" y="879"/>
                  </a:lnTo>
                  <a:lnTo>
                    <a:pt x="400" y="858"/>
                  </a:lnTo>
                  <a:lnTo>
                    <a:pt x="410" y="834"/>
                  </a:lnTo>
                  <a:lnTo>
                    <a:pt x="414" y="806"/>
                  </a:lnTo>
                  <a:lnTo>
                    <a:pt x="412" y="781"/>
                  </a:lnTo>
                  <a:lnTo>
                    <a:pt x="404" y="757"/>
                  </a:lnTo>
                  <a:lnTo>
                    <a:pt x="390" y="736"/>
                  </a:lnTo>
                  <a:lnTo>
                    <a:pt x="369" y="716"/>
                  </a:lnTo>
                  <a:lnTo>
                    <a:pt x="342" y="696"/>
                  </a:lnTo>
                  <a:lnTo>
                    <a:pt x="306" y="678"/>
                  </a:lnTo>
                  <a:lnTo>
                    <a:pt x="265" y="660"/>
                  </a:lnTo>
                  <a:lnTo>
                    <a:pt x="228" y="646"/>
                  </a:lnTo>
                  <a:lnTo>
                    <a:pt x="195" y="631"/>
                  </a:lnTo>
                  <a:lnTo>
                    <a:pt x="161" y="614"/>
                  </a:lnTo>
                  <a:lnTo>
                    <a:pt x="130" y="595"/>
                  </a:lnTo>
                  <a:lnTo>
                    <a:pt x="101" y="575"/>
                  </a:lnTo>
                  <a:lnTo>
                    <a:pt x="75" y="552"/>
                  </a:lnTo>
                  <a:lnTo>
                    <a:pt x="52" y="527"/>
                  </a:lnTo>
                  <a:lnTo>
                    <a:pt x="33" y="499"/>
                  </a:lnTo>
                  <a:lnTo>
                    <a:pt x="21" y="468"/>
                  </a:lnTo>
                  <a:lnTo>
                    <a:pt x="11" y="433"/>
                  </a:lnTo>
                  <a:lnTo>
                    <a:pt x="9" y="394"/>
                  </a:lnTo>
                  <a:lnTo>
                    <a:pt x="11" y="355"/>
                  </a:lnTo>
                  <a:lnTo>
                    <a:pt x="21" y="318"/>
                  </a:lnTo>
                  <a:lnTo>
                    <a:pt x="35" y="285"/>
                  </a:lnTo>
                  <a:lnTo>
                    <a:pt x="54" y="252"/>
                  </a:lnTo>
                  <a:lnTo>
                    <a:pt x="78" y="225"/>
                  </a:lnTo>
                  <a:lnTo>
                    <a:pt x="108" y="200"/>
                  </a:lnTo>
                  <a:lnTo>
                    <a:pt x="140" y="178"/>
                  </a:lnTo>
                  <a:lnTo>
                    <a:pt x="178" y="161"/>
                  </a:lnTo>
                  <a:lnTo>
                    <a:pt x="219" y="150"/>
                  </a:lnTo>
                  <a:lnTo>
                    <a:pt x="221" y="148"/>
                  </a:lnTo>
                  <a:lnTo>
                    <a:pt x="223" y="147"/>
                  </a:lnTo>
                  <a:lnTo>
                    <a:pt x="226" y="146"/>
                  </a:lnTo>
                  <a:lnTo>
                    <a:pt x="227" y="144"/>
                  </a:lnTo>
                  <a:lnTo>
                    <a:pt x="228" y="142"/>
                  </a:lnTo>
                  <a:lnTo>
                    <a:pt x="230" y="138"/>
                  </a:lnTo>
                  <a:lnTo>
                    <a:pt x="230" y="47"/>
                  </a:lnTo>
                  <a:lnTo>
                    <a:pt x="234" y="29"/>
                  </a:lnTo>
                  <a:lnTo>
                    <a:pt x="244" y="15"/>
                  </a:lnTo>
                  <a:lnTo>
                    <a:pt x="258" y="4"/>
                  </a:lnTo>
                  <a:lnTo>
                    <a:pt x="2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531">
              <a:extLst>
                <a:ext uri="{FF2B5EF4-FFF2-40B4-BE49-F238E27FC236}">
                  <a16:creationId xmlns:a16="http://schemas.microsoft.com/office/drawing/2014/main" id="{A921FEF7-8E7E-4F6B-89F2-E26DF6411206}"/>
                </a:ext>
              </a:extLst>
            </p:cNvPr>
            <p:cNvSpPr>
              <a:spLocks noEditPoints="1"/>
            </p:cNvSpPr>
            <p:nvPr/>
          </p:nvSpPr>
          <p:spPr bwMode="auto">
            <a:xfrm>
              <a:off x="11903057" y="3232868"/>
              <a:ext cx="1763713" cy="1758950"/>
            </a:xfrm>
            <a:custGeom>
              <a:avLst/>
              <a:gdLst>
                <a:gd name="T0" fmla="*/ 275 w 2222"/>
                <a:gd name="T1" fmla="*/ 244 h 2216"/>
                <a:gd name="T2" fmla="*/ 226 w 2222"/>
                <a:gd name="T3" fmla="*/ 273 h 2216"/>
                <a:gd name="T4" fmla="*/ 196 w 2222"/>
                <a:gd name="T5" fmla="*/ 323 h 2216"/>
                <a:gd name="T6" fmla="*/ 192 w 2222"/>
                <a:gd name="T7" fmla="*/ 1483 h 2216"/>
                <a:gd name="T8" fmla="*/ 208 w 2222"/>
                <a:gd name="T9" fmla="*/ 1541 h 2216"/>
                <a:gd name="T10" fmla="*/ 248 w 2222"/>
                <a:gd name="T11" fmla="*/ 1581 h 2216"/>
                <a:gd name="T12" fmla="*/ 305 w 2222"/>
                <a:gd name="T13" fmla="*/ 1596 h 2216"/>
                <a:gd name="T14" fmla="*/ 559 w 2222"/>
                <a:gd name="T15" fmla="*/ 1599 h 2216"/>
                <a:gd name="T16" fmla="*/ 605 w 2222"/>
                <a:gd name="T17" fmla="*/ 1622 h 2216"/>
                <a:gd name="T18" fmla="*/ 643 w 2222"/>
                <a:gd name="T19" fmla="*/ 1663 h 2216"/>
                <a:gd name="T20" fmla="*/ 670 w 2222"/>
                <a:gd name="T21" fmla="*/ 1714 h 2216"/>
                <a:gd name="T22" fmla="*/ 685 w 2222"/>
                <a:gd name="T23" fmla="*/ 1769 h 2216"/>
                <a:gd name="T24" fmla="*/ 1029 w 2222"/>
                <a:gd name="T25" fmla="*/ 1666 h 2216"/>
                <a:gd name="T26" fmla="*/ 1084 w 2222"/>
                <a:gd name="T27" fmla="*/ 1629 h 2216"/>
                <a:gd name="T28" fmla="*/ 1149 w 2222"/>
                <a:gd name="T29" fmla="*/ 1600 h 2216"/>
                <a:gd name="T30" fmla="*/ 1918 w 2222"/>
                <a:gd name="T31" fmla="*/ 1596 h 2216"/>
                <a:gd name="T32" fmla="*/ 1974 w 2222"/>
                <a:gd name="T33" fmla="*/ 1581 h 2216"/>
                <a:gd name="T34" fmla="*/ 2014 w 2222"/>
                <a:gd name="T35" fmla="*/ 1541 h 2216"/>
                <a:gd name="T36" fmla="*/ 2030 w 2222"/>
                <a:gd name="T37" fmla="*/ 1483 h 2216"/>
                <a:gd name="T38" fmla="*/ 2026 w 2222"/>
                <a:gd name="T39" fmla="*/ 323 h 2216"/>
                <a:gd name="T40" fmla="*/ 1997 w 2222"/>
                <a:gd name="T41" fmla="*/ 273 h 2216"/>
                <a:gd name="T42" fmla="*/ 1948 w 2222"/>
                <a:gd name="T43" fmla="*/ 244 h 2216"/>
                <a:gd name="T44" fmla="*/ 305 w 2222"/>
                <a:gd name="T45" fmla="*/ 240 h 2216"/>
                <a:gd name="T46" fmla="*/ 2023 w 2222"/>
                <a:gd name="T47" fmla="*/ 0 h 2216"/>
                <a:gd name="T48" fmla="*/ 2101 w 2222"/>
                <a:gd name="T49" fmla="*/ 15 h 2216"/>
                <a:gd name="T50" fmla="*/ 2164 w 2222"/>
                <a:gd name="T51" fmla="*/ 58 h 2216"/>
                <a:gd name="T52" fmla="*/ 2207 w 2222"/>
                <a:gd name="T53" fmla="*/ 122 h 2216"/>
                <a:gd name="T54" fmla="*/ 2222 w 2222"/>
                <a:gd name="T55" fmla="*/ 198 h 2216"/>
                <a:gd name="T56" fmla="*/ 2222 w 2222"/>
                <a:gd name="T57" fmla="*/ 991 h 2216"/>
                <a:gd name="T58" fmla="*/ 2222 w 2222"/>
                <a:gd name="T59" fmla="*/ 1077 h 2216"/>
                <a:gd name="T60" fmla="*/ 2222 w 2222"/>
                <a:gd name="T61" fmla="*/ 1176 h 2216"/>
                <a:gd name="T62" fmla="*/ 2222 w 2222"/>
                <a:gd name="T63" fmla="*/ 1280 h 2216"/>
                <a:gd name="T64" fmla="*/ 2222 w 2222"/>
                <a:gd name="T65" fmla="*/ 1381 h 2216"/>
                <a:gd name="T66" fmla="*/ 2222 w 2222"/>
                <a:gd name="T67" fmla="*/ 1473 h 2216"/>
                <a:gd name="T68" fmla="*/ 2222 w 2222"/>
                <a:gd name="T69" fmla="*/ 1547 h 2216"/>
                <a:gd name="T70" fmla="*/ 2222 w 2222"/>
                <a:gd name="T71" fmla="*/ 1598 h 2216"/>
                <a:gd name="T72" fmla="*/ 2222 w 2222"/>
                <a:gd name="T73" fmla="*/ 1616 h 2216"/>
                <a:gd name="T74" fmla="*/ 2208 w 2222"/>
                <a:gd name="T75" fmla="*/ 1690 h 2216"/>
                <a:gd name="T76" fmla="*/ 2170 w 2222"/>
                <a:gd name="T77" fmla="*/ 1751 h 2216"/>
                <a:gd name="T78" fmla="*/ 2113 w 2222"/>
                <a:gd name="T79" fmla="*/ 1794 h 2216"/>
                <a:gd name="T80" fmla="*/ 2046 w 2222"/>
                <a:gd name="T81" fmla="*/ 1813 h 2216"/>
                <a:gd name="T82" fmla="*/ 1471 w 2222"/>
                <a:gd name="T83" fmla="*/ 1813 h 2216"/>
                <a:gd name="T84" fmla="*/ 1237 w 2222"/>
                <a:gd name="T85" fmla="*/ 1816 h 2216"/>
                <a:gd name="T86" fmla="*/ 1201 w 2222"/>
                <a:gd name="T87" fmla="*/ 1826 h 2216"/>
                <a:gd name="T88" fmla="*/ 1172 w 2222"/>
                <a:gd name="T89" fmla="*/ 1842 h 2216"/>
                <a:gd name="T90" fmla="*/ 737 w 2222"/>
                <a:gd name="T91" fmla="*/ 2192 h 2216"/>
                <a:gd name="T92" fmla="*/ 682 w 2222"/>
                <a:gd name="T93" fmla="*/ 2213 h 2216"/>
                <a:gd name="T94" fmla="*/ 622 w 2222"/>
                <a:gd name="T95" fmla="*/ 2212 h 2216"/>
                <a:gd name="T96" fmla="*/ 565 w 2222"/>
                <a:gd name="T97" fmla="*/ 2186 h 2216"/>
                <a:gd name="T98" fmla="*/ 524 w 2222"/>
                <a:gd name="T99" fmla="*/ 2138 h 2216"/>
                <a:gd name="T100" fmla="*/ 501 w 2222"/>
                <a:gd name="T101" fmla="*/ 2073 h 2216"/>
                <a:gd name="T102" fmla="*/ 199 w 2222"/>
                <a:gd name="T103" fmla="*/ 1813 h 2216"/>
                <a:gd name="T104" fmla="*/ 122 w 2222"/>
                <a:gd name="T105" fmla="*/ 1798 h 2216"/>
                <a:gd name="T106" fmla="*/ 58 w 2222"/>
                <a:gd name="T107" fmla="*/ 1756 h 2216"/>
                <a:gd name="T108" fmla="*/ 15 w 2222"/>
                <a:gd name="T109" fmla="*/ 1692 h 2216"/>
                <a:gd name="T110" fmla="*/ 0 w 2222"/>
                <a:gd name="T111" fmla="*/ 1616 h 2216"/>
                <a:gd name="T112" fmla="*/ 5 w 2222"/>
                <a:gd name="T113" fmla="*/ 158 h 2216"/>
                <a:gd name="T114" fmla="*/ 35 w 2222"/>
                <a:gd name="T115" fmla="*/ 88 h 2216"/>
                <a:gd name="T116" fmla="*/ 88 w 2222"/>
                <a:gd name="T117" fmla="*/ 35 h 2216"/>
                <a:gd name="T118" fmla="*/ 158 w 2222"/>
                <a:gd name="T119" fmla="*/ 5 h 2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222" h="2216">
                  <a:moveTo>
                    <a:pt x="305" y="240"/>
                  </a:moveTo>
                  <a:lnTo>
                    <a:pt x="275" y="244"/>
                  </a:lnTo>
                  <a:lnTo>
                    <a:pt x="248" y="255"/>
                  </a:lnTo>
                  <a:lnTo>
                    <a:pt x="226" y="273"/>
                  </a:lnTo>
                  <a:lnTo>
                    <a:pt x="208" y="296"/>
                  </a:lnTo>
                  <a:lnTo>
                    <a:pt x="196" y="323"/>
                  </a:lnTo>
                  <a:lnTo>
                    <a:pt x="192" y="353"/>
                  </a:lnTo>
                  <a:lnTo>
                    <a:pt x="192" y="1483"/>
                  </a:lnTo>
                  <a:lnTo>
                    <a:pt x="196" y="1513"/>
                  </a:lnTo>
                  <a:lnTo>
                    <a:pt x="208" y="1541"/>
                  </a:lnTo>
                  <a:lnTo>
                    <a:pt x="226" y="1564"/>
                  </a:lnTo>
                  <a:lnTo>
                    <a:pt x="248" y="1581"/>
                  </a:lnTo>
                  <a:lnTo>
                    <a:pt x="275" y="1592"/>
                  </a:lnTo>
                  <a:lnTo>
                    <a:pt x="305" y="1596"/>
                  </a:lnTo>
                  <a:lnTo>
                    <a:pt x="533" y="1596"/>
                  </a:lnTo>
                  <a:lnTo>
                    <a:pt x="559" y="1599"/>
                  </a:lnTo>
                  <a:lnTo>
                    <a:pt x="583" y="1608"/>
                  </a:lnTo>
                  <a:lnTo>
                    <a:pt x="605" y="1622"/>
                  </a:lnTo>
                  <a:lnTo>
                    <a:pt x="626" y="1642"/>
                  </a:lnTo>
                  <a:lnTo>
                    <a:pt x="643" y="1663"/>
                  </a:lnTo>
                  <a:lnTo>
                    <a:pt x="659" y="1687"/>
                  </a:lnTo>
                  <a:lnTo>
                    <a:pt x="670" y="1714"/>
                  </a:lnTo>
                  <a:lnTo>
                    <a:pt x="680" y="1742"/>
                  </a:lnTo>
                  <a:lnTo>
                    <a:pt x="685" y="1769"/>
                  </a:lnTo>
                  <a:lnTo>
                    <a:pt x="708" y="1927"/>
                  </a:lnTo>
                  <a:lnTo>
                    <a:pt x="1029" y="1666"/>
                  </a:lnTo>
                  <a:lnTo>
                    <a:pt x="1055" y="1647"/>
                  </a:lnTo>
                  <a:lnTo>
                    <a:pt x="1084" y="1629"/>
                  </a:lnTo>
                  <a:lnTo>
                    <a:pt x="1115" y="1612"/>
                  </a:lnTo>
                  <a:lnTo>
                    <a:pt x="1149" y="1600"/>
                  </a:lnTo>
                  <a:lnTo>
                    <a:pt x="1183" y="1596"/>
                  </a:lnTo>
                  <a:lnTo>
                    <a:pt x="1918" y="1596"/>
                  </a:lnTo>
                  <a:lnTo>
                    <a:pt x="1948" y="1592"/>
                  </a:lnTo>
                  <a:lnTo>
                    <a:pt x="1974" y="1581"/>
                  </a:lnTo>
                  <a:lnTo>
                    <a:pt x="1997" y="1564"/>
                  </a:lnTo>
                  <a:lnTo>
                    <a:pt x="2014" y="1541"/>
                  </a:lnTo>
                  <a:lnTo>
                    <a:pt x="2026" y="1513"/>
                  </a:lnTo>
                  <a:lnTo>
                    <a:pt x="2030" y="1483"/>
                  </a:lnTo>
                  <a:lnTo>
                    <a:pt x="2030" y="353"/>
                  </a:lnTo>
                  <a:lnTo>
                    <a:pt x="2026" y="323"/>
                  </a:lnTo>
                  <a:lnTo>
                    <a:pt x="2014" y="296"/>
                  </a:lnTo>
                  <a:lnTo>
                    <a:pt x="1997" y="273"/>
                  </a:lnTo>
                  <a:lnTo>
                    <a:pt x="1974" y="255"/>
                  </a:lnTo>
                  <a:lnTo>
                    <a:pt x="1948" y="244"/>
                  </a:lnTo>
                  <a:lnTo>
                    <a:pt x="1918" y="240"/>
                  </a:lnTo>
                  <a:lnTo>
                    <a:pt x="305" y="240"/>
                  </a:lnTo>
                  <a:close/>
                  <a:moveTo>
                    <a:pt x="199" y="0"/>
                  </a:moveTo>
                  <a:lnTo>
                    <a:pt x="2023" y="0"/>
                  </a:lnTo>
                  <a:lnTo>
                    <a:pt x="2064" y="5"/>
                  </a:lnTo>
                  <a:lnTo>
                    <a:pt x="2101" y="15"/>
                  </a:lnTo>
                  <a:lnTo>
                    <a:pt x="2135" y="35"/>
                  </a:lnTo>
                  <a:lnTo>
                    <a:pt x="2164" y="58"/>
                  </a:lnTo>
                  <a:lnTo>
                    <a:pt x="2189" y="88"/>
                  </a:lnTo>
                  <a:lnTo>
                    <a:pt x="2207" y="122"/>
                  </a:lnTo>
                  <a:lnTo>
                    <a:pt x="2218" y="158"/>
                  </a:lnTo>
                  <a:lnTo>
                    <a:pt x="2222" y="198"/>
                  </a:lnTo>
                  <a:lnTo>
                    <a:pt x="2222" y="955"/>
                  </a:lnTo>
                  <a:lnTo>
                    <a:pt x="2222" y="991"/>
                  </a:lnTo>
                  <a:lnTo>
                    <a:pt x="2222" y="1032"/>
                  </a:lnTo>
                  <a:lnTo>
                    <a:pt x="2222" y="1077"/>
                  </a:lnTo>
                  <a:lnTo>
                    <a:pt x="2222" y="1125"/>
                  </a:lnTo>
                  <a:lnTo>
                    <a:pt x="2222" y="1176"/>
                  </a:lnTo>
                  <a:lnTo>
                    <a:pt x="2222" y="1228"/>
                  </a:lnTo>
                  <a:lnTo>
                    <a:pt x="2222" y="1280"/>
                  </a:lnTo>
                  <a:lnTo>
                    <a:pt x="2222" y="1331"/>
                  </a:lnTo>
                  <a:lnTo>
                    <a:pt x="2222" y="1381"/>
                  </a:lnTo>
                  <a:lnTo>
                    <a:pt x="2222" y="1429"/>
                  </a:lnTo>
                  <a:lnTo>
                    <a:pt x="2222" y="1473"/>
                  </a:lnTo>
                  <a:lnTo>
                    <a:pt x="2222" y="1512"/>
                  </a:lnTo>
                  <a:lnTo>
                    <a:pt x="2222" y="1547"/>
                  </a:lnTo>
                  <a:lnTo>
                    <a:pt x="2222" y="1576"/>
                  </a:lnTo>
                  <a:lnTo>
                    <a:pt x="2222" y="1598"/>
                  </a:lnTo>
                  <a:lnTo>
                    <a:pt x="2222" y="1611"/>
                  </a:lnTo>
                  <a:lnTo>
                    <a:pt x="2222" y="1616"/>
                  </a:lnTo>
                  <a:lnTo>
                    <a:pt x="2218" y="1653"/>
                  </a:lnTo>
                  <a:lnTo>
                    <a:pt x="2208" y="1690"/>
                  </a:lnTo>
                  <a:lnTo>
                    <a:pt x="2191" y="1722"/>
                  </a:lnTo>
                  <a:lnTo>
                    <a:pt x="2170" y="1751"/>
                  </a:lnTo>
                  <a:lnTo>
                    <a:pt x="2143" y="1775"/>
                  </a:lnTo>
                  <a:lnTo>
                    <a:pt x="2113" y="1794"/>
                  </a:lnTo>
                  <a:lnTo>
                    <a:pt x="2081" y="1807"/>
                  </a:lnTo>
                  <a:lnTo>
                    <a:pt x="2046" y="1813"/>
                  </a:lnTo>
                  <a:lnTo>
                    <a:pt x="1471" y="1813"/>
                  </a:lnTo>
                  <a:lnTo>
                    <a:pt x="1471" y="1813"/>
                  </a:lnTo>
                  <a:lnTo>
                    <a:pt x="1251" y="1813"/>
                  </a:lnTo>
                  <a:lnTo>
                    <a:pt x="1237" y="1816"/>
                  </a:lnTo>
                  <a:lnTo>
                    <a:pt x="1219" y="1820"/>
                  </a:lnTo>
                  <a:lnTo>
                    <a:pt x="1201" y="1826"/>
                  </a:lnTo>
                  <a:lnTo>
                    <a:pt x="1184" y="1834"/>
                  </a:lnTo>
                  <a:lnTo>
                    <a:pt x="1172" y="1842"/>
                  </a:lnTo>
                  <a:lnTo>
                    <a:pt x="763" y="2174"/>
                  </a:lnTo>
                  <a:lnTo>
                    <a:pt x="737" y="2192"/>
                  </a:lnTo>
                  <a:lnTo>
                    <a:pt x="711" y="2205"/>
                  </a:lnTo>
                  <a:lnTo>
                    <a:pt x="682" y="2213"/>
                  </a:lnTo>
                  <a:lnTo>
                    <a:pt x="654" y="2216"/>
                  </a:lnTo>
                  <a:lnTo>
                    <a:pt x="622" y="2212"/>
                  </a:lnTo>
                  <a:lnTo>
                    <a:pt x="592" y="2203"/>
                  </a:lnTo>
                  <a:lnTo>
                    <a:pt x="565" y="2186"/>
                  </a:lnTo>
                  <a:lnTo>
                    <a:pt x="542" y="2165"/>
                  </a:lnTo>
                  <a:lnTo>
                    <a:pt x="524" y="2138"/>
                  </a:lnTo>
                  <a:lnTo>
                    <a:pt x="509" y="2108"/>
                  </a:lnTo>
                  <a:lnTo>
                    <a:pt x="501" y="2073"/>
                  </a:lnTo>
                  <a:lnTo>
                    <a:pt x="464" y="1813"/>
                  </a:lnTo>
                  <a:lnTo>
                    <a:pt x="199" y="1813"/>
                  </a:lnTo>
                  <a:lnTo>
                    <a:pt x="158" y="1809"/>
                  </a:lnTo>
                  <a:lnTo>
                    <a:pt x="122" y="1798"/>
                  </a:lnTo>
                  <a:lnTo>
                    <a:pt x="88" y="1779"/>
                  </a:lnTo>
                  <a:lnTo>
                    <a:pt x="58" y="1756"/>
                  </a:lnTo>
                  <a:lnTo>
                    <a:pt x="35" y="1726"/>
                  </a:lnTo>
                  <a:lnTo>
                    <a:pt x="15" y="1692"/>
                  </a:lnTo>
                  <a:lnTo>
                    <a:pt x="5" y="1655"/>
                  </a:lnTo>
                  <a:lnTo>
                    <a:pt x="0" y="1616"/>
                  </a:lnTo>
                  <a:lnTo>
                    <a:pt x="0" y="198"/>
                  </a:lnTo>
                  <a:lnTo>
                    <a:pt x="5" y="158"/>
                  </a:lnTo>
                  <a:lnTo>
                    <a:pt x="15" y="122"/>
                  </a:lnTo>
                  <a:lnTo>
                    <a:pt x="35" y="88"/>
                  </a:lnTo>
                  <a:lnTo>
                    <a:pt x="58" y="58"/>
                  </a:lnTo>
                  <a:lnTo>
                    <a:pt x="88" y="35"/>
                  </a:lnTo>
                  <a:lnTo>
                    <a:pt x="122" y="15"/>
                  </a:lnTo>
                  <a:lnTo>
                    <a:pt x="158" y="5"/>
                  </a:lnTo>
                  <a:lnTo>
                    <a:pt x="19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532">
              <a:extLst>
                <a:ext uri="{FF2B5EF4-FFF2-40B4-BE49-F238E27FC236}">
                  <a16:creationId xmlns:a16="http://schemas.microsoft.com/office/drawing/2014/main" id="{840AA622-5251-46A2-9B99-825F710B6EEF}"/>
                </a:ext>
              </a:extLst>
            </p:cNvPr>
            <p:cNvSpPr>
              <a:spLocks noEditPoints="1"/>
            </p:cNvSpPr>
            <p:nvPr/>
          </p:nvSpPr>
          <p:spPr bwMode="auto">
            <a:xfrm>
              <a:off x="10360007" y="2653430"/>
              <a:ext cx="2436813" cy="3378200"/>
            </a:xfrm>
            <a:custGeom>
              <a:avLst/>
              <a:gdLst>
                <a:gd name="T0" fmla="*/ 1472 w 3070"/>
                <a:gd name="T1" fmla="*/ 3835 h 4256"/>
                <a:gd name="T2" fmla="*/ 1401 w 3070"/>
                <a:gd name="T3" fmla="*/ 3893 h 4256"/>
                <a:gd name="T4" fmla="*/ 1374 w 3070"/>
                <a:gd name="T5" fmla="*/ 3983 h 4256"/>
                <a:gd name="T6" fmla="*/ 1401 w 3070"/>
                <a:gd name="T7" fmla="*/ 4073 h 4256"/>
                <a:gd name="T8" fmla="*/ 1472 w 3070"/>
                <a:gd name="T9" fmla="*/ 4132 h 4256"/>
                <a:gd name="T10" fmla="*/ 1567 w 3070"/>
                <a:gd name="T11" fmla="*/ 4141 h 4256"/>
                <a:gd name="T12" fmla="*/ 1649 w 3070"/>
                <a:gd name="T13" fmla="*/ 4097 h 4256"/>
                <a:gd name="T14" fmla="*/ 1693 w 3070"/>
                <a:gd name="T15" fmla="*/ 4015 h 4256"/>
                <a:gd name="T16" fmla="*/ 1684 w 3070"/>
                <a:gd name="T17" fmla="*/ 3920 h 4256"/>
                <a:gd name="T18" fmla="*/ 1626 w 3070"/>
                <a:gd name="T19" fmla="*/ 3849 h 4256"/>
                <a:gd name="T20" fmla="*/ 1535 w 3070"/>
                <a:gd name="T21" fmla="*/ 3822 h 4256"/>
                <a:gd name="T22" fmla="*/ 2912 w 3070"/>
                <a:gd name="T23" fmla="*/ 4 h 4256"/>
                <a:gd name="T24" fmla="*/ 3011 w 3070"/>
                <a:gd name="T25" fmla="*/ 57 h 4256"/>
                <a:gd name="T26" fmla="*/ 3066 w 3070"/>
                <a:gd name="T27" fmla="*/ 157 h 4256"/>
                <a:gd name="T28" fmla="*/ 3070 w 3070"/>
                <a:gd name="T29" fmla="*/ 401 h 4256"/>
                <a:gd name="T30" fmla="*/ 3064 w 3070"/>
                <a:gd name="T31" fmla="*/ 420 h 4256"/>
                <a:gd name="T32" fmla="*/ 3040 w 3070"/>
                <a:gd name="T33" fmla="*/ 435 h 4256"/>
                <a:gd name="T34" fmla="*/ 1875 w 3070"/>
                <a:gd name="T35" fmla="*/ 449 h 4256"/>
                <a:gd name="T36" fmla="*/ 1774 w 3070"/>
                <a:gd name="T37" fmla="*/ 515 h 4256"/>
                <a:gd name="T38" fmla="*/ 1749 w 3070"/>
                <a:gd name="T39" fmla="*/ 541 h 4256"/>
                <a:gd name="T40" fmla="*/ 1702 w 3070"/>
                <a:gd name="T41" fmla="*/ 563 h 4256"/>
                <a:gd name="T42" fmla="*/ 529 w 3070"/>
                <a:gd name="T43" fmla="*/ 570 h 4256"/>
                <a:gd name="T44" fmla="*/ 430 w 3070"/>
                <a:gd name="T45" fmla="*/ 623 h 4256"/>
                <a:gd name="T46" fmla="*/ 375 w 3070"/>
                <a:gd name="T47" fmla="*/ 723 h 4256"/>
                <a:gd name="T48" fmla="*/ 375 w 3070"/>
                <a:gd name="T49" fmla="*/ 3533 h 4256"/>
                <a:gd name="T50" fmla="*/ 430 w 3070"/>
                <a:gd name="T51" fmla="*/ 3632 h 4256"/>
                <a:gd name="T52" fmla="*/ 529 w 3070"/>
                <a:gd name="T53" fmla="*/ 3687 h 4256"/>
                <a:gd name="T54" fmla="*/ 2541 w 3070"/>
                <a:gd name="T55" fmla="*/ 3687 h 4256"/>
                <a:gd name="T56" fmla="*/ 2639 w 3070"/>
                <a:gd name="T57" fmla="*/ 3632 h 4256"/>
                <a:gd name="T58" fmla="*/ 2694 w 3070"/>
                <a:gd name="T59" fmla="*/ 3533 h 4256"/>
                <a:gd name="T60" fmla="*/ 2701 w 3070"/>
                <a:gd name="T61" fmla="*/ 3272 h 4256"/>
                <a:gd name="T62" fmla="*/ 2723 w 3070"/>
                <a:gd name="T63" fmla="*/ 3236 h 4256"/>
                <a:gd name="T64" fmla="*/ 3033 w 3070"/>
                <a:gd name="T65" fmla="*/ 2983 h 4256"/>
                <a:gd name="T66" fmla="*/ 3042 w 3070"/>
                <a:gd name="T67" fmla="*/ 2976 h 4256"/>
                <a:gd name="T68" fmla="*/ 3061 w 3070"/>
                <a:gd name="T69" fmla="*/ 2976 h 4256"/>
                <a:gd name="T70" fmla="*/ 3070 w 3070"/>
                <a:gd name="T71" fmla="*/ 3015 h 4256"/>
                <a:gd name="T72" fmla="*/ 3054 w 3070"/>
                <a:gd name="T73" fmla="*/ 4136 h 4256"/>
                <a:gd name="T74" fmla="*/ 2983 w 3070"/>
                <a:gd name="T75" fmla="*/ 4223 h 4256"/>
                <a:gd name="T76" fmla="*/ 2873 w 3070"/>
                <a:gd name="T77" fmla="*/ 4256 h 4256"/>
                <a:gd name="T78" fmla="*/ 121 w 3070"/>
                <a:gd name="T79" fmla="*/ 4241 h 4256"/>
                <a:gd name="T80" fmla="*/ 33 w 3070"/>
                <a:gd name="T81" fmla="*/ 4169 h 4256"/>
                <a:gd name="T82" fmla="*/ 0 w 3070"/>
                <a:gd name="T83" fmla="*/ 4059 h 4256"/>
                <a:gd name="T84" fmla="*/ 15 w 3070"/>
                <a:gd name="T85" fmla="*/ 120 h 4256"/>
                <a:gd name="T86" fmla="*/ 87 w 3070"/>
                <a:gd name="T87" fmla="*/ 33 h 4256"/>
                <a:gd name="T88" fmla="*/ 197 w 3070"/>
                <a:gd name="T89" fmla="*/ 0 h 4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070" h="4256">
                  <a:moveTo>
                    <a:pt x="1535" y="3822"/>
                  </a:moveTo>
                  <a:lnTo>
                    <a:pt x="1502" y="3824"/>
                  </a:lnTo>
                  <a:lnTo>
                    <a:pt x="1472" y="3835"/>
                  </a:lnTo>
                  <a:lnTo>
                    <a:pt x="1444" y="3849"/>
                  </a:lnTo>
                  <a:lnTo>
                    <a:pt x="1420" y="3868"/>
                  </a:lnTo>
                  <a:lnTo>
                    <a:pt x="1401" y="3893"/>
                  </a:lnTo>
                  <a:lnTo>
                    <a:pt x="1385" y="3920"/>
                  </a:lnTo>
                  <a:lnTo>
                    <a:pt x="1376" y="3950"/>
                  </a:lnTo>
                  <a:lnTo>
                    <a:pt x="1374" y="3983"/>
                  </a:lnTo>
                  <a:lnTo>
                    <a:pt x="1376" y="4015"/>
                  </a:lnTo>
                  <a:lnTo>
                    <a:pt x="1385" y="4046"/>
                  </a:lnTo>
                  <a:lnTo>
                    <a:pt x="1401" y="4073"/>
                  </a:lnTo>
                  <a:lnTo>
                    <a:pt x="1420" y="4097"/>
                  </a:lnTo>
                  <a:lnTo>
                    <a:pt x="1444" y="4118"/>
                  </a:lnTo>
                  <a:lnTo>
                    <a:pt x="1472" y="4132"/>
                  </a:lnTo>
                  <a:lnTo>
                    <a:pt x="1502" y="4141"/>
                  </a:lnTo>
                  <a:lnTo>
                    <a:pt x="1535" y="4145"/>
                  </a:lnTo>
                  <a:lnTo>
                    <a:pt x="1567" y="4141"/>
                  </a:lnTo>
                  <a:lnTo>
                    <a:pt x="1597" y="4132"/>
                  </a:lnTo>
                  <a:lnTo>
                    <a:pt x="1626" y="4118"/>
                  </a:lnTo>
                  <a:lnTo>
                    <a:pt x="1649" y="4097"/>
                  </a:lnTo>
                  <a:lnTo>
                    <a:pt x="1669" y="4073"/>
                  </a:lnTo>
                  <a:lnTo>
                    <a:pt x="1684" y="4046"/>
                  </a:lnTo>
                  <a:lnTo>
                    <a:pt x="1693" y="4015"/>
                  </a:lnTo>
                  <a:lnTo>
                    <a:pt x="1697" y="3983"/>
                  </a:lnTo>
                  <a:lnTo>
                    <a:pt x="1693" y="3950"/>
                  </a:lnTo>
                  <a:lnTo>
                    <a:pt x="1684" y="3920"/>
                  </a:lnTo>
                  <a:lnTo>
                    <a:pt x="1669" y="3893"/>
                  </a:lnTo>
                  <a:lnTo>
                    <a:pt x="1649" y="3868"/>
                  </a:lnTo>
                  <a:lnTo>
                    <a:pt x="1626" y="3849"/>
                  </a:lnTo>
                  <a:lnTo>
                    <a:pt x="1597" y="3835"/>
                  </a:lnTo>
                  <a:lnTo>
                    <a:pt x="1567" y="3824"/>
                  </a:lnTo>
                  <a:lnTo>
                    <a:pt x="1535" y="3822"/>
                  </a:lnTo>
                  <a:close/>
                  <a:moveTo>
                    <a:pt x="197" y="0"/>
                  </a:moveTo>
                  <a:lnTo>
                    <a:pt x="2873" y="0"/>
                  </a:lnTo>
                  <a:lnTo>
                    <a:pt x="2912" y="4"/>
                  </a:lnTo>
                  <a:lnTo>
                    <a:pt x="2949" y="15"/>
                  </a:lnTo>
                  <a:lnTo>
                    <a:pt x="2983" y="33"/>
                  </a:lnTo>
                  <a:lnTo>
                    <a:pt x="3011" y="57"/>
                  </a:lnTo>
                  <a:lnTo>
                    <a:pt x="3036" y="87"/>
                  </a:lnTo>
                  <a:lnTo>
                    <a:pt x="3054" y="120"/>
                  </a:lnTo>
                  <a:lnTo>
                    <a:pt x="3066" y="157"/>
                  </a:lnTo>
                  <a:lnTo>
                    <a:pt x="3070" y="196"/>
                  </a:lnTo>
                  <a:lnTo>
                    <a:pt x="3070" y="400"/>
                  </a:lnTo>
                  <a:lnTo>
                    <a:pt x="3070" y="401"/>
                  </a:lnTo>
                  <a:lnTo>
                    <a:pt x="3068" y="406"/>
                  </a:lnTo>
                  <a:lnTo>
                    <a:pt x="3067" y="413"/>
                  </a:lnTo>
                  <a:lnTo>
                    <a:pt x="3064" y="420"/>
                  </a:lnTo>
                  <a:lnTo>
                    <a:pt x="3059" y="428"/>
                  </a:lnTo>
                  <a:lnTo>
                    <a:pt x="3051" y="432"/>
                  </a:lnTo>
                  <a:lnTo>
                    <a:pt x="3040" y="435"/>
                  </a:lnTo>
                  <a:lnTo>
                    <a:pt x="1958" y="435"/>
                  </a:lnTo>
                  <a:lnTo>
                    <a:pt x="1915" y="438"/>
                  </a:lnTo>
                  <a:lnTo>
                    <a:pt x="1875" y="449"/>
                  </a:lnTo>
                  <a:lnTo>
                    <a:pt x="1838" y="466"/>
                  </a:lnTo>
                  <a:lnTo>
                    <a:pt x="1804" y="488"/>
                  </a:lnTo>
                  <a:lnTo>
                    <a:pt x="1774" y="515"/>
                  </a:lnTo>
                  <a:lnTo>
                    <a:pt x="1766" y="522"/>
                  </a:lnTo>
                  <a:lnTo>
                    <a:pt x="1758" y="531"/>
                  </a:lnTo>
                  <a:lnTo>
                    <a:pt x="1749" y="541"/>
                  </a:lnTo>
                  <a:lnTo>
                    <a:pt x="1736" y="550"/>
                  </a:lnTo>
                  <a:lnTo>
                    <a:pt x="1721" y="558"/>
                  </a:lnTo>
                  <a:lnTo>
                    <a:pt x="1702" y="563"/>
                  </a:lnTo>
                  <a:lnTo>
                    <a:pt x="1679" y="566"/>
                  </a:lnTo>
                  <a:lnTo>
                    <a:pt x="568" y="566"/>
                  </a:lnTo>
                  <a:lnTo>
                    <a:pt x="529" y="570"/>
                  </a:lnTo>
                  <a:lnTo>
                    <a:pt x="492" y="581"/>
                  </a:lnTo>
                  <a:lnTo>
                    <a:pt x="459" y="599"/>
                  </a:lnTo>
                  <a:lnTo>
                    <a:pt x="430" y="623"/>
                  </a:lnTo>
                  <a:lnTo>
                    <a:pt x="405" y="653"/>
                  </a:lnTo>
                  <a:lnTo>
                    <a:pt x="387" y="685"/>
                  </a:lnTo>
                  <a:lnTo>
                    <a:pt x="375" y="723"/>
                  </a:lnTo>
                  <a:lnTo>
                    <a:pt x="371" y="762"/>
                  </a:lnTo>
                  <a:lnTo>
                    <a:pt x="371" y="3494"/>
                  </a:lnTo>
                  <a:lnTo>
                    <a:pt x="375" y="3533"/>
                  </a:lnTo>
                  <a:lnTo>
                    <a:pt x="387" y="3570"/>
                  </a:lnTo>
                  <a:lnTo>
                    <a:pt x="405" y="3603"/>
                  </a:lnTo>
                  <a:lnTo>
                    <a:pt x="430" y="3632"/>
                  </a:lnTo>
                  <a:lnTo>
                    <a:pt x="459" y="3657"/>
                  </a:lnTo>
                  <a:lnTo>
                    <a:pt x="492" y="3675"/>
                  </a:lnTo>
                  <a:lnTo>
                    <a:pt x="529" y="3687"/>
                  </a:lnTo>
                  <a:lnTo>
                    <a:pt x="568" y="3690"/>
                  </a:lnTo>
                  <a:lnTo>
                    <a:pt x="2502" y="3690"/>
                  </a:lnTo>
                  <a:lnTo>
                    <a:pt x="2541" y="3687"/>
                  </a:lnTo>
                  <a:lnTo>
                    <a:pt x="2577" y="3675"/>
                  </a:lnTo>
                  <a:lnTo>
                    <a:pt x="2611" y="3657"/>
                  </a:lnTo>
                  <a:lnTo>
                    <a:pt x="2639" y="3632"/>
                  </a:lnTo>
                  <a:lnTo>
                    <a:pt x="2664" y="3603"/>
                  </a:lnTo>
                  <a:lnTo>
                    <a:pt x="2682" y="3570"/>
                  </a:lnTo>
                  <a:lnTo>
                    <a:pt x="2694" y="3533"/>
                  </a:lnTo>
                  <a:lnTo>
                    <a:pt x="2698" y="3494"/>
                  </a:lnTo>
                  <a:lnTo>
                    <a:pt x="2698" y="3291"/>
                  </a:lnTo>
                  <a:lnTo>
                    <a:pt x="2701" y="3272"/>
                  </a:lnTo>
                  <a:lnTo>
                    <a:pt x="2707" y="3258"/>
                  </a:lnTo>
                  <a:lnTo>
                    <a:pt x="2715" y="3245"/>
                  </a:lnTo>
                  <a:lnTo>
                    <a:pt x="2723" y="3236"/>
                  </a:lnTo>
                  <a:lnTo>
                    <a:pt x="2728" y="3231"/>
                  </a:lnTo>
                  <a:lnTo>
                    <a:pt x="2730" y="3228"/>
                  </a:lnTo>
                  <a:lnTo>
                    <a:pt x="3033" y="2983"/>
                  </a:lnTo>
                  <a:lnTo>
                    <a:pt x="3035" y="2982"/>
                  </a:lnTo>
                  <a:lnTo>
                    <a:pt x="3037" y="2979"/>
                  </a:lnTo>
                  <a:lnTo>
                    <a:pt x="3042" y="2976"/>
                  </a:lnTo>
                  <a:lnTo>
                    <a:pt x="3048" y="2974"/>
                  </a:lnTo>
                  <a:lnTo>
                    <a:pt x="3054" y="2974"/>
                  </a:lnTo>
                  <a:lnTo>
                    <a:pt x="3061" y="2976"/>
                  </a:lnTo>
                  <a:lnTo>
                    <a:pt x="3064" y="2984"/>
                  </a:lnTo>
                  <a:lnTo>
                    <a:pt x="3068" y="2997"/>
                  </a:lnTo>
                  <a:lnTo>
                    <a:pt x="3070" y="3015"/>
                  </a:lnTo>
                  <a:lnTo>
                    <a:pt x="3070" y="4059"/>
                  </a:lnTo>
                  <a:lnTo>
                    <a:pt x="3066" y="4099"/>
                  </a:lnTo>
                  <a:lnTo>
                    <a:pt x="3054" y="4136"/>
                  </a:lnTo>
                  <a:lnTo>
                    <a:pt x="3036" y="4169"/>
                  </a:lnTo>
                  <a:lnTo>
                    <a:pt x="3011" y="4198"/>
                  </a:lnTo>
                  <a:lnTo>
                    <a:pt x="2983" y="4223"/>
                  </a:lnTo>
                  <a:lnTo>
                    <a:pt x="2949" y="4241"/>
                  </a:lnTo>
                  <a:lnTo>
                    <a:pt x="2912" y="4253"/>
                  </a:lnTo>
                  <a:lnTo>
                    <a:pt x="2873" y="4256"/>
                  </a:lnTo>
                  <a:lnTo>
                    <a:pt x="197" y="4256"/>
                  </a:lnTo>
                  <a:lnTo>
                    <a:pt x="157" y="4253"/>
                  </a:lnTo>
                  <a:lnTo>
                    <a:pt x="121" y="4241"/>
                  </a:lnTo>
                  <a:lnTo>
                    <a:pt x="87" y="4223"/>
                  </a:lnTo>
                  <a:lnTo>
                    <a:pt x="58" y="4198"/>
                  </a:lnTo>
                  <a:lnTo>
                    <a:pt x="33" y="4169"/>
                  </a:lnTo>
                  <a:lnTo>
                    <a:pt x="15" y="4136"/>
                  </a:lnTo>
                  <a:lnTo>
                    <a:pt x="4" y="4099"/>
                  </a:lnTo>
                  <a:lnTo>
                    <a:pt x="0" y="4059"/>
                  </a:lnTo>
                  <a:lnTo>
                    <a:pt x="0" y="196"/>
                  </a:lnTo>
                  <a:lnTo>
                    <a:pt x="4" y="157"/>
                  </a:lnTo>
                  <a:lnTo>
                    <a:pt x="15" y="120"/>
                  </a:lnTo>
                  <a:lnTo>
                    <a:pt x="33" y="87"/>
                  </a:lnTo>
                  <a:lnTo>
                    <a:pt x="58" y="57"/>
                  </a:lnTo>
                  <a:lnTo>
                    <a:pt x="87" y="33"/>
                  </a:lnTo>
                  <a:lnTo>
                    <a:pt x="121" y="15"/>
                  </a:lnTo>
                  <a:lnTo>
                    <a:pt x="157" y="4"/>
                  </a:lnTo>
                  <a:lnTo>
                    <a:pt x="19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31945402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2" presetClass="entr" presetSubtype="4" fill="hold" grpId="0" nodeType="afterEffect">
                                  <p:stCondLst>
                                    <p:cond delay="0"/>
                                  </p:stCondLst>
                                  <p:childTnLst>
                                    <p:set>
                                      <p:cBhvr>
                                        <p:cTn id="40" dur="1" fill="hold">
                                          <p:stCondLst>
                                            <p:cond delay="0"/>
                                          </p:stCondLst>
                                        </p:cTn>
                                        <p:tgtEl>
                                          <p:spTgt spid="26"/>
                                        </p:tgtEl>
                                        <p:attrNameLst>
                                          <p:attrName>style.visibility</p:attrName>
                                        </p:attrNameLst>
                                      </p:cBhvr>
                                      <p:to>
                                        <p:strVal val="visible"/>
                                      </p:to>
                                    </p:set>
                                    <p:anim calcmode="lin" valueType="num">
                                      <p:cBhvr additive="base">
                                        <p:cTn id="41" dur="500" fill="hold"/>
                                        <p:tgtEl>
                                          <p:spTgt spid="26"/>
                                        </p:tgtEl>
                                        <p:attrNameLst>
                                          <p:attrName>ppt_x</p:attrName>
                                        </p:attrNameLst>
                                      </p:cBhvr>
                                      <p:tavLst>
                                        <p:tav tm="0">
                                          <p:val>
                                            <p:strVal val="#ppt_x"/>
                                          </p:val>
                                        </p:tav>
                                        <p:tav tm="100000">
                                          <p:val>
                                            <p:strVal val="#ppt_x"/>
                                          </p:val>
                                        </p:tav>
                                      </p:tavLst>
                                    </p:anim>
                                    <p:anim calcmode="lin" valueType="num">
                                      <p:cBhvr additive="base">
                                        <p:cTn id="42" dur="500" fill="hold"/>
                                        <p:tgtEl>
                                          <p:spTgt spid="26"/>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additive="base">
                                        <p:cTn id="45" dur="500" fill="hold"/>
                                        <p:tgtEl>
                                          <p:spTgt spid="27"/>
                                        </p:tgtEl>
                                        <p:attrNameLst>
                                          <p:attrName>ppt_x</p:attrName>
                                        </p:attrNameLst>
                                      </p:cBhvr>
                                      <p:tavLst>
                                        <p:tav tm="0">
                                          <p:val>
                                            <p:strVal val="#ppt_x"/>
                                          </p:val>
                                        </p:tav>
                                        <p:tav tm="100000">
                                          <p:val>
                                            <p:strVal val="#ppt_x"/>
                                          </p:val>
                                        </p:tav>
                                      </p:tavLst>
                                    </p:anim>
                                    <p:anim calcmode="lin" valueType="num">
                                      <p:cBhvr additive="base">
                                        <p:cTn id="46" dur="500" fill="hold"/>
                                        <p:tgtEl>
                                          <p:spTgt spid="27"/>
                                        </p:tgtEl>
                                        <p:attrNameLst>
                                          <p:attrName>ppt_y</p:attrName>
                                        </p:attrNameLst>
                                      </p:cBhvr>
                                      <p:tavLst>
                                        <p:tav tm="0">
                                          <p:val>
                                            <p:strVal val="1+#ppt_h/2"/>
                                          </p:val>
                                        </p:tav>
                                        <p:tav tm="100000">
                                          <p:val>
                                            <p:strVal val="#ppt_y"/>
                                          </p:val>
                                        </p:tav>
                                      </p:tavLst>
                                    </p:anim>
                                  </p:childTnLst>
                                </p:cTn>
                              </p:par>
                            </p:childTnLst>
                          </p:cTn>
                        </p:par>
                        <p:par>
                          <p:cTn id="47" fill="hold">
                            <p:stCondLst>
                              <p:cond delay="4500"/>
                            </p:stCondLst>
                            <p:childTnLst>
                              <p:par>
                                <p:cTn id="48" presetID="2" presetClass="entr" presetSubtype="4" fill="hold" grpId="0" nodeType="after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additive="base">
                                        <p:cTn id="50" dur="500" fill="hold"/>
                                        <p:tgtEl>
                                          <p:spTgt spid="28"/>
                                        </p:tgtEl>
                                        <p:attrNameLst>
                                          <p:attrName>ppt_x</p:attrName>
                                        </p:attrNameLst>
                                      </p:cBhvr>
                                      <p:tavLst>
                                        <p:tav tm="0">
                                          <p:val>
                                            <p:strVal val="#ppt_x"/>
                                          </p:val>
                                        </p:tav>
                                        <p:tav tm="100000">
                                          <p:val>
                                            <p:strVal val="#ppt_x"/>
                                          </p:val>
                                        </p:tav>
                                      </p:tavLst>
                                    </p:anim>
                                    <p:anim calcmode="lin" valueType="num">
                                      <p:cBhvr additive="base">
                                        <p:cTn id="51" dur="500" fill="hold"/>
                                        <p:tgtEl>
                                          <p:spTgt spid="28"/>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additive="base">
                                        <p:cTn id="54" dur="500" fill="hold"/>
                                        <p:tgtEl>
                                          <p:spTgt spid="30"/>
                                        </p:tgtEl>
                                        <p:attrNameLst>
                                          <p:attrName>ppt_x</p:attrName>
                                        </p:attrNameLst>
                                      </p:cBhvr>
                                      <p:tavLst>
                                        <p:tav tm="0">
                                          <p:val>
                                            <p:strVal val="#ppt_x"/>
                                          </p:val>
                                        </p:tav>
                                        <p:tav tm="100000">
                                          <p:val>
                                            <p:strVal val="#ppt_x"/>
                                          </p:val>
                                        </p:tav>
                                      </p:tavLst>
                                    </p:anim>
                                    <p:anim calcmode="lin" valueType="num">
                                      <p:cBhvr additive="base">
                                        <p:cTn id="55" dur="500" fill="hold"/>
                                        <p:tgtEl>
                                          <p:spTgt spid="30"/>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 calcmode="lin" valueType="num">
                                      <p:cBhvr additive="base">
                                        <p:cTn id="59" dur="500" fill="hold"/>
                                        <p:tgtEl>
                                          <p:spTgt spid="41"/>
                                        </p:tgtEl>
                                        <p:attrNameLst>
                                          <p:attrName>ppt_x</p:attrName>
                                        </p:attrNameLst>
                                      </p:cBhvr>
                                      <p:tavLst>
                                        <p:tav tm="0">
                                          <p:val>
                                            <p:strVal val="#ppt_x"/>
                                          </p:val>
                                        </p:tav>
                                        <p:tav tm="100000">
                                          <p:val>
                                            <p:strVal val="#ppt_x"/>
                                          </p:val>
                                        </p:tav>
                                      </p:tavLst>
                                    </p:anim>
                                    <p:anim calcmode="lin" valueType="num">
                                      <p:cBhvr additive="base">
                                        <p:cTn id="60" dur="500" fill="hold"/>
                                        <p:tgtEl>
                                          <p:spTgt spid="41"/>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43"/>
                                        </p:tgtEl>
                                        <p:attrNameLst>
                                          <p:attrName>style.visibility</p:attrName>
                                        </p:attrNameLst>
                                      </p:cBhvr>
                                      <p:to>
                                        <p:strVal val="visible"/>
                                      </p:to>
                                    </p:set>
                                    <p:anim calcmode="lin" valueType="num">
                                      <p:cBhvr additive="base">
                                        <p:cTn id="63" dur="500" fill="hold"/>
                                        <p:tgtEl>
                                          <p:spTgt spid="43"/>
                                        </p:tgtEl>
                                        <p:attrNameLst>
                                          <p:attrName>ppt_x</p:attrName>
                                        </p:attrNameLst>
                                      </p:cBhvr>
                                      <p:tavLst>
                                        <p:tav tm="0">
                                          <p:val>
                                            <p:strVal val="#ppt_x"/>
                                          </p:val>
                                        </p:tav>
                                        <p:tav tm="100000">
                                          <p:val>
                                            <p:strVal val="#ppt_x"/>
                                          </p:val>
                                        </p:tav>
                                      </p:tavLst>
                                    </p:anim>
                                    <p:anim calcmode="lin" valueType="num">
                                      <p:cBhvr additive="base">
                                        <p:cTn id="64" dur="500" fill="hold"/>
                                        <p:tgtEl>
                                          <p:spTgt spid="43"/>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 presetClass="entr" presetSubtype="4" fill="hold" grpId="0" nodeType="afterEffect">
                                  <p:stCondLst>
                                    <p:cond delay="0"/>
                                  </p:stCondLst>
                                  <p:childTnLst>
                                    <p:set>
                                      <p:cBhvr>
                                        <p:cTn id="67" dur="1" fill="hold">
                                          <p:stCondLst>
                                            <p:cond delay="0"/>
                                          </p:stCondLst>
                                        </p:cTn>
                                        <p:tgtEl>
                                          <p:spTgt spid="44"/>
                                        </p:tgtEl>
                                        <p:attrNameLst>
                                          <p:attrName>style.visibility</p:attrName>
                                        </p:attrNameLst>
                                      </p:cBhvr>
                                      <p:to>
                                        <p:strVal val="visible"/>
                                      </p:to>
                                    </p:set>
                                    <p:anim calcmode="lin" valueType="num">
                                      <p:cBhvr additive="base">
                                        <p:cTn id="68" dur="500" fill="hold"/>
                                        <p:tgtEl>
                                          <p:spTgt spid="44"/>
                                        </p:tgtEl>
                                        <p:attrNameLst>
                                          <p:attrName>ppt_x</p:attrName>
                                        </p:attrNameLst>
                                      </p:cBhvr>
                                      <p:tavLst>
                                        <p:tav tm="0">
                                          <p:val>
                                            <p:strVal val="#ppt_x"/>
                                          </p:val>
                                        </p:tav>
                                        <p:tav tm="100000">
                                          <p:val>
                                            <p:strVal val="#ppt_x"/>
                                          </p:val>
                                        </p:tav>
                                      </p:tavLst>
                                    </p:anim>
                                    <p:anim calcmode="lin" valueType="num">
                                      <p:cBhvr additive="base">
                                        <p:cTn id="69" dur="500" fill="hold"/>
                                        <p:tgtEl>
                                          <p:spTgt spid="44"/>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46"/>
                                        </p:tgtEl>
                                        <p:attrNameLst>
                                          <p:attrName>style.visibility</p:attrName>
                                        </p:attrNameLst>
                                      </p:cBhvr>
                                      <p:to>
                                        <p:strVal val="visible"/>
                                      </p:to>
                                    </p:set>
                                    <p:anim calcmode="lin" valueType="num">
                                      <p:cBhvr additive="base">
                                        <p:cTn id="72" dur="500" fill="hold"/>
                                        <p:tgtEl>
                                          <p:spTgt spid="46"/>
                                        </p:tgtEl>
                                        <p:attrNameLst>
                                          <p:attrName>ppt_x</p:attrName>
                                        </p:attrNameLst>
                                      </p:cBhvr>
                                      <p:tavLst>
                                        <p:tav tm="0">
                                          <p:val>
                                            <p:strVal val="#ppt_x"/>
                                          </p:val>
                                        </p:tav>
                                        <p:tav tm="100000">
                                          <p:val>
                                            <p:strVal val="#ppt_x"/>
                                          </p:val>
                                        </p:tav>
                                      </p:tavLst>
                                    </p:anim>
                                    <p:anim calcmode="lin" valueType="num">
                                      <p:cBhvr additive="base">
                                        <p:cTn id="73" dur="500" fill="hold"/>
                                        <p:tgtEl>
                                          <p:spTgt spid="46"/>
                                        </p:tgtEl>
                                        <p:attrNameLst>
                                          <p:attrName>ppt_y</p:attrName>
                                        </p:attrNameLst>
                                      </p:cBhvr>
                                      <p:tavLst>
                                        <p:tav tm="0">
                                          <p:val>
                                            <p:strVal val="1+#ppt_h/2"/>
                                          </p:val>
                                        </p:tav>
                                        <p:tav tm="100000">
                                          <p:val>
                                            <p:strVal val="#ppt_y"/>
                                          </p:val>
                                        </p:tav>
                                      </p:tavLst>
                                    </p:anim>
                                  </p:childTnLst>
                                </p:cTn>
                              </p:par>
                            </p:childTnLst>
                          </p:cTn>
                        </p:par>
                        <p:par>
                          <p:cTn id="74" fill="hold">
                            <p:stCondLst>
                              <p:cond delay="6000"/>
                            </p:stCondLst>
                            <p:childTnLst>
                              <p:par>
                                <p:cTn id="75" presetID="53" presetClass="entr" presetSubtype="16" fill="hold" nodeType="afterEffect">
                                  <p:stCondLst>
                                    <p:cond delay="0"/>
                                  </p:stCondLst>
                                  <p:childTnLst>
                                    <p:set>
                                      <p:cBhvr>
                                        <p:cTn id="76" dur="1" fill="hold">
                                          <p:stCondLst>
                                            <p:cond delay="0"/>
                                          </p:stCondLst>
                                        </p:cTn>
                                        <p:tgtEl>
                                          <p:spTgt spid="61"/>
                                        </p:tgtEl>
                                        <p:attrNameLst>
                                          <p:attrName>style.visibility</p:attrName>
                                        </p:attrNameLst>
                                      </p:cBhvr>
                                      <p:to>
                                        <p:strVal val="visible"/>
                                      </p:to>
                                    </p:set>
                                    <p:anim calcmode="lin" valueType="num">
                                      <p:cBhvr>
                                        <p:cTn id="77" dur="500" fill="hold"/>
                                        <p:tgtEl>
                                          <p:spTgt spid="61"/>
                                        </p:tgtEl>
                                        <p:attrNameLst>
                                          <p:attrName>ppt_w</p:attrName>
                                        </p:attrNameLst>
                                      </p:cBhvr>
                                      <p:tavLst>
                                        <p:tav tm="0">
                                          <p:val>
                                            <p:fltVal val="0"/>
                                          </p:val>
                                        </p:tav>
                                        <p:tav tm="100000">
                                          <p:val>
                                            <p:strVal val="#ppt_w"/>
                                          </p:val>
                                        </p:tav>
                                      </p:tavLst>
                                    </p:anim>
                                    <p:anim calcmode="lin" valueType="num">
                                      <p:cBhvr>
                                        <p:cTn id="78" dur="500" fill="hold"/>
                                        <p:tgtEl>
                                          <p:spTgt spid="61"/>
                                        </p:tgtEl>
                                        <p:attrNameLst>
                                          <p:attrName>ppt_h</p:attrName>
                                        </p:attrNameLst>
                                      </p:cBhvr>
                                      <p:tavLst>
                                        <p:tav tm="0">
                                          <p:val>
                                            <p:fltVal val="0"/>
                                          </p:val>
                                        </p:tav>
                                        <p:tav tm="100000">
                                          <p:val>
                                            <p:strVal val="#ppt_h"/>
                                          </p:val>
                                        </p:tav>
                                      </p:tavLst>
                                    </p:anim>
                                    <p:animEffect transition="in" filter="fade">
                                      <p:cBhvr>
                                        <p:cTn id="79" dur="500"/>
                                        <p:tgtEl>
                                          <p:spTgt spid="61"/>
                                        </p:tgtEl>
                                      </p:cBhvr>
                                    </p:animEffect>
                                  </p:childTnLst>
                                </p:cTn>
                              </p:par>
                            </p:childTnLst>
                          </p:cTn>
                        </p:par>
                        <p:par>
                          <p:cTn id="80" fill="hold">
                            <p:stCondLst>
                              <p:cond delay="6500"/>
                            </p:stCondLst>
                            <p:childTnLst>
                              <p:par>
                                <p:cTn id="81" presetID="22" presetClass="entr" presetSubtype="4"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down)">
                                      <p:cBhvr>
                                        <p:cTn id="83" dur="1000"/>
                                        <p:tgtEl>
                                          <p:spTgt spid="59"/>
                                        </p:tgtEl>
                                      </p:cBhvr>
                                    </p:animEffect>
                                  </p:childTnLst>
                                </p:cTn>
                              </p:par>
                            </p:childTnLst>
                          </p:cTn>
                        </p:par>
                        <p:par>
                          <p:cTn id="84" fill="hold">
                            <p:stCondLst>
                              <p:cond delay="7500"/>
                            </p:stCondLst>
                            <p:childTnLst>
                              <p:par>
                                <p:cTn id="85" presetID="53" presetClass="entr" presetSubtype="16" fill="hold" grpId="0" nodeType="after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p:cTn id="87" dur="500" fill="hold"/>
                                        <p:tgtEl>
                                          <p:spTgt spid="31"/>
                                        </p:tgtEl>
                                        <p:attrNameLst>
                                          <p:attrName>ppt_w</p:attrName>
                                        </p:attrNameLst>
                                      </p:cBhvr>
                                      <p:tavLst>
                                        <p:tav tm="0">
                                          <p:val>
                                            <p:fltVal val="0"/>
                                          </p:val>
                                        </p:tav>
                                        <p:tav tm="100000">
                                          <p:val>
                                            <p:strVal val="#ppt_w"/>
                                          </p:val>
                                        </p:tav>
                                      </p:tavLst>
                                    </p:anim>
                                    <p:anim calcmode="lin" valueType="num">
                                      <p:cBhvr>
                                        <p:cTn id="88" dur="500" fill="hold"/>
                                        <p:tgtEl>
                                          <p:spTgt spid="31"/>
                                        </p:tgtEl>
                                        <p:attrNameLst>
                                          <p:attrName>ppt_h</p:attrName>
                                        </p:attrNameLst>
                                      </p:cBhvr>
                                      <p:tavLst>
                                        <p:tav tm="0">
                                          <p:val>
                                            <p:fltVal val="0"/>
                                          </p:val>
                                        </p:tav>
                                        <p:tav tm="100000">
                                          <p:val>
                                            <p:strVal val="#ppt_h"/>
                                          </p:val>
                                        </p:tav>
                                      </p:tavLst>
                                    </p:anim>
                                    <p:animEffect transition="in" filter="fade">
                                      <p:cBhvr>
                                        <p:cTn id="89" dur="500"/>
                                        <p:tgtEl>
                                          <p:spTgt spid="31"/>
                                        </p:tgtEl>
                                      </p:cBhvr>
                                    </p:animEffect>
                                  </p:childTnLst>
                                </p:cTn>
                              </p:par>
                            </p:childTnLst>
                          </p:cTn>
                        </p:par>
                        <p:par>
                          <p:cTn id="90" fill="hold">
                            <p:stCondLst>
                              <p:cond delay="8000"/>
                            </p:stCondLst>
                            <p:childTnLst>
                              <p:par>
                                <p:cTn id="91" presetID="53" presetClass="entr" presetSubtype="16" fill="hold" nodeType="afterEffect">
                                  <p:stCondLst>
                                    <p:cond delay="0"/>
                                  </p:stCondLst>
                                  <p:childTnLst>
                                    <p:set>
                                      <p:cBhvr>
                                        <p:cTn id="92" dur="1" fill="hold">
                                          <p:stCondLst>
                                            <p:cond delay="0"/>
                                          </p:stCondLst>
                                        </p:cTn>
                                        <p:tgtEl>
                                          <p:spTgt spid="71"/>
                                        </p:tgtEl>
                                        <p:attrNameLst>
                                          <p:attrName>style.visibility</p:attrName>
                                        </p:attrNameLst>
                                      </p:cBhvr>
                                      <p:to>
                                        <p:strVal val="visible"/>
                                      </p:to>
                                    </p:set>
                                    <p:anim calcmode="lin" valueType="num">
                                      <p:cBhvr>
                                        <p:cTn id="93" dur="500" fill="hold"/>
                                        <p:tgtEl>
                                          <p:spTgt spid="71"/>
                                        </p:tgtEl>
                                        <p:attrNameLst>
                                          <p:attrName>ppt_w</p:attrName>
                                        </p:attrNameLst>
                                      </p:cBhvr>
                                      <p:tavLst>
                                        <p:tav tm="0">
                                          <p:val>
                                            <p:fltVal val="0"/>
                                          </p:val>
                                        </p:tav>
                                        <p:tav tm="100000">
                                          <p:val>
                                            <p:strVal val="#ppt_w"/>
                                          </p:val>
                                        </p:tav>
                                      </p:tavLst>
                                    </p:anim>
                                    <p:anim calcmode="lin" valueType="num">
                                      <p:cBhvr>
                                        <p:cTn id="94" dur="500" fill="hold"/>
                                        <p:tgtEl>
                                          <p:spTgt spid="71"/>
                                        </p:tgtEl>
                                        <p:attrNameLst>
                                          <p:attrName>ppt_h</p:attrName>
                                        </p:attrNameLst>
                                      </p:cBhvr>
                                      <p:tavLst>
                                        <p:tav tm="0">
                                          <p:val>
                                            <p:fltVal val="0"/>
                                          </p:val>
                                        </p:tav>
                                        <p:tav tm="100000">
                                          <p:val>
                                            <p:strVal val="#ppt_h"/>
                                          </p:val>
                                        </p:tav>
                                      </p:tavLst>
                                    </p:anim>
                                    <p:animEffect transition="in" filter="fade">
                                      <p:cBhvr>
                                        <p:cTn id="95" dur="500"/>
                                        <p:tgtEl>
                                          <p:spTgt spid="71"/>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29"/>
                                        </p:tgtEl>
                                        <p:attrNameLst>
                                          <p:attrName>style.visibility</p:attrName>
                                        </p:attrNameLst>
                                      </p:cBhvr>
                                      <p:to>
                                        <p:strVal val="visible"/>
                                      </p:to>
                                    </p:set>
                                    <p:animEffect transition="in" filter="wipe(down)">
                                      <p:cBhvr>
                                        <p:cTn id="99" dur="1000"/>
                                        <p:tgtEl>
                                          <p:spTgt spid="29"/>
                                        </p:tgtEl>
                                      </p:cBhvr>
                                    </p:animEffect>
                                  </p:childTnLst>
                                </p:cTn>
                              </p:par>
                            </p:childTnLst>
                          </p:cTn>
                        </p:par>
                        <p:par>
                          <p:cTn id="100" fill="hold">
                            <p:stCondLst>
                              <p:cond delay="9500"/>
                            </p:stCondLst>
                            <p:childTnLst>
                              <p:par>
                                <p:cTn id="101" presetID="53" presetClass="entr" presetSubtype="16" fill="hold" grpId="0" nodeType="afterEffect">
                                  <p:stCondLst>
                                    <p:cond delay="0"/>
                                  </p:stCondLst>
                                  <p:childTnLst>
                                    <p:set>
                                      <p:cBhvr>
                                        <p:cTn id="102" dur="1" fill="hold">
                                          <p:stCondLst>
                                            <p:cond delay="0"/>
                                          </p:stCondLst>
                                        </p:cTn>
                                        <p:tgtEl>
                                          <p:spTgt spid="32"/>
                                        </p:tgtEl>
                                        <p:attrNameLst>
                                          <p:attrName>style.visibility</p:attrName>
                                        </p:attrNameLst>
                                      </p:cBhvr>
                                      <p:to>
                                        <p:strVal val="visible"/>
                                      </p:to>
                                    </p:set>
                                    <p:anim calcmode="lin" valueType="num">
                                      <p:cBhvr>
                                        <p:cTn id="103" dur="500" fill="hold"/>
                                        <p:tgtEl>
                                          <p:spTgt spid="32"/>
                                        </p:tgtEl>
                                        <p:attrNameLst>
                                          <p:attrName>ppt_w</p:attrName>
                                        </p:attrNameLst>
                                      </p:cBhvr>
                                      <p:tavLst>
                                        <p:tav tm="0">
                                          <p:val>
                                            <p:fltVal val="0"/>
                                          </p:val>
                                        </p:tav>
                                        <p:tav tm="100000">
                                          <p:val>
                                            <p:strVal val="#ppt_w"/>
                                          </p:val>
                                        </p:tav>
                                      </p:tavLst>
                                    </p:anim>
                                    <p:anim calcmode="lin" valueType="num">
                                      <p:cBhvr>
                                        <p:cTn id="104" dur="500" fill="hold"/>
                                        <p:tgtEl>
                                          <p:spTgt spid="32"/>
                                        </p:tgtEl>
                                        <p:attrNameLst>
                                          <p:attrName>ppt_h</p:attrName>
                                        </p:attrNameLst>
                                      </p:cBhvr>
                                      <p:tavLst>
                                        <p:tav tm="0">
                                          <p:val>
                                            <p:fltVal val="0"/>
                                          </p:val>
                                        </p:tav>
                                        <p:tav tm="100000">
                                          <p:val>
                                            <p:strVal val="#ppt_h"/>
                                          </p:val>
                                        </p:tav>
                                      </p:tavLst>
                                    </p:anim>
                                    <p:animEffect transition="in" filter="fade">
                                      <p:cBhvr>
                                        <p:cTn id="105" dur="500"/>
                                        <p:tgtEl>
                                          <p:spTgt spid="32"/>
                                        </p:tgtEl>
                                      </p:cBhvr>
                                    </p:animEffect>
                                  </p:childTnLst>
                                </p:cTn>
                              </p:par>
                            </p:childTnLst>
                          </p:cTn>
                        </p:par>
                        <p:par>
                          <p:cTn id="106" fill="hold">
                            <p:stCondLst>
                              <p:cond delay="10000"/>
                            </p:stCondLst>
                            <p:childTnLst>
                              <p:par>
                                <p:cTn id="107" presetID="53" presetClass="entr" presetSubtype="16" fill="hold" nodeType="afterEffect">
                                  <p:stCondLst>
                                    <p:cond delay="0"/>
                                  </p:stCondLst>
                                  <p:childTnLst>
                                    <p:set>
                                      <p:cBhvr>
                                        <p:cTn id="108" dur="1" fill="hold">
                                          <p:stCondLst>
                                            <p:cond delay="0"/>
                                          </p:stCondLst>
                                        </p:cTn>
                                        <p:tgtEl>
                                          <p:spTgt spid="87"/>
                                        </p:tgtEl>
                                        <p:attrNameLst>
                                          <p:attrName>style.visibility</p:attrName>
                                        </p:attrNameLst>
                                      </p:cBhvr>
                                      <p:to>
                                        <p:strVal val="visible"/>
                                      </p:to>
                                    </p:set>
                                    <p:anim calcmode="lin" valueType="num">
                                      <p:cBhvr>
                                        <p:cTn id="109" dur="500" fill="hold"/>
                                        <p:tgtEl>
                                          <p:spTgt spid="87"/>
                                        </p:tgtEl>
                                        <p:attrNameLst>
                                          <p:attrName>ppt_w</p:attrName>
                                        </p:attrNameLst>
                                      </p:cBhvr>
                                      <p:tavLst>
                                        <p:tav tm="0">
                                          <p:val>
                                            <p:fltVal val="0"/>
                                          </p:val>
                                        </p:tav>
                                        <p:tav tm="100000">
                                          <p:val>
                                            <p:strVal val="#ppt_w"/>
                                          </p:val>
                                        </p:tav>
                                      </p:tavLst>
                                    </p:anim>
                                    <p:anim calcmode="lin" valueType="num">
                                      <p:cBhvr>
                                        <p:cTn id="110" dur="500" fill="hold"/>
                                        <p:tgtEl>
                                          <p:spTgt spid="87"/>
                                        </p:tgtEl>
                                        <p:attrNameLst>
                                          <p:attrName>ppt_h</p:attrName>
                                        </p:attrNameLst>
                                      </p:cBhvr>
                                      <p:tavLst>
                                        <p:tav tm="0">
                                          <p:val>
                                            <p:fltVal val="0"/>
                                          </p:val>
                                        </p:tav>
                                        <p:tav tm="100000">
                                          <p:val>
                                            <p:strVal val="#ppt_h"/>
                                          </p:val>
                                        </p:tav>
                                      </p:tavLst>
                                    </p:anim>
                                    <p:animEffect transition="in" filter="fade">
                                      <p:cBhvr>
                                        <p:cTn id="111" dur="500"/>
                                        <p:tgtEl>
                                          <p:spTgt spid="87"/>
                                        </p:tgtEl>
                                      </p:cBhvr>
                                    </p:animEffect>
                                  </p:childTnLst>
                                </p:cTn>
                              </p:par>
                            </p:childTnLst>
                          </p:cTn>
                        </p:par>
                        <p:par>
                          <p:cTn id="112" fill="hold">
                            <p:stCondLst>
                              <p:cond delay="10500"/>
                            </p:stCondLst>
                            <p:childTnLst>
                              <p:par>
                                <p:cTn id="113" presetID="22" presetClass="entr" presetSubtype="4"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Effect transition="in" filter="wipe(down)">
                                      <p:cBhvr>
                                        <p:cTn id="115" dur="1000"/>
                                        <p:tgtEl>
                                          <p:spTgt spid="42"/>
                                        </p:tgtEl>
                                      </p:cBhvr>
                                    </p:animEffect>
                                  </p:childTnLst>
                                </p:cTn>
                              </p:par>
                            </p:childTnLst>
                          </p:cTn>
                        </p:par>
                        <p:par>
                          <p:cTn id="116" fill="hold">
                            <p:stCondLst>
                              <p:cond delay="11500"/>
                            </p:stCondLst>
                            <p:childTnLst>
                              <p:par>
                                <p:cTn id="117" presetID="53" presetClass="entr" presetSubtype="16" fill="hold" grpId="0" nodeType="afterEffect">
                                  <p:stCondLst>
                                    <p:cond delay="0"/>
                                  </p:stCondLst>
                                  <p:childTnLst>
                                    <p:set>
                                      <p:cBhvr>
                                        <p:cTn id="118" dur="1" fill="hold">
                                          <p:stCondLst>
                                            <p:cond delay="0"/>
                                          </p:stCondLst>
                                        </p:cTn>
                                        <p:tgtEl>
                                          <p:spTgt spid="47"/>
                                        </p:tgtEl>
                                        <p:attrNameLst>
                                          <p:attrName>style.visibility</p:attrName>
                                        </p:attrNameLst>
                                      </p:cBhvr>
                                      <p:to>
                                        <p:strVal val="visible"/>
                                      </p:to>
                                    </p:set>
                                    <p:anim calcmode="lin" valueType="num">
                                      <p:cBhvr>
                                        <p:cTn id="119" dur="500" fill="hold"/>
                                        <p:tgtEl>
                                          <p:spTgt spid="47"/>
                                        </p:tgtEl>
                                        <p:attrNameLst>
                                          <p:attrName>ppt_w</p:attrName>
                                        </p:attrNameLst>
                                      </p:cBhvr>
                                      <p:tavLst>
                                        <p:tav tm="0">
                                          <p:val>
                                            <p:fltVal val="0"/>
                                          </p:val>
                                        </p:tav>
                                        <p:tav tm="100000">
                                          <p:val>
                                            <p:strVal val="#ppt_w"/>
                                          </p:val>
                                        </p:tav>
                                      </p:tavLst>
                                    </p:anim>
                                    <p:anim calcmode="lin" valueType="num">
                                      <p:cBhvr>
                                        <p:cTn id="120" dur="500" fill="hold"/>
                                        <p:tgtEl>
                                          <p:spTgt spid="47"/>
                                        </p:tgtEl>
                                        <p:attrNameLst>
                                          <p:attrName>ppt_h</p:attrName>
                                        </p:attrNameLst>
                                      </p:cBhvr>
                                      <p:tavLst>
                                        <p:tav tm="0">
                                          <p:val>
                                            <p:fltVal val="0"/>
                                          </p:val>
                                        </p:tav>
                                        <p:tav tm="100000">
                                          <p:val>
                                            <p:strVal val="#ppt_h"/>
                                          </p:val>
                                        </p:tav>
                                      </p:tavLst>
                                    </p:anim>
                                    <p:animEffect transition="in" filter="fade">
                                      <p:cBhvr>
                                        <p:cTn id="121" dur="500"/>
                                        <p:tgtEl>
                                          <p:spTgt spid="47"/>
                                        </p:tgtEl>
                                      </p:cBhvr>
                                    </p:animEffect>
                                  </p:childTnLst>
                                </p:cTn>
                              </p:par>
                            </p:childTnLst>
                          </p:cTn>
                        </p:par>
                        <p:par>
                          <p:cTn id="122" fill="hold">
                            <p:stCondLst>
                              <p:cond delay="12000"/>
                            </p:stCondLst>
                            <p:childTnLst>
                              <p:par>
                                <p:cTn id="123" presetID="53" presetClass="entr" presetSubtype="16" fill="hold" nodeType="afterEffect">
                                  <p:stCondLst>
                                    <p:cond delay="0"/>
                                  </p:stCondLst>
                                  <p:childTnLst>
                                    <p:set>
                                      <p:cBhvr>
                                        <p:cTn id="124" dur="1" fill="hold">
                                          <p:stCondLst>
                                            <p:cond delay="0"/>
                                          </p:stCondLst>
                                        </p:cTn>
                                        <p:tgtEl>
                                          <p:spTgt spid="93"/>
                                        </p:tgtEl>
                                        <p:attrNameLst>
                                          <p:attrName>style.visibility</p:attrName>
                                        </p:attrNameLst>
                                      </p:cBhvr>
                                      <p:to>
                                        <p:strVal val="visible"/>
                                      </p:to>
                                    </p:set>
                                    <p:anim calcmode="lin" valueType="num">
                                      <p:cBhvr>
                                        <p:cTn id="125" dur="500" fill="hold"/>
                                        <p:tgtEl>
                                          <p:spTgt spid="93"/>
                                        </p:tgtEl>
                                        <p:attrNameLst>
                                          <p:attrName>ppt_w</p:attrName>
                                        </p:attrNameLst>
                                      </p:cBhvr>
                                      <p:tavLst>
                                        <p:tav tm="0">
                                          <p:val>
                                            <p:fltVal val="0"/>
                                          </p:val>
                                        </p:tav>
                                        <p:tav tm="100000">
                                          <p:val>
                                            <p:strVal val="#ppt_w"/>
                                          </p:val>
                                        </p:tav>
                                      </p:tavLst>
                                    </p:anim>
                                    <p:anim calcmode="lin" valueType="num">
                                      <p:cBhvr>
                                        <p:cTn id="126" dur="500" fill="hold"/>
                                        <p:tgtEl>
                                          <p:spTgt spid="93"/>
                                        </p:tgtEl>
                                        <p:attrNameLst>
                                          <p:attrName>ppt_h</p:attrName>
                                        </p:attrNameLst>
                                      </p:cBhvr>
                                      <p:tavLst>
                                        <p:tav tm="0">
                                          <p:val>
                                            <p:fltVal val="0"/>
                                          </p:val>
                                        </p:tav>
                                        <p:tav tm="100000">
                                          <p:val>
                                            <p:strVal val="#ppt_h"/>
                                          </p:val>
                                        </p:tav>
                                      </p:tavLst>
                                    </p:anim>
                                    <p:animEffect transition="in" filter="fade">
                                      <p:cBhvr>
                                        <p:cTn id="127" dur="500"/>
                                        <p:tgtEl>
                                          <p:spTgt spid="93"/>
                                        </p:tgtEl>
                                      </p:cBhvr>
                                    </p:animEffect>
                                  </p:childTnLst>
                                </p:cTn>
                              </p:par>
                            </p:childTnLst>
                          </p:cTn>
                        </p:par>
                        <p:par>
                          <p:cTn id="128" fill="hold">
                            <p:stCondLst>
                              <p:cond delay="12500"/>
                            </p:stCondLst>
                            <p:childTnLst>
                              <p:par>
                                <p:cTn id="129" presetID="22" presetClass="entr" presetSubtype="4" fill="hold" grpId="0" nodeType="afterEffect">
                                  <p:stCondLst>
                                    <p:cond delay="0"/>
                                  </p:stCondLst>
                                  <p:childTnLst>
                                    <p:set>
                                      <p:cBhvr>
                                        <p:cTn id="130" dur="1" fill="hold">
                                          <p:stCondLst>
                                            <p:cond delay="0"/>
                                          </p:stCondLst>
                                        </p:cTn>
                                        <p:tgtEl>
                                          <p:spTgt spid="45"/>
                                        </p:tgtEl>
                                        <p:attrNameLst>
                                          <p:attrName>style.visibility</p:attrName>
                                        </p:attrNameLst>
                                      </p:cBhvr>
                                      <p:to>
                                        <p:strVal val="visible"/>
                                      </p:to>
                                    </p:set>
                                    <p:animEffect transition="in" filter="wipe(down)">
                                      <p:cBhvr>
                                        <p:cTn id="131" dur="1000"/>
                                        <p:tgtEl>
                                          <p:spTgt spid="45"/>
                                        </p:tgtEl>
                                      </p:cBhvr>
                                    </p:animEffect>
                                  </p:childTnLst>
                                </p:cTn>
                              </p:par>
                            </p:childTnLst>
                          </p:cTn>
                        </p:par>
                        <p:par>
                          <p:cTn id="132" fill="hold">
                            <p:stCondLst>
                              <p:cond delay="13500"/>
                            </p:stCondLst>
                            <p:childTnLst>
                              <p:par>
                                <p:cTn id="133" presetID="53" presetClass="entr" presetSubtype="16" fill="hold" grpId="0" nodeType="afterEffect">
                                  <p:stCondLst>
                                    <p:cond delay="0"/>
                                  </p:stCondLst>
                                  <p:childTnLst>
                                    <p:set>
                                      <p:cBhvr>
                                        <p:cTn id="134" dur="1" fill="hold">
                                          <p:stCondLst>
                                            <p:cond delay="0"/>
                                          </p:stCondLst>
                                        </p:cTn>
                                        <p:tgtEl>
                                          <p:spTgt spid="53"/>
                                        </p:tgtEl>
                                        <p:attrNameLst>
                                          <p:attrName>style.visibility</p:attrName>
                                        </p:attrNameLst>
                                      </p:cBhvr>
                                      <p:to>
                                        <p:strVal val="visible"/>
                                      </p:to>
                                    </p:set>
                                    <p:anim calcmode="lin" valueType="num">
                                      <p:cBhvr>
                                        <p:cTn id="135" dur="500" fill="hold"/>
                                        <p:tgtEl>
                                          <p:spTgt spid="53"/>
                                        </p:tgtEl>
                                        <p:attrNameLst>
                                          <p:attrName>ppt_w</p:attrName>
                                        </p:attrNameLst>
                                      </p:cBhvr>
                                      <p:tavLst>
                                        <p:tav tm="0">
                                          <p:val>
                                            <p:fltVal val="0"/>
                                          </p:val>
                                        </p:tav>
                                        <p:tav tm="100000">
                                          <p:val>
                                            <p:strVal val="#ppt_w"/>
                                          </p:val>
                                        </p:tav>
                                      </p:tavLst>
                                    </p:anim>
                                    <p:anim calcmode="lin" valueType="num">
                                      <p:cBhvr>
                                        <p:cTn id="136" dur="500" fill="hold"/>
                                        <p:tgtEl>
                                          <p:spTgt spid="53"/>
                                        </p:tgtEl>
                                        <p:attrNameLst>
                                          <p:attrName>ppt_h</p:attrName>
                                        </p:attrNameLst>
                                      </p:cBhvr>
                                      <p:tavLst>
                                        <p:tav tm="0">
                                          <p:val>
                                            <p:fltVal val="0"/>
                                          </p:val>
                                        </p:tav>
                                        <p:tav tm="100000">
                                          <p:val>
                                            <p:strVal val="#ppt_h"/>
                                          </p:val>
                                        </p:tav>
                                      </p:tavLst>
                                    </p:anim>
                                    <p:animEffect transition="in" filter="fade">
                                      <p:cBhvr>
                                        <p:cTn id="137"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86" grpId="0"/>
      <p:bldP spid="26" grpId="0" animBg="1"/>
      <p:bldP spid="28" grpId="0" animBg="1"/>
      <p:bldP spid="29" grpId="0" animBg="1"/>
      <p:bldP spid="30" grpId="0" animBg="1"/>
      <p:bldP spid="31" grpId="0"/>
      <p:bldP spid="32" grpId="0"/>
      <p:bldP spid="41" grpId="0" animBg="1"/>
      <p:bldP spid="42" grpId="0" animBg="1"/>
      <p:bldP spid="43" grpId="0" animBg="1"/>
      <p:bldP spid="44" grpId="0" animBg="1"/>
      <p:bldP spid="45" grpId="0" animBg="1"/>
      <p:bldP spid="46" grpId="0" animBg="1"/>
      <p:bldP spid="47" grpId="0"/>
      <p:bldP spid="53" grpId="0"/>
      <p:bldP spid="59" grpId="0" animBg="1"/>
      <p:bldP spid="27"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FF9285"/>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FFBAA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D76A5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57CCC6"/>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75EAE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2FA4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7467"/>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9C8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D74C3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4CC8EC"/>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6AE6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24A0C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F4C956"/>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FFE77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8"/>
            <a:ext cx="2623176" cy="1711261"/>
            <a:chOff x="1879600" y="3095483"/>
            <a:chExt cx="4564985" cy="1027706"/>
          </a:xfrm>
        </p:grpSpPr>
        <p:sp>
          <p:nvSpPr>
            <p:cNvPr id="54" name="Text Box 10"/>
            <p:cNvSpPr txBox="1">
              <a:spLocks noChangeArrowheads="1"/>
            </p:cNvSpPr>
            <p:nvPr/>
          </p:nvSpPr>
          <p:spPr bwMode="auto">
            <a:xfrm>
              <a:off x="1879600" y="3365358"/>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9285"/>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46910" y="2007937"/>
            <a:ext cx="2623176" cy="1711258"/>
            <a:chOff x="1879600" y="3095483"/>
            <a:chExt cx="4564985" cy="1027704"/>
          </a:xfrm>
        </p:grpSpPr>
        <p:sp>
          <p:nvSpPr>
            <p:cNvPr id="63"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F7467"/>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6"/>
            <a:ext cx="2623176" cy="1711258"/>
            <a:chOff x="1879600" y="3095483"/>
            <a:chExt cx="4564985" cy="1027704"/>
          </a:xfrm>
        </p:grpSpPr>
        <p:sp>
          <p:nvSpPr>
            <p:cNvPr id="66"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F4C956"/>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6"/>
            <a:ext cx="2623176" cy="1711258"/>
            <a:chOff x="1879600" y="3095483"/>
            <a:chExt cx="4564985" cy="1027704"/>
          </a:xfrm>
        </p:grpSpPr>
        <p:sp>
          <p:nvSpPr>
            <p:cNvPr id="74"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57CCC6"/>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9"/>
            <a:ext cx="2623176" cy="1711258"/>
            <a:chOff x="1879600" y="3095483"/>
            <a:chExt cx="4564985" cy="1027704"/>
          </a:xfrm>
        </p:grpSpPr>
        <p:sp>
          <p:nvSpPr>
            <p:cNvPr id="77" name="Text Box 10"/>
            <p:cNvSpPr txBox="1">
              <a:spLocks noChangeArrowheads="1"/>
            </p:cNvSpPr>
            <p:nvPr/>
          </p:nvSpPr>
          <p:spPr bwMode="auto">
            <a:xfrm>
              <a:off x="1879600" y="3365357"/>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dirty="0">
                  <a:solidFill>
                    <a:srgbClr val="4CC8EC"/>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chemeClr val="bg1">
                <a:lumMod val="75000"/>
              </a:schemeClr>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nvGrpSpPr>
          <p:cNvPr id="49" name="Group 48"/>
          <p:cNvGrpSpPr/>
          <p:nvPr/>
        </p:nvGrpSpPr>
        <p:grpSpPr>
          <a:xfrm>
            <a:off x="3341511" y="258228"/>
            <a:ext cx="5508978" cy="954108"/>
            <a:chOff x="3341511" y="258228"/>
            <a:chExt cx="5508978" cy="954108"/>
          </a:xfrm>
        </p:grpSpPr>
        <p:sp>
          <p:nvSpPr>
            <p:cNvPr id="50" name="TextBox 4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1" name="TextBox 5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976712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750"/>
                                        <p:tgtEl>
                                          <p:spTgt spid="49"/>
                                        </p:tgtEl>
                                      </p:cBhvr>
                                    </p:animEffect>
                                  </p:childTnLst>
                                </p:cTn>
                              </p:par>
                            </p:childTnLst>
                          </p:cTn>
                        </p:par>
                        <p:par>
                          <p:cTn id="8" fill="hold">
                            <p:stCondLst>
                              <p:cond delay="75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75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25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25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75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75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25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75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75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25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75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55"/>
          </p:nvPr>
        </p:nvPicPr>
        <p:blipFill>
          <a:blip r:embed="rId3">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5" name="Picture Placeholder 4"/>
          <p:cNvPicPr>
            <a:picLocks noGrp="1" noChangeAspect="1"/>
          </p:cNvPicPr>
          <p:nvPr>
            <p:ph type="pic" sz="quarter" idx="53"/>
          </p:nvPr>
        </p:nvPicPr>
        <p:blipFill>
          <a:blip r:embed="rId4">
            <a:extLst>
              <a:ext uri="{28A0092B-C50C-407E-A947-70E740481C1C}">
                <a14:useLocalDpi xmlns:a14="http://schemas.microsoft.com/office/drawing/2010/main" val="0"/>
              </a:ext>
            </a:extLst>
          </a:blip>
          <a:srcRect t="8464" b="8464"/>
          <a:stretch>
            <a:fillRect/>
          </a:stretch>
        </p:blipFill>
        <p:spPr>
          <a:ln w="6350">
            <a:solidFill>
              <a:schemeClr val="bg1">
                <a:alpha val="50000"/>
              </a:schemeClr>
            </a:solidFill>
          </a:ln>
          <a:effectLst>
            <a:outerShdw blurRad="63500" sx="102000" sy="102000" algn="ctr" rotWithShape="0">
              <a:prstClr val="black">
                <a:alpha val="40000"/>
              </a:prstClr>
            </a:outerShdw>
          </a:effectLst>
        </p:spPr>
      </p:pic>
      <p:pic>
        <p:nvPicPr>
          <p:cNvPr id="7" name="Picture Placeholder 6"/>
          <p:cNvPicPr>
            <a:picLocks noGrp="1" noChangeAspect="1"/>
          </p:cNvPicPr>
          <p:nvPr>
            <p:ph type="pic" sz="quarter" idx="54"/>
          </p:nvPr>
        </p:nvPicPr>
        <p:blipFill>
          <a:blip r:embed="rId5">
            <a:extLst>
              <a:ext uri="{28A0092B-C50C-407E-A947-70E740481C1C}">
                <a14:useLocalDpi xmlns:a14="http://schemas.microsoft.com/office/drawing/2010/main" val="0"/>
              </a:ext>
            </a:extLst>
          </a:blip>
          <a:srcRect t="8445" b="8445"/>
          <a:stretch>
            <a:fillRect/>
          </a:stretch>
        </p:blipFill>
        <p:spPr>
          <a:ln w="6350">
            <a:solidFill>
              <a:schemeClr val="bg1">
                <a:alpha val="50000"/>
              </a:schemeClr>
            </a:solidFill>
          </a:ln>
          <a:effectLst>
            <a:outerShdw blurRad="63500" sx="102000" sy="102000" algn="ctr" rotWithShape="0">
              <a:prstClr val="black">
                <a:alpha val="40000"/>
              </a:prstClr>
            </a:outerShdw>
          </a:effectLst>
        </p:spPr>
      </p:pic>
      <p:cxnSp>
        <p:nvCxnSpPr>
          <p:cNvPr id="6" name="Straight Connector 5"/>
          <p:cNvCxnSpPr/>
          <p:nvPr/>
        </p:nvCxnSpPr>
        <p:spPr>
          <a:xfrm rot="5400000">
            <a:off x="2194560" y="4852832"/>
            <a:ext cx="487680" cy="2117"/>
          </a:xfrm>
          <a:prstGeom prst="line">
            <a:avLst/>
          </a:prstGeom>
          <a:ln w="19050">
            <a:solidFill>
              <a:srgbClr val="FF7467"/>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5400000">
            <a:off x="5835227" y="4852832"/>
            <a:ext cx="487680" cy="2117"/>
          </a:xfrm>
          <a:prstGeom prst="line">
            <a:avLst/>
          </a:prstGeom>
          <a:ln w="19050">
            <a:solidFill>
              <a:srgbClr val="4CC8EC"/>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rot="5400000">
            <a:off x="9475893" y="4852832"/>
            <a:ext cx="487680" cy="2117"/>
          </a:xfrm>
          <a:prstGeom prst="line">
            <a:avLst/>
          </a:prstGeom>
          <a:ln w="19050">
            <a:solidFill>
              <a:srgbClr val="F4C956"/>
            </a:solidFill>
            <a:prstDash val="sysDot"/>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48" name="Group 47"/>
          <p:cNvGrpSpPr/>
          <p:nvPr/>
        </p:nvGrpSpPr>
        <p:grpSpPr>
          <a:xfrm>
            <a:off x="1879716" y="3398520"/>
            <a:ext cx="1113133" cy="1113133"/>
            <a:chOff x="1409787" y="2548890"/>
            <a:chExt cx="834850" cy="834850"/>
          </a:xfrm>
          <a:effectLst>
            <a:outerShdw blurRad="50800" dist="38100" dir="16200000" rotWithShape="0">
              <a:prstClr val="black">
                <a:alpha val="40000"/>
              </a:prstClr>
            </a:outerShdw>
          </a:effectLst>
        </p:grpSpPr>
        <p:sp>
          <p:nvSpPr>
            <p:cNvPr id="45" name="Oval 44"/>
            <p:cNvSpPr/>
            <p:nvPr/>
          </p:nvSpPr>
          <p:spPr>
            <a:xfrm>
              <a:off x="1409787" y="2548890"/>
              <a:ext cx="834850" cy="834850"/>
            </a:xfrm>
            <a:prstGeom prst="ellipse">
              <a:avLst/>
            </a:prstGeom>
            <a:solidFill>
              <a:srgbClr val="FF7467">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4" name="Oval 13"/>
            <p:cNvSpPr/>
            <p:nvPr/>
          </p:nvSpPr>
          <p:spPr>
            <a:xfrm>
              <a:off x="1484312" y="2623415"/>
              <a:ext cx="685800" cy="685800"/>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15" name="Freeform 122"/>
          <p:cNvSpPr>
            <a:spLocks noEditPoints="1"/>
          </p:cNvSpPr>
          <p:nvPr/>
        </p:nvSpPr>
        <p:spPr bwMode="auto">
          <a:xfrm>
            <a:off x="2195976" y="3766493"/>
            <a:ext cx="480613" cy="377191"/>
          </a:xfrm>
          <a:custGeom>
            <a:avLst/>
            <a:gdLst/>
            <a:ahLst/>
            <a:cxnLst>
              <a:cxn ang="0">
                <a:pos x="57" y="37"/>
              </a:cxn>
              <a:cxn ang="0">
                <a:pos x="38" y="56"/>
              </a:cxn>
              <a:cxn ang="0">
                <a:pos x="34" y="57"/>
              </a:cxn>
              <a:cxn ang="0">
                <a:pos x="31" y="56"/>
              </a:cxn>
              <a:cxn ang="0">
                <a:pos x="4" y="28"/>
              </a:cxn>
              <a:cxn ang="0">
                <a:pos x="0" y="20"/>
              </a:cxn>
              <a:cxn ang="0">
                <a:pos x="0" y="4"/>
              </a:cxn>
              <a:cxn ang="0">
                <a:pos x="5" y="0"/>
              </a:cxn>
              <a:cxn ang="0">
                <a:pos x="21" y="0"/>
              </a:cxn>
              <a:cxn ang="0">
                <a:pos x="29" y="3"/>
              </a:cxn>
              <a:cxn ang="0">
                <a:pos x="57" y="30"/>
              </a:cxn>
              <a:cxn ang="0">
                <a:pos x="58" y="34"/>
              </a:cxn>
              <a:cxn ang="0">
                <a:pos x="57" y="37"/>
              </a:cxn>
              <a:cxn ang="0">
                <a:pos x="13" y="7"/>
              </a:cxn>
              <a:cxn ang="0">
                <a:pos x="8" y="12"/>
              </a:cxn>
              <a:cxn ang="0">
                <a:pos x="13" y="17"/>
              </a:cxn>
              <a:cxn ang="0">
                <a:pos x="17" y="12"/>
              </a:cxn>
              <a:cxn ang="0">
                <a:pos x="13" y="7"/>
              </a:cxn>
              <a:cxn ang="0">
                <a:pos x="71" y="37"/>
              </a:cxn>
              <a:cxn ang="0">
                <a:pos x="52" y="56"/>
              </a:cxn>
              <a:cxn ang="0">
                <a:pos x="49" y="57"/>
              </a:cxn>
              <a:cxn ang="0">
                <a:pos x="45" y="55"/>
              </a:cxn>
              <a:cxn ang="0">
                <a:pos x="63" y="37"/>
              </a:cxn>
              <a:cxn ang="0">
                <a:pos x="64" y="34"/>
              </a:cxn>
              <a:cxn ang="0">
                <a:pos x="63" y="30"/>
              </a:cxn>
              <a:cxn ang="0">
                <a:pos x="35" y="3"/>
              </a:cxn>
              <a:cxn ang="0">
                <a:pos x="27" y="0"/>
              </a:cxn>
              <a:cxn ang="0">
                <a:pos x="36" y="0"/>
              </a:cxn>
              <a:cxn ang="0">
                <a:pos x="44" y="3"/>
              </a:cxn>
              <a:cxn ang="0">
                <a:pos x="71" y="30"/>
              </a:cxn>
              <a:cxn ang="0">
                <a:pos x="73" y="34"/>
              </a:cxn>
              <a:cxn ang="0">
                <a:pos x="71" y="37"/>
              </a:cxn>
            </a:cxnLst>
            <a:rect l="0" t="0" r="r" b="b"/>
            <a:pathLst>
              <a:path w="73" h="57">
                <a:moveTo>
                  <a:pt x="57" y="37"/>
                </a:moveTo>
                <a:cubicBezTo>
                  <a:pt x="38" y="56"/>
                  <a:pt x="38" y="56"/>
                  <a:pt x="38" y="56"/>
                </a:cubicBezTo>
                <a:cubicBezTo>
                  <a:pt x="37" y="57"/>
                  <a:pt x="36" y="57"/>
                  <a:pt x="34" y="57"/>
                </a:cubicBezTo>
                <a:cubicBezTo>
                  <a:pt x="33" y="57"/>
                  <a:pt x="32" y="57"/>
                  <a:pt x="31" y="56"/>
                </a:cubicBezTo>
                <a:cubicBezTo>
                  <a:pt x="4" y="28"/>
                  <a:pt x="4" y="28"/>
                  <a:pt x="4" y="28"/>
                </a:cubicBezTo>
                <a:cubicBezTo>
                  <a:pt x="2" y="27"/>
                  <a:pt x="0" y="23"/>
                  <a:pt x="0" y="20"/>
                </a:cubicBezTo>
                <a:cubicBezTo>
                  <a:pt x="0" y="4"/>
                  <a:pt x="0" y="4"/>
                  <a:pt x="0" y="4"/>
                </a:cubicBezTo>
                <a:cubicBezTo>
                  <a:pt x="0" y="2"/>
                  <a:pt x="3" y="0"/>
                  <a:pt x="5" y="0"/>
                </a:cubicBezTo>
                <a:cubicBezTo>
                  <a:pt x="21" y="0"/>
                  <a:pt x="21" y="0"/>
                  <a:pt x="21" y="0"/>
                </a:cubicBezTo>
                <a:cubicBezTo>
                  <a:pt x="24" y="0"/>
                  <a:pt x="27" y="1"/>
                  <a:pt x="29" y="3"/>
                </a:cubicBezTo>
                <a:cubicBezTo>
                  <a:pt x="57" y="30"/>
                  <a:pt x="57" y="30"/>
                  <a:pt x="57" y="30"/>
                </a:cubicBezTo>
                <a:cubicBezTo>
                  <a:pt x="57" y="31"/>
                  <a:pt x="58" y="32"/>
                  <a:pt x="58" y="34"/>
                </a:cubicBezTo>
                <a:cubicBezTo>
                  <a:pt x="58" y="35"/>
                  <a:pt x="57" y="36"/>
                  <a:pt x="57" y="37"/>
                </a:cubicBezTo>
                <a:close/>
                <a:moveTo>
                  <a:pt x="13" y="7"/>
                </a:moveTo>
                <a:cubicBezTo>
                  <a:pt x="10" y="7"/>
                  <a:pt x="8" y="9"/>
                  <a:pt x="8" y="12"/>
                </a:cubicBezTo>
                <a:cubicBezTo>
                  <a:pt x="8" y="14"/>
                  <a:pt x="10" y="17"/>
                  <a:pt x="13" y="17"/>
                </a:cubicBezTo>
                <a:cubicBezTo>
                  <a:pt x="15" y="17"/>
                  <a:pt x="17" y="14"/>
                  <a:pt x="17" y="12"/>
                </a:cubicBezTo>
                <a:cubicBezTo>
                  <a:pt x="17" y="9"/>
                  <a:pt x="15" y="7"/>
                  <a:pt x="13" y="7"/>
                </a:cubicBezTo>
                <a:close/>
                <a:moveTo>
                  <a:pt x="71" y="37"/>
                </a:moveTo>
                <a:cubicBezTo>
                  <a:pt x="52" y="56"/>
                  <a:pt x="52" y="56"/>
                  <a:pt x="52" y="56"/>
                </a:cubicBezTo>
                <a:cubicBezTo>
                  <a:pt x="52" y="57"/>
                  <a:pt x="50" y="57"/>
                  <a:pt x="49" y="57"/>
                </a:cubicBezTo>
                <a:cubicBezTo>
                  <a:pt x="47" y="57"/>
                  <a:pt x="46" y="56"/>
                  <a:pt x="45" y="55"/>
                </a:cubicBezTo>
                <a:cubicBezTo>
                  <a:pt x="63" y="37"/>
                  <a:pt x="63" y="37"/>
                  <a:pt x="63" y="37"/>
                </a:cubicBezTo>
                <a:cubicBezTo>
                  <a:pt x="63" y="36"/>
                  <a:pt x="64" y="35"/>
                  <a:pt x="64" y="34"/>
                </a:cubicBezTo>
                <a:cubicBezTo>
                  <a:pt x="64" y="32"/>
                  <a:pt x="63" y="31"/>
                  <a:pt x="63" y="30"/>
                </a:cubicBezTo>
                <a:cubicBezTo>
                  <a:pt x="35" y="3"/>
                  <a:pt x="35" y="3"/>
                  <a:pt x="35" y="3"/>
                </a:cubicBezTo>
                <a:cubicBezTo>
                  <a:pt x="34" y="1"/>
                  <a:pt x="30" y="0"/>
                  <a:pt x="27" y="0"/>
                </a:cubicBezTo>
                <a:cubicBezTo>
                  <a:pt x="36" y="0"/>
                  <a:pt x="36" y="0"/>
                  <a:pt x="36" y="0"/>
                </a:cubicBezTo>
                <a:cubicBezTo>
                  <a:pt x="38" y="0"/>
                  <a:pt x="42" y="1"/>
                  <a:pt x="44" y="3"/>
                </a:cubicBezTo>
                <a:cubicBezTo>
                  <a:pt x="71" y="30"/>
                  <a:pt x="71" y="30"/>
                  <a:pt x="71" y="30"/>
                </a:cubicBezTo>
                <a:cubicBezTo>
                  <a:pt x="72" y="31"/>
                  <a:pt x="73" y="32"/>
                  <a:pt x="73" y="34"/>
                </a:cubicBezTo>
                <a:cubicBezTo>
                  <a:pt x="73" y="35"/>
                  <a:pt x="72" y="36"/>
                  <a:pt x="71" y="37"/>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49" name="Group 48"/>
          <p:cNvGrpSpPr/>
          <p:nvPr/>
        </p:nvGrpSpPr>
        <p:grpSpPr>
          <a:xfrm>
            <a:off x="5539434" y="3398520"/>
            <a:ext cx="1113133" cy="1113133"/>
            <a:chOff x="4154575" y="2548890"/>
            <a:chExt cx="834850" cy="834850"/>
          </a:xfrm>
          <a:effectLst>
            <a:outerShdw blurRad="50800" dist="38100" dir="16200000" rotWithShape="0">
              <a:prstClr val="black">
                <a:alpha val="40000"/>
              </a:prstClr>
            </a:outerShdw>
          </a:effectLst>
        </p:grpSpPr>
        <p:sp>
          <p:nvSpPr>
            <p:cNvPr id="46" name="Oval 45"/>
            <p:cNvSpPr/>
            <p:nvPr/>
          </p:nvSpPr>
          <p:spPr>
            <a:xfrm>
              <a:off x="4154575" y="2548890"/>
              <a:ext cx="834850" cy="834850"/>
            </a:xfrm>
            <a:prstGeom prst="ellipse">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17" name="Oval 16"/>
            <p:cNvSpPr/>
            <p:nvPr/>
          </p:nvSpPr>
          <p:spPr>
            <a:xfrm>
              <a:off x="4229100" y="2623415"/>
              <a:ext cx="685800" cy="685800"/>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8" name="Freeform 152"/>
          <p:cNvSpPr>
            <a:spLocks noEditPoints="1"/>
          </p:cNvSpPr>
          <p:nvPr/>
        </p:nvSpPr>
        <p:spPr bwMode="auto">
          <a:xfrm>
            <a:off x="5875512" y="3751328"/>
            <a:ext cx="440976" cy="407521"/>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50" name="Group 49"/>
          <p:cNvGrpSpPr/>
          <p:nvPr/>
        </p:nvGrpSpPr>
        <p:grpSpPr>
          <a:xfrm>
            <a:off x="9199150" y="3398520"/>
            <a:ext cx="1113133" cy="1113133"/>
            <a:chOff x="6899362" y="2548890"/>
            <a:chExt cx="834850" cy="834850"/>
          </a:xfrm>
          <a:solidFill>
            <a:srgbClr val="F4C956"/>
          </a:solidFill>
          <a:effectLst>
            <a:outerShdw blurRad="50800" dist="38100" dir="16200000" rotWithShape="0">
              <a:prstClr val="black">
                <a:alpha val="40000"/>
              </a:prstClr>
            </a:outerShdw>
          </a:effectLst>
        </p:grpSpPr>
        <p:sp>
          <p:nvSpPr>
            <p:cNvPr id="47" name="Oval 46"/>
            <p:cNvSpPr/>
            <p:nvPr/>
          </p:nvSpPr>
          <p:spPr>
            <a:xfrm>
              <a:off x="6899362" y="2548890"/>
              <a:ext cx="834850" cy="834850"/>
            </a:xfrm>
            <a:prstGeom prst="ellipse">
              <a:avLst/>
            </a:prstGeom>
            <a:solidFill>
              <a:srgbClr val="F4C956">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sp>
          <p:nvSpPr>
            <p:cNvPr id="20" name="Oval 19"/>
            <p:cNvSpPr/>
            <p:nvPr/>
          </p:nvSpPr>
          <p:spPr>
            <a:xfrm>
              <a:off x="6973887" y="2623415"/>
              <a:ext cx="685800" cy="6858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latin typeface="Candara" panose="020E0502030303020204" pitchFamily="34" charset="0"/>
              </a:endParaRPr>
            </a:p>
          </p:txBody>
        </p:sp>
      </p:grpSp>
      <p:sp>
        <p:nvSpPr>
          <p:cNvPr id="21" name="Freeform 228"/>
          <p:cNvSpPr>
            <a:spLocks/>
          </p:cNvSpPr>
          <p:nvPr/>
        </p:nvSpPr>
        <p:spPr bwMode="auto">
          <a:xfrm>
            <a:off x="9566198" y="3764281"/>
            <a:ext cx="379037" cy="381615"/>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TextBox 37"/>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39" name="Group 38"/>
          <p:cNvGrpSpPr/>
          <p:nvPr/>
        </p:nvGrpSpPr>
        <p:grpSpPr>
          <a:xfrm>
            <a:off x="1349381" y="5274678"/>
            <a:ext cx="2173801" cy="857586"/>
            <a:chOff x="4597685" y="3155872"/>
            <a:chExt cx="1699181" cy="643189"/>
          </a:xfrm>
        </p:grpSpPr>
        <p:sp>
          <p:nvSpPr>
            <p:cNvPr id="40" name="TextBox 39"/>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F7467"/>
                  </a:solidFill>
                  <a:latin typeface="Candara" panose="020E0502030303020204" pitchFamily="34" charset="0"/>
                </a:rPr>
                <a:t>Lorem Ipsum</a:t>
              </a:r>
            </a:p>
          </p:txBody>
        </p:sp>
        <p:sp>
          <p:nvSpPr>
            <p:cNvPr id="41" name="TextBox 40"/>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42" name="Group 41"/>
          <p:cNvGrpSpPr/>
          <p:nvPr/>
        </p:nvGrpSpPr>
        <p:grpSpPr>
          <a:xfrm>
            <a:off x="4991107" y="5274678"/>
            <a:ext cx="2173801" cy="857586"/>
            <a:chOff x="4597685" y="3155872"/>
            <a:chExt cx="1699181" cy="643189"/>
          </a:xfrm>
        </p:grpSpPr>
        <p:sp>
          <p:nvSpPr>
            <p:cNvPr id="43" name="TextBox 42"/>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4CC8EC"/>
                  </a:solidFill>
                  <a:latin typeface="Candara" panose="020E0502030303020204" pitchFamily="34" charset="0"/>
                </a:rPr>
                <a:t>Lorem Ipsum</a:t>
              </a:r>
            </a:p>
          </p:txBody>
        </p:sp>
        <p:sp>
          <p:nvSpPr>
            <p:cNvPr id="44" name="TextBox 43"/>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grpSp>
        <p:nvGrpSpPr>
          <p:cNvPr id="51" name="Group 50"/>
          <p:cNvGrpSpPr/>
          <p:nvPr/>
        </p:nvGrpSpPr>
        <p:grpSpPr>
          <a:xfrm>
            <a:off x="8668731" y="5274678"/>
            <a:ext cx="2173801" cy="857586"/>
            <a:chOff x="4597685" y="3155872"/>
            <a:chExt cx="1699181" cy="643189"/>
          </a:xfrm>
        </p:grpSpPr>
        <p:sp>
          <p:nvSpPr>
            <p:cNvPr id="52" name="TextBox 51"/>
            <p:cNvSpPr txBox="1"/>
            <p:nvPr/>
          </p:nvSpPr>
          <p:spPr>
            <a:xfrm>
              <a:off x="4597686" y="3155872"/>
              <a:ext cx="1699180" cy="184666"/>
            </a:xfrm>
            <a:prstGeom prst="rect">
              <a:avLst/>
            </a:prstGeom>
            <a:noFill/>
          </p:spPr>
          <p:txBody>
            <a:bodyPr wrap="square" lIns="0" tIns="0" rIns="0" bIns="0" rtlCol="0" anchor="t">
              <a:spAutoFit/>
            </a:bodyPr>
            <a:lstStyle/>
            <a:p>
              <a:pPr algn="ctr"/>
              <a:r>
                <a:rPr lang="en-US" sz="1600" b="1" dirty="0">
                  <a:solidFill>
                    <a:srgbClr val="F4C956"/>
                  </a:solidFill>
                  <a:latin typeface="Candara" panose="020E0502030303020204" pitchFamily="34" charset="0"/>
                </a:rPr>
                <a:t>Lorem Ipsum</a:t>
              </a:r>
            </a:p>
          </p:txBody>
        </p:sp>
        <p:sp>
          <p:nvSpPr>
            <p:cNvPr id="53" name="TextBox 52"/>
            <p:cNvSpPr txBox="1"/>
            <p:nvPr/>
          </p:nvSpPr>
          <p:spPr>
            <a:xfrm>
              <a:off x="4597685" y="3348938"/>
              <a:ext cx="1699181" cy="450123"/>
            </a:xfrm>
            <a:prstGeom prst="rect">
              <a:avLst/>
            </a:prstGeom>
            <a:noFill/>
          </p:spPr>
          <p:txBody>
            <a:bodyPr wrap="square" lIns="0" tIns="0" rIns="0" bIns="0" rtlCol="0" anchor="t">
              <a:spAutoFit/>
            </a:bodyPr>
            <a:lstStyle/>
            <a:p>
              <a:pPr algn="ctr"/>
              <a:r>
                <a:rPr lang="en-US" sz="1300" dirty="0">
                  <a:solidFill>
                    <a:schemeClr val="bg1"/>
                  </a:solidFill>
                  <a:latin typeface="Candara" panose="020E0502030303020204" pitchFamily="34" charset="0"/>
                </a:rPr>
                <a:t>Lorem ipsum dolor sit amet, consectetur adipiscing elit, sed do eiusmod tempor incididunt.</a:t>
              </a:r>
            </a:p>
          </p:txBody>
        </p:sp>
      </p:grpSp>
    </p:spTree>
    <p:extLst>
      <p:ext uri="{BB962C8B-B14F-4D97-AF65-F5344CB8AC3E}">
        <p14:creationId xmlns:p14="http://schemas.microsoft.com/office/powerpoint/2010/main" val="4032988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3" presetClass="entr" presetSubtype="16"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 calcmode="lin" valueType="num">
                                      <p:cBhvr>
                                        <p:cTn id="11" dur="500" fill="hold"/>
                                        <p:tgtEl>
                                          <p:spTgt spid="48"/>
                                        </p:tgtEl>
                                        <p:attrNameLst>
                                          <p:attrName>ppt_w</p:attrName>
                                        </p:attrNameLst>
                                      </p:cBhvr>
                                      <p:tavLst>
                                        <p:tav tm="0">
                                          <p:val>
                                            <p:fltVal val="0"/>
                                          </p:val>
                                        </p:tav>
                                        <p:tav tm="100000">
                                          <p:val>
                                            <p:strVal val="#ppt_w"/>
                                          </p:val>
                                        </p:tav>
                                      </p:tavLst>
                                    </p:anim>
                                    <p:anim calcmode="lin" valueType="num">
                                      <p:cBhvr>
                                        <p:cTn id="12" dur="500" fill="hold"/>
                                        <p:tgtEl>
                                          <p:spTgt spid="48"/>
                                        </p:tgtEl>
                                        <p:attrNameLst>
                                          <p:attrName>ppt_h</p:attrName>
                                        </p:attrNameLst>
                                      </p:cBhvr>
                                      <p:tavLst>
                                        <p:tav tm="0">
                                          <p:val>
                                            <p:fltVal val="0"/>
                                          </p:val>
                                        </p:tav>
                                        <p:tav tm="100000">
                                          <p:val>
                                            <p:strVal val="#ppt_h"/>
                                          </p:val>
                                        </p:tav>
                                      </p:tavLst>
                                    </p:anim>
                                  </p:childTnLst>
                                </p:cTn>
                              </p:par>
                              <p:par>
                                <p:cTn id="13" presetID="23" presetClass="entr" presetSubtype="16"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up)">
                                      <p:cBhvr>
                                        <p:cTn id="20" dur="500"/>
                                        <p:tgtEl>
                                          <p:spTgt spid="6"/>
                                        </p:tgtEl>
                                      </p:cBhvr>
                                    </p:animEffect>
                                  </p:childTnLst>
                                </p:cTn>
                              </p:par>
                            </p:childTnLst>
                          </p:cTn>
                        </p:par>
                        <p:par>
                          <p:cTn id="21" fill="hold">
                            <p:stCondLst>
                              <p:cond delay="1500"/>
                            </p:stCondLst>
                            <p:childTnLst>
                              <p:par>
                                <p:cTn id="22" presetID="42"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1000" fill="hold"/>
                                        <p:tgtEl>
                                          <p:spTgt spid="3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23" presetClass="entr" presetSubtype="16" fill="hold" nodeType="afterEffect">
                                  <p:stCondLst>
                                    <p:cond delay="0"/>
                                  </p:stCondLst>
                                  <p:childTnLst>
                                    <p:set>
                                      <p:cBhvr>
                                        <p:cTn id="29" dur="1" fill="hold">
                                          <p:stCondLst>
                                            <p:cond delay="0"/>
                                          </p:stCondLst>
                                        </p:cTn>
                                        <p:tgtEl>
                                          <p:spTgt spid="49"/>
                                        </p:tgtEl>
                                        <p:attrNameLst>
                                          <p:attrName>style.visibility</p:attrName>
                                        </p:attrNameLst>
                                      </p:cBhvr>
                                      <p:to>
                                        <p:strVal val="visible"/>
                                      </p:to>
                                    </p:set>
                                    <p:anim calcmode="lin" valueType="num">
                                      <p:cBhvr>
                                        <p:cTn id="30" dur="500" fill="hold"/>
                                        <p:tgtEl>
                                          <p:spTgt spid="49"/>
                                        </p:tgtEl>
                                        <p:attrNameLst>
                                          <p:attrName>ppt_w</p:attrName>
                                        </p:attrNameLst>
                                      </p:cBhvr>
                                      <p:tavLst>
                                        <p:tav tm="0">
                                          <p:val>
                                            <p:fltVal val="0"/>
                                          </p:val>
                                        </p:tav>
                                        <p:tav tm="100000">
                                          <p:val>
                                            <p:strVal val="#ppt_w"/>
                                          </p:val>
                                        </p:tav>
                                      </p:tavLst>
                                    </p:anim>
                                    <p:anim calcmode="lin" valueType="num">
                                      <p:cBhvr>
                                        <p:cTn id="31" dur="500" fill="hold"/>
                                        <p:tgtEl>
                                          <p:spTgt spid="49"/>
                                        </p:tgtEl>
                                        <p:attrNameLst>
                                          <p:attrName>ppt_h</p:attrName>
                                        </p:attrNameLst>
                                      </p:cBhvr>
                                      <p:tavLst>
                                        <p:tav tm="0">
                                          <p:val>
                                            <p:fltVal val="0"/>
                                          </p:val>
                                        </p:tav>
                                        <p:tav tm="100000">
                                          <p:val>
                                            <p:strVal val="#ppt_h"/>
                                          </p:val>
                                        </p:tav>
                                      </p:tavLst>
                                    </p:anim>
                                  </p:childTnLst>
                                </p:cTn>
                              </p:par>
                              <p:par>
                                <p:cTn id="32" presetID="23"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p:cTn id="34" dur="500" fill="hold"/>
                                        <p:tgtEl>
                                          <p:spTgt spid="18"/>
                                        </p:tgtEl>
                                        <p:attrNameLst>
                                          <p:attrName>ppt_w</p:attrName>
                                        </p:attrNameLst>
                                      </p:cBhvr>
                                      <p:tavLst>
                                        <p:tav tm="0">
                                          <p:val>
                                            <p:fltVal val="0"/>
                                          </p:val>
                                        </p:tav>
                                        <p:tav tm="100000">
                                          <p:val>
                                            <p:strVal val="#ppt_w"/>
                                          </p:val>
                                        </p:tav>
                                      </p:tavLst>
                                    </p:anim>
                                    <p:anim calcmode="lin" valueType="num">
                                      <p:cBhvr>
                                        <p:cTn id="35" dur="500" fill="hold"/>
                                        <p:tgtEl>
                                          <p:spTgt spid="18"/>
                                        </p:tgtEl>
                                        <p:attrNameLst>
                                          <p:attrName>ppt_h</p:attrName>
                                        </p:attrNameLst>
                                      </p:cBhvr>
                                      <p:tavLst>
                                        <p:tav tm="0">
                                          <p:val>
                                            <p:fltVal val="0"/>
                                          </p:val>
                                        </p:tav>
                                        <p:tav tm="100000">
                                          <p:val>
                                            <p:strVal val="#ppt_h"/>
                                          </p:val>
                                        </p:tav>
                                      </p:tavLst>
                                    </p:anim>
                                  </p:childTnLst>
                                </p:cTn>
                              </p:par>
                            </p:childTnLst>
                          </p:cTn>
                        </p:par>
                        <p:par>
                          <p:cTn id="36" fill="hold">
                            <p:stCondLst>
                              <p:cond delay="3000"/>
                            </p:stCondLst>
                            <p:childTnLst>
                              <p:par>
                                <p:cTn id="37" presetID="22" presetClass="entr" presetSubtype="1"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42" presetClass="entr" presetSubtype="0" fill="hold"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000"/>
                                        <p:tgtEl>
                                          <p:spTgt spid="42"/>
                                        </p:tgtEl>
                                      </p:cBhvr>
                                    </p:animEffect>
                                    <p:anim calcmode="lin" valueType="num">
                                      <p:cBhvr>
                                        <p:cTn id="44" dur="1000" fill="hold"/>
                                        <p:tgtEl>
                                          <p:spTgt spid="42"/>
                                        </p:tgtEl>
                                        <p:attrNameLst>
                                          <p:attrName>ppt_x</p:attrName>
                                        </p:attrNameLst>
                                      </p:cBhvr>
                                      <p:tavLst>
                                        <p:tav tm="0">
                                          <p:val>
                                            <p:strVal val="#ppt_x"/>
                                          </p:val>
                                        </p:tav>
                                        <p:tav tm="100000">
                                          <p:val>
                                            <p:strVal val="#ppt_x"/>
                                          </p:val>
                                        </p:tav>
                                      </p:tavLst>
                                    </p:anim>
                                    <p:anim calcmode="lin" valueType="num">
                                      <p:cBhvr>
                                        <p:cTn id="45" dur="1000" fill="hold"/>
                                        <p:tgtEl>
                                          <p:spTgt spid="4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23" presetClass="entr" presetSubtype="16" fill="hold"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childTnLst>
                                </p:cTn>
                              </p:par>
                              <p:par>
                                <p:cTn id="51" presetID="23" presetClass="entr" presetSubtype="16"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500" fill="hold"/>
                                        <p:tgtEl>
                                          <p:spTgt spid="21"/>
                                        </p:tgtEl>
                                        <p:attrNameLst>
                                          <p:attrName>ppt_w</p:attrName>
                                        </p:attrNameLst>
                                      </p:cBhvr>
                                      <p:tavLst>
                                        <p:tav tm="0">
                                          <p:val>
                                            <p:fltVal val="0"/>
                                          </p:val>
                                        </p:tav>
                                        <p:tav tm="100000">
                                          <p:val>
                                            <p:strVal val="#ppt_w"/>
                                          </p:val>
                                        </p:tav>
                                      </p:tavLst>
                                    </p:anim>
                                    <p:anim calcmode="lin" valueType="num">
                                      <p:cBhvr>
                                        <p:cTn id="54" dur="500" fill="hold"/>
                                        <p:tgtEl>
                                          <p:spTgt spid="21"/>
                                        </p:tgtEl>
                                        <p:attrNameLst>
                                          <p:attrName>ppt_h</p:attrName>
                                        </p:attrNameLst>
                                      </p:cBhvr>
                                      <p:tavLst>
                                        <p:tav tm="0">
                                          <p:val>
                                            <p:fltVal val="0"/>
                                          </p:val>
                                        </p:tav>
                                        <p:tav tm="100000">
                                          <p:val>
                                            <p:strVal val="#ppt_h"/>
                                          </p:val>
                                        </p:tav>
                                      </p:tavLst>
                                    </p:anim>
                                  </p:childTnLst>
                                </p:cTn>
                              </p:par>
                            </p:childTnLst>
                          </p:cTn>
                        </p:par>
                        <p:par>
                          <p:cTn id="55" fill="hold">
                            <p:stCondLst>
                              <p:cond delay="5000"/>
                            </p:stCondLst>
                            <p:childTnLst>
                              <p:par>
                                <p:cTn id="56" presetID="22" presetClass="entr" presetSubtype="1" fill="hold"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wipe(up)">
                                      <p:cBhvr>
                                        <p:cTn id="58" dur="500"/>
                                        <p:tgtEl>
                                          <p:spTgt spid="31"/>
                                        </p:tgtEl>
                                      </p:cBhvr>
                                    </p:animEffect>
                                  </p:childTnLst>
                                </p:cTn>
                              </p:par>
                            </p:childTnLst>
                          </p:cTn>
                        </p:par>
                        <p:par>
                          <p:cTn id="59" fill="hold">
                            <p:stCondLst>
                              <p:cond delay="5500"/>
                            </p:stCondLst>
                            <p:childTnLst>
                              <p:par>
                                <p:cTn id="60" presetID="42" presetClass="entr" presetSubtype="0" fill="hold" nodeType="afterEffect">
                                  <p:stCondLst>
                                    <p:cond delay="0"/>
                                  </p:stCondLst>
                                  <p:childTnLst>
                                    <p:set>
                                      <p:cBhvr>
                                        <p:cTn id="61" dur="1" fill="hold">
                                          <p:stCondLst>
                                            <p:cond delay="0"/>
                                          </p:stCondLst>
                                        </p:cTn>
                                        <p:tgtEl>
                                          <p:spTgt spid="51"/>
                                        </p:tgtEl>
                                        <p:attrNameLst>
                                          <p:attrName>style.visibility</p:attrName>
                                        </p:attrNameLst>
                                      </p:cBhvr>
                                      <p:to>
                                        <p:strVal val="visible"/>
                                      </p:to>
                                    </p:set>
                                    <p:animEffect transition="in" filter="fade">
                                      <p:cBhvr>
                                        <p:cTn id="62" dur="1000"/>
                                        <p:tgtEl>
                                          <p:spTgt spid="51"/>
                                        </p:tgtEl>
                                      </p:cBhvr>
                                    </p:animEffect>
                                    <p:anim calcmode="lin" valueType="num">
                                      <p:cBhvr>
                                        <p:cTn id="63" dur="1000" fill="hold"/>
                                        <p:tgtEl>
                                          <p:spTgt spid="51"/>
                                        </p:tgtEl>
                                        <p:attrNameLst>
                                          <p:attrName>ppt_x</p:attrName>
                                        </p:attrNameLst>
                                      </p:cBhvr>
                                      <p:tavLst>
                                        <p:tav tm="0">
                                          <p:val>
                                            <p:strVal val="#ppt_x"/>
                                          </p:val>
                                        </p:tav>
                                        <p:tav tm="100000">
                                          <p:val>
                                            <p:strVal val="#ppt_x"/>
                                          </p:val>
                                        </p:tav>
                                      </p:tavLst>
                                    </p:anim>
                                    <p:anim calcmode="lin" valueType="num">
                                      <p:cBhvr>
                                        <p:cTn id="64" dur="10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8" grpId="0" animBg="1"/>
      <p:bldP spid="21" grpId="0" animBg="1"/>
      <p:bldP spid="3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F7467"/>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4CC8EC"/>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F4C956"/>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57CCC6"/>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1285505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8" name="Freeform 27"/>
          <p:cNvSpPr/>
          <p:nvPr/>
        </p:nvSpPr>
        <p:spPr bwMode="auto">
          <a:xfrm>
            <a:off x="407540"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32" name="Group 31"/>
          <p:cNvGrpSpPr/>
          <p:nvPr/>
        </p:nvGrpSpPr>
        <p:grpSpPr>
          <a:xfrm>
            <a:off x="134391" y="1263512"/>
            <a:ext cx="545053" cy="545053"/>
            <a:chOff x="3627257" y="1522972"/>
            <a:chExt cx="454211" cy="454211"/>
          </a:xfrm>
          <a:effectLst>
            <a:outerShdw blurRad="50800" dist="38100" dir="2700000" algn="tl" rotWithShape="0">
              <a:prstClr val="black">
                <a:alpha val="40000"/>
              </a:prstClr>
            </a:outerShdw>
          </a:effectLst>
        </p:grpSpPr>
        <p:sp>
          <p:nvSpPr>
            <p:cNvPr id="33" name="Капля 25"/>
            <p:cNvSpPr/>
            <p:nvPr/>
          </p:nvSpPr>
          <p:spPr>
            <a:xfrm rot="5400000">
              <a:off x="3627257" y="1522972"/>
              <a:ext cx="454211" cy="454211"/>
            </a:xfrm>
            <a:prstGeom prst="teardrop">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7" name="TextBox 36"/>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1</a:t>
              </a:r>
              <a:endParaRPr lang="ru-RU" sz="2000" b="1" dirty="0">
                <a:solidFill>
                  <a:schemeClr val="bg1"/>
                </a:solidFill>
                <a:latin typeface="+mj-lt"/>
                <a:ea typeface="Roboto Light" panose="02000000000000000000" pitchFamily="2" charset="0"/>
              </a:endParaRPr>
            </a:p>
          </p:txBody>
        </p:sp>
      </p:grpSp>
      <p:pic>
        <p:nvPicPr>
          <p:cNvPr id="38" name="Picture 37">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
        <p:nvSpPr>
          <p:cNvPr id="45" name="Freeform 44"/>
          <p:cNvSpPr/>
          <p:nvPr/>
        </p:nvSpPr>
        <p:spPr bwMode="auto">
          <a:xfrm>
            <a:off x="4329401"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6"/>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a:off x="8235497" y="153603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7"/>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3" name="Freeform 52"/>
          <p:cNvSpPr/>
          <p:nvPr/>
        </p:nvSpPr>
        <p:spPr bwMode="auto">
          <a:xfrm>
            <a:off x="407540"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8"/>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4" name="Freeform 53"/>
          <p:cNvSpPr/>
          <p:nvPr/>
        </p:nvSpPr>
        <p:spPr bwMode="auto">
          <a:xfrm>
            <a:off x="4329401"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9"/>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58" name="Freeform 57"/>
          <p:cNvSpPr/>
          <p:nvPr/>
        </p:nvSpPr>
        <p:spPr bwMode="auto">
          <a:xfrm>
            <a:off x="8235497" y="4273979"/>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10"/>
            <a:srcRect/>
            <a:stretch>
              <a:fillRect l="-4000" t="-2000" r="-4000" b="-2000"/>
            </a:stretch>
          </a:blipFill>
          <a:ln w="6350">
            <a:solidFill>
              <a:schemeClr val="bg1">
                <a:alpha val="50000"/>
              </a:schemeClr>
            </a:solidFill>
            <a:round/>
            <a:headEnd/>
            <a:tailEnd/>
          </a:ln>
          <a:effectLst>
            <a:outerShdw blurRad="50800" dist="38100" dir="2700000" algn="tl"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2" name="Group 11"/>
          <p:cNvGrpSpPr/>
          <p:nvPr/>
        </p:nvGrpSpPr>
        <p:grpSpPr>
          <a:xfrm>
            <a:off x="406295" y="3310759"/>
            <a:ext cx="3469533" cy="576960"/>
            <a:chOff x="406295" y="3310759"/>
            <a:chExt cx="3469533" cy="576960"/>
          </a:xfrm>
        </p:grpSpPr>
        <p:sp>
          <p:nvSpPr>
            <p:cNvPr id="63" name="Freeform 62"/>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F7467">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 name="TextBox 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64" name="Group 63"/>
          <p:cNvGrpSpPr/>
          <p:nvPr/>
        </p:nvGrpSpPr>
        <p:grpSpPr>
          <a:xfrm>
            <a:off x="4061148" y="1279670"/>
            <a:ext cx="545053" cy="545053"/>
            <a:chOff x="3627257" y="1522972"/>
            <a:chExt cx="454211" cy="454211"/>
          </a:xfrm>
          <a:effectLst>
            <a:outerShdw blurRad="50800" dist="38100" dir="2700000" algn="tl" rotWithShape="0">
              <a:prstClr val="black">
                <a:alpha val="40000"/>
              </a:prstClr>
            </a:outerShdw>
          </a:effectLst>
        </p:grpSpPr>
        <p:sp>
          <p:nvSpPr>
            <p:cNvPr id="65" name="Капля 25"/>
            <p:cNvSpPr/>
            <p:nvPr/>
          </p:nvSpPr>
          <p:spPr>
            <a:xfrm rot="5400000">
              <a:off x="3627257" y="1522972"/>
              <a:ext cx="454211" cy="454211"/>
            </a:xfrm>
            <a:prstGeom prst="teardrop">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66" name="TextBox 65"/>
            <p:cNvSpPr txBox="1"/>
            <p:nvPr/>
          </p:nvSpPr>
          <p:spPr>
            <a:xfrm>
              <a:off x="3627258" y="1556496"/>
              <a:ext cx="454210" cy="333425"/>
            </a:xfrm>
            <a:prstGeom prst="rect">
              <a:avLst/>
            </a:prstGeom>
            <a:noFill/>
          </p:spPr>
          <p:txBody>
            <a:bodyPr wrap="square" rtlCol="0">
              <a:spAutoFit/>
            </a:bodyPr>
            <a:lstStyle/>
            <a:p>
              <a:pPr algn="ctr"/>
              <a:r>
                <a:rPr lang="ru-RU" sz="2000" b="1" dirty="0">
                  <a:solidFill>
                    <a:schemeClr val="bg1"/>
                  </a:solidFill>
                  <a:latin typeface="+mj-lt"/>
                  <a:ea typeface="Roboto Light" panose="02000000000000000000" pitchFamily="2" charset="0"/>
                </a:rPr>
                <a:t>2</a:t>
              </a:r>
            </a:p>
          </p:txBody>
        </p:sp>
      </p:grpSp>
      <p:grpSp>
        <p:nvGrpSpPr>
          <p:cNvPr id="67" name="Group 66"/>
          <p:cNvGrpSpPr/>
          <p:nvPr/>
        </p:nvGrpSpPr>
        <p:grpSpPr>
          <a:xfrm>
            <a:off x="4333052" y="3326917"/>
            <a:ext cx="3469533" cy="576960"/>
            <a:chOff x="406295" y="3310759"/>
            <a:chExt cx="3469533" cy="576960"/>
          </a:xfrm>
        </p:grpSpPr>
        <p:sp>
          <p:nvSpPr>
            <p:cNvPr id="68" name="Freeform 67"/>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4CC8EC">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69" name="TextBox 68"/>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0" name="Group 69"/>
          <p:cNvGrpSpPr/>
          <p:nvPr/>
        </p:nvGrpSpPr>
        <p:grpSpPr>
          <a:xfrm>
            <a:off x="7961804" y="1263512"/>
            <a:ext cx="545053" cy="545053"/>
            <a:chOff x="3627257" y="1522972"/>
            <a:chExt cx="454211" cy="454211"/>
          </a:xfrm>
          <a:effectLst>
            <a:outerShdw blurRad="50800" dist="38100" dir="2700000" algn="tl" rotWithShape="0">
              <a:prstClr val="black">
                <a:alpha val="40000"/>
              </a:prstClr>
            </a:outerShdw>
          </a:effectLst>
        </p:grpSpPr>
        <p:sp>
          <p:nvSpPr>
            <p:cNvPr id="71" name="Капля 25"/>
            <p:cNvSpPr/>
            <p:nvPr/>
          </p:nvSpPr>
          <p:spPr>
            <a:xfrm rot="5400000">
              <a:off x="3627257" y="1522972"/>
              <a:ext cx="454211" cy="454211"/>
            </a:xfrm>
            <a:prstGeom prst="teardrop">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72" name="TextBox 71"/>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3</a:t>
              </a:r>
              <a:endParaRPr lang="ru-RU" sz="2000" b="1" dirty="0">
                <a:solidFill>
                  <a:schemeClr val="bg1"/>
                </a:solidFill>
                <a:latin typeface="+mj-lt"/>
                <a:ea typeface="Roboto Light" panose="02000000000000000000" pitchFamily="2" charset="0"/>
              </a:endParaRPr>
            </a:p>
          </p:txBody>
        </p:sp>
      </p:grpSp>
      <p:grpSp>
        <p:nvGrpSpPr>
          <p:cNvPr id="73" name="Group 72"/>
          <p:cNvGrpSpPr/>
          <p:nvPr/>
        </p:nvGrpSpPr>
        <p:grpSpPr>
          <a:xfrm>
            <a:off x="8233708" y="3310759"/>
            <a:ext cx="3469533" cy="576960"/>
            <a:chOff x="406295" y="3310759"/>
            <a:chExt cx="3469533" cy="576960"/>
          </a:xfrm>
        </p:grpSpPr>
        <p:sp>
          <p:nvSpPr>
            <p:cNvPr id="74" name="Freeform 73"/>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F4C95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75" name="TextBox 74"/>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76" name="Group 75"/>
          <p:cNvGrpSpPr/>
          <p:nvPr/>
        </p:nvGrpSpPr>
        <p:grpSpPr>
          <a:xfrm>
            <a:off x="133789" y="4001452"/>
            <a:ext cx="545053" cy="545053"/>
            <a:chOff x="3627257" y="1522972"/>
            <a:chExt cx="454211" cy="454211"/>
          </a:xfrm>
          <a:effectLst>
            <a:outerShdw blurRad="50800" dist="38100" dir="2700000" algn="tl" rotWithShape="0">
              <a:prstClr val="black">
                <a:alpha val="40000"/>
              </a:prstClr>
            </a:outerShdw>
          </a:effectLst>
        </p:grpSpPr>
        <p:sp>
          <p:nvSpPr>
            <p:cNvPr id="77" name="Капля 25"/>
            <p:cNvSpPr/>
            <p:nvPr/>
          </p:nvSpPr>
          <p:spPr>
            <a:xfrm rot="5400000">
              <a:off x="3627257" y="1522972"/>
              <a:ext cx="454211" cy="454211"/>
            </a:xfrm>
            <a:prstGeom prst="teardrop">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dirty="0"/>
            </a:p>
          </p:txBody>
        </p:sp>
        <p:sp>
          <p:nvSpPr>
            <p:cNvPr id="78" name="TextBox 77"/>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4</a:t>
              </a:r>
              <a:endParaRPr lang="ru-RU" sz="2000" b="1" dirty="0">
                <a:solidFill>
                  <a:schemeClr val="bg1"/>
                </a:solidFill>
                <a:latin typeface="+mj-lt"/>
                <a:ea typeface="Roboto Light" panose="02000000000000000000" pitchFamily="2" charset="0"/>
              </a:endParaRPr>
            </a:p>
          </p:txBody>
        </p:sp>
      </p:grpSp>
      <p:grpSp>
        <p:nvGrpSpPr>
          <p:cNvPr id="79" name="Group 78"/>
          <p:cNvGrpSpPr/>
          <p:nvPr/>
        </p:nvGrpSpPr>
        <p:grpSpPr>
          <a:xfrm>
            <a:off x="405693" y="6048699"/>
            <a:ext cx="3469533" cy="576960"/>
            <a:chOff x="406295" y="3310759"/>
            <a:chExt cx="3469533" cy="576960"/>
          </a:xfrm>
        </p:grpSpPr>
        <p:sp>
          <p:nvSpPr>
            <p:cNvPr id="80" name="Freeform 79"/>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57CCC6">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1" name="TextBox 80"/>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2" name="Group 81"/>
          <p:cNvGrpSpPr/>
          <p:nvPr/>
        </p:nvGrpSpPr>
        <p:grpSpPr>
          <a:xfrm>
            <a:off x="4060546" y="4017610"/>
            <a:ext cx="545053" cy="545053"/>
            <a:chOff x="3627257" y="1522972"/>
            <a:chExt cx="454211" cy="454211"/>
          </a:xfrm>
          <a:effectLst>
            <a:outerShdw blurRad="50800" dist="38100" dir="2700000" algn="tl" rotWithShape="0">
              <a:prstClr val="black">
                <a:alpha val="40000"/>
              </a:prstClr>
            </a:outerShdw>
          </a:effectLst>
        </p:grpSpPr>
        <p:sp>
          <p:nvSpPr>
            <p:cNvPr id="83" name="Капля 25"/>
            <p:cNvSpPr/>
            <p:nvPr/>
          </p:nvSpPr>
          <p:spPr>
            <a:xfrm rot="5400000">
              <a:off x="3627257" y="1522972"/>
              <a:ext cx="454211" cy="454211"/>
            </a:xfrm>
            <a:prstGeom prst="teardrop">
              <a:avLst/>
            </a:prstGeom>
            <a:solidFill>
              <a:srgbClr val="E156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84" name="TextBox 83"/>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5</a:t>
              </a:r>
              <a:endParaRPr lang="ru-RU" sz="2000" b="1" dirty="0">
                <a:solidFill>
                  <a:schemeClr val="bg1"/>
                </a:solidFill>
                <a:latin typeface="+mj-lt"/>
                <a:ea typeface="Roboto Light" panose="02000000000000000000" pitchFamily="2" charset="0"/>
              </a:endParaRPr>
            </a:p>
          </p:txBody>
        </p:sp>
      </p:grpSp>
      <p:grpSp>
        <p:nvGrpSpPr>
          <p:cNvPr id="85" name="Group 84"/>
          <p:cNvGrpSpPr/>
          <p:nvPr/>
        </p:nvGrpSpPr>
        <p:grpSpPr>
          <a:xfrm>
            <a:off x="4332450" y="6064857"/>
            <a:ext cx="3469533" cy="576960"/>
            <a:chOff x="406295" y="3310759"/>
            <a:chExt cx="3469533" cy="576960"/>
          </a:xfrm>
        </p:grpSpPr>
        <p:sp>
          <p:nvSpPr>
            <p:cNvPr id="86" name="Freeform 85"/>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E15649">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87" name="TextBox 86"/>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88" name="Group 87"/>
          <p:cNvGrpSpPr/>
          <p:nvPr/>
        </p:nvGrpSpPr>
        <p:grpSpPr>
          <a:xfrm>
            <a:off x="7961202" y="4001452"/>
            <a:ext cx="545053" cy="545053"/>
            <a:chOff x="3627257" y="1522972"/>
            <a:chExt cx="454211" cy="454211"/>
          </a:xfrm>
          <a:effectLst>
            <a:outerShdw blurRad="50800" dist="38100" dir="2700000" algn="tl" rotWithShape="0">
              <a:prstClr val="black">
                <a:alpha val="40000"/>
              </a:prstClr>
            </a:outerShdw>
          </a:effectLst>
        </p:grpSpPr>
        <p:sp>
          <p:nvSpPr>
            <p:cNvPr id="89" name="Капля 25"/>
            <p:cNvSpPr/>
            <p:nvPr/>
          </p:nvSpPr>
          <p:spPr>
            <a:xfrm rot="5400000">
              <a:off x="3627257" y="1522972"/>
              <a:ext cx="454211" cy="454211"/>
            </a:xfrm>
            <a:prstGeom prst="teardrop">
              <a:avLst/>
            </a:prstGeom>
            <a:solidFill>
              <a:srgbClr val="39AEA8"/>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90" name="TextBox 89"/>
            <p:cNvSpPr txBox="1"/>
            <p:nvPr/>
          </p:nvSpPr>
          <p:spPr>
            <a:xfrm>
              <a:off x="3627258" y="1556496"/>
              <a:ext cx="454210" cy="333425"/>
            </a:xfrm>
            <a:prstGeom prst="rect">
              <a:avLst/>
            </a:prstGeom>
            <a:noFill/>
          </p:spPr>
          <p:txBody>
            <a:bodyPr wrap="square" rtlCol="0">
              <a:spAutoFit/>
            </a:bodyPr>
            <a:lstStyle/>
            <a:p>
              <a:pPr algn="ctr"/>
              <a:r>
                <a:rPr lang="en-US" sz="2000" b="1" dirty="0">
                  <a:solidFill>
                    <a:schemeClr val="bg1"/>
                  </a:solidFill>
                  <a:latin typeface="+mj-lt"/>
                  <a:ea typeface="Roboto Light" panose="02000000000000000000" pitchFamily="2" charset="0"/>
                </a:rPr>
                <a:t>6</a:t>
              </a:r>
              <a:endParaRPr lang="ru-RU" sz="2000" b="1" dirty="0">
                <a:solidFill>
                  <a:schemeClr val="bg1"/>
                </a:solidFill>
                <a:latin typeface="+mj-lt"/>
                <a:ea typeface="Roboto Light" panose="02000000000000000000" pitchFamily="2" charset="0"/>
              </a:endParaRPr>
            </a:p>
          </p:txBody>
        </p:sp>
      </p:grpSp>
      <p:grpSp>
        <p:nvGrpSpPr>
          <p:cNvPr id="91" name="Group 90"/>
          <p:cNvGrpSpPr/>
          <p:nvPr/>
        </p:nvGrpSpPr>
        <p:grpSpPr>
          <a:xfrm>
            <a:off x="8233106" y="6048699"/>
            <a:ext cx="3469533" cy="576960"/>
            <a:chOff x="406295" y="3310759"/>
            <a:chExt cx="3469533" cy="576960"/>
          </a:xfrm>
        </p:grpSpPr>
        <p:sp>
          <p:nvSpPr>
            <p:cNvPr id="92" name="Freeform 91"/>
            <p:cNvSpPr/>
            <p:nvPr/>
          </p:nvSpPr>
          <p:spPr bwMode="auto">
            <a:xfrm>
              <a:off x="406295" y="3310759"/>
              <a:ext cx="3469533" cy="576960"/>
            </a:xfrm>
            <a:custGeom>
              <a:avLst/>
              <a:gdLst>
                <a:gd name="connsiteX0" fmla="*/ 0 w 3469533"/>
                <a:gd name="connsiteY0" fmla="*/ 0 h 576960"/>
                <a:gd name="connsiteX1" fmla="*/ 3469533 w 3469533"/>
                <a:gd name="connsiteY1" fmla="*/ 0 h 576960"/>
                <a:gd name="connsiteX2" fmla="*/ 3469533 w 3469533"/>
                <a:gd name="connsiteY2" fmla="*/ 410931 h 576960"/>
                <a:gd name="connsiteX3" fmla="*/ 1920784 w 3469533"/>
                <a:gd name="connsiteY3" fmla="*/ 410931 h 576960"/>
                <a:gd name="connsiteX4" fmla="*/ 1734767 w 3469533"/>
                <a:gd name="connsiteY4" fmla="*/ 576960 h 576960"/>
                <a:gd name="connsiteX5" fmla="*/ 1548749 w 3469533"/>
                <a:gd name="connsiteY5" fmla="*/ 410931 h 576960"/>
                <a:gd name="connsiteX6" fmla="*/ 0 w 3469533"/>
                <a:gd name="connsiteY6" fmla="*/ 410931 h 576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576960">
                  <a:moveTo>
                    <a:pt x="0" y="0"/>
                  </a:moveTo>
                  <a:lnTo>
                    <a:pt x="3469533" y="0"/>
                  </a:lnTo>
                  <a:lnTo>
                    <a:pt x="3469533" y="410931"/>
                  </a:lnTo>
                  <a:lnTo>
                    <a:pt x="1920784" y="410931"/>
                  </a:lnTo>
                  <a:lnTo>
                    <a:pt x="1734767" y="576960"/>
                  </a:lnTo>
                  <a:lnTo>
                    <a:pt x="1548749" y="410931"/>
                  </a:lnTo>
                  <a:lnTo>
                    <a:pt x="0" y="410931"/>
                  </a:lnTo>
                  <a:close/>
                </a:path>
              </a:pathLst>
            </a:custGeom>
            <a:solidFill>
              <a:srgbClr val="39AEA8">
                <a:alpha val="75000"/>
              </a:srgbClr>
            </a:solidFill>
            <a:ln w="6350">
              <a:noFill/>
              <a:round/>
              <a:headEnd/>
              <a:tailEnd/>
            </a:ln>
            <a:effectLst>
              <a:outerShdw blurRad="50800" dist="38100" dir="16200000" rotWithShape="0">
                <a:prstClr val="black">
                  <a:alpha val="40000"/>
                </a:prstClr>
              </a:outerShdw>
            </a:effectLst>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93" name="TextBox 92"/>
            <p:cNvSpPr txBox="1"/>
            <p:nvPr/>
          </p:nvSpPr>
          <p:spPr>
            <a:xfrm>
              <a:off x="838041" y="3310759"/>
              <a:ext cx="2606040" cy="369332"/>
            </a:xfrm>
            <a:prstGeom prst="rect">
              <a:avLst/>
            </a:prstGeom>
            <a:noFill/>
          </p:spPr>
          <p:txBody>
            <a:bodyPr wrap="square" rtlCol="0">
              <a:spAutoFit/>
            </a:bodyPr>
            <a:lstStyle/>
            <a:p>
              <a:pPr algn="ctr"/>
              <a:r>
                <a:rPr lang="en-US" b="1" dirty="0">
                  <a:solidFill>
                    <a:schemeClr val="bg1"/>
                  </a:solidFill>
                </a:rPr>
                <a:t>Lorem Ipsum Dolor</a:t>
              </a:r>
            </a:p>
          </p:txBody>
        </p:sp>
      </p:grpSp>
      <p:grpSp>
        <p:nvGrpSpPr>
          <p:cNvPr id="48" name="Group 47"/>
          <p:cNvGrpSpPr/>
          <p:nvPr/>
        </p:nvGrpSpPr>
        <p:grpSpPr>
          <a:xfrm>
            <a:off x="3341511" y="258228"/>
            <a:ext cx="5508978" cy="954108"/>
            <a:chOff x="3341511" y="258228"/>
            <a:chExt cx="5508978" cy="954108"/>
          </a:xfrm>
        </p:grpSpPr>
        <p:sp>
          <p:nvSpPr>
            <p:cNvPr id="49" name="TextBox 48"/>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0" name="TextBox 4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51" name="Picture 50">
            <a:hlinkClick r:id="rId11"/>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01454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750"/>
                                        <p:tgtEl>
                                          <p:spTgt spid="48"/>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250"/>
                            </p:stCondLst>
                            <p:childTnLst>
                              <p:par>
                                <p:cTn id="15" presetID="42" presetClass="entr" presetSubtype="0" fill="hold"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1000"/>
                                        <p:tgtEl>
                                          <p:spTgt spid="12"/>
                                        </p:tgtEl>
                                      </p:cBhvr>
                                    </p:animEffect>
                                    <p:anim calcmode="lin" valueType="num">
                                      <p:cBhvr>
                                        <p:cTn id="18" dur="1000" fill="hold"/>
                                        <p:tgtEl>
                                          <p:spTgt spid="12"/>
                                        </p:tgtEl>
                                        <p:attrNameLst>
                                          <p:attrName>ppt_x</p:attrName>
                                        </p:attrNameLst>
                                      </p:cBhvr>
                                      <p:tavLst>
                                        <p:tav tm="0">
                                          <p:val>
                                            <p:strVal val="#ppt_x"/>
                                          </p:val>
                                        </p:tav>
                                        <p:tav tm="100000">
                                          <p:val>
                                            <p:strVal val="#ppt_x"/>
                                          </p:val>
                                        </p:tav>
                                      </p:tavLst>
                                    </p:anim>
                                    <p:anim calcmode="lin" valueType="num">
                                      <p:cBhvr>
                                        <p:cTn id="19" dur="1000" fill="hold"/>
                                        <p:tgtEl>
                                          <p:spTgt spid="12"/>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7" presetClass="entr" presetSubtype="0"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fade">
                                      <p:cBhvr>
                                        <p:cTn id="23" dur="1000"/>
                                        <p:tgtEl>
                                          <p:spTgt spid="28"/>
                                        </p:tgtEl>
                                      </p:cBhvr>
                                    </p:animEffect>
                                    <p:anim calcmode="lin" valueType="num">
                                      <p:cBhvr>
                                        <p:cTn id="24" dur="1000" fill="hold"/>
                                        <p:tgtEl>
                                          <p:spTgt spid="28"/>
                                        </p:tgtEl>
                                        <p:attrNameLst>
                                          <p:attrName>ppt_x</p:attrName>
                                        </p:attrNameLst>
                                      </p:cBhvr>
                                      <p:tavLst>
                                        <p:tav tm="0">
                                          <p:val>
                                            <p:strVal val="#ppt_x"/>
                                          </p:val>
                                        </p:tav>
                                        <p:tav tm="100000">
                                          <p:val>
                                            <p:strVal val="#ppt_x"/>
                                          </p:val>
                                        </p:tav>
                                      </p:tavLst>
                                    </p:anim>
                                    <p:anim calcmode="lin" valueType="num">
                                      <p:cBhvr>
                                        <p:cTn id="25" dur="1000" fill="hold"/>
                                        <p:tgtEl>
                                          <p:spTgt spid="28"/>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53" presetClass="entr" presetSubtype="16"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p:cTn id="29" dur="500" fill="hold"/>
                                        <p:tgtEl>
                                          <p:spTgt spid="64"/>
                                        </p:tgtEl>
                                        <p:attrNameLst>
                                          <p:attrName>ppt_w</p:attrName>
                                        </p:attrNameLst>
                                      </p:cBhvr>
                                      <p:tavLst>
                                        <p:tav tm="0">
                                          <p:val>
                                            <p:fltVal val="0"/>
                                          </p:val>
                                        </p:tav>
                                        <p:tav tm="100000">
                                          <p:val>
                                            <p:strVal val="#ppt_w"/>
                                          </p:val>
                                        </p:tav>
                                      </p:tavLst>
                                    </p:anim>
                                    <p:anim calcmode="lin" valueType="num">
                                      <p:cBhvr>
                                        <p:cTn id="30" dur="500" fill="hold"/>
                                        <p:tgtEl>
                                          <p:spTgt spid="64"/>
                                        </p:tgtEl>
                                        <p:attrNameLst>
                                          <p:attrName>ppt_h</p:attrName>
                                        </p:attrNameLst>
                                      </p:cBhvr>
                                      <p:tavLst>
                                        <p:tav tm="0">
                                          <p:val>
                                            <p:fltVal val="0"/>
                                          </p:val>
                                        </p:tav>
                                        <p:tav tm="100000">
                                          <p:val>
                                            <p:strVal val="#ppt_h"/>
                                          </p:val>
                                        </p:tav>
                                      </p:tavLst>
                                    </p:anim>
                                    <p:animEffect transition="in" filter="fade">
                                      <p:cBhvr>
                                        <p:cTn id="31" dur="500"/>
                                        <p:tgtEl>
                                          <p:spTgt spid="64"/>
                                        </p:tgtEl>
                                      </p:cBhvr>
                                    </p:animEffect>
                                  </p:childTnLst>
                                </p:cTn>
                              </p:par>
                            </p:childTnLst>
                          </p:cTn>
                        </p:par>
                        <p:par>
                          <p:cTn id="32" fill="hold">
                            <p:stCondLst>
                              <p:cond delay="3750"/>
                            </p:stCondLst>
                            <p:childTnLst>
                              <p:par>
                                <p:cTn id="33" presetID="42" presetClass="entr" presetSubtype="0" fill="hold" nodeType="afterEffect">
                                  <p:stCondLst>
                                    <p:cond delay="0"/>
                                  </p:stCondLst>
                                  <p:childTnLst>
                                    <p:set>
                                      <p:cBhvr>
                                        <p:cTn id="34" dur="1" fill="hold">
                                          <p:stCondLst>
                                            <p:cond delay="0"/>
                                          </p:stCondLst>
                                        </p:cTn>
                                        <p:tgtEl>
                                          <p:spTgt spid="67"/>
                                        </p:tgtEl>
                                        <p:attrNameLst>
                                          <p:attrName>style.visibility</p:attrName>
                                        </p:attrNameLst>
                                      </p:cBhvr>
                                      <p:to>
                                        <p:strVal val="visible"/>
                                      </p:to>
                                    </p:set>
                                    <p:animEffect transition="in" filter="fade">
                                      <p:cBhvr>
                                        <p:cTn id="35" dur="1000"/>
                                        <p:tgtEl>
                                          <p:spTgt spid="67"/>
                                        </p:tgtEl>
                                      </p:cBhvr>
                                    </p:animEffect>
                                    <p:anim calcmode="lin" valueType="num">
                                      <p:cBhvr>
                                        <p:cTn id="36" dur="1000" fill="hold"/>
                                        <p:tgtEl>
                                          <p:spTgt spid="67"/>
                                        </p:tgtEl>
                                        <p:attrNameLst>
                                          <p:attrName>ppt_x</p:attrName>
                                        </p:attrNameLst>
                                      </p:cBhvr>
                                      <p:tavLst>
                                        <p:tav tm="0">
                                          <p:val>
                                            <p:strVal val="#ppt_x"/>
                                          </p:val>
                                        </p:tav>
                                        <p:tav tm="100000">
                                          <p:val>
                                            <p:strVal val="#ppt_x"/>
                                          </p:val>
                                        </p:tav>
                                      </p:tavLst>
                                    </p:anim>
                                    <p:anim calcmode="lin" valueType="num">
                                      <p:cBhvr>
                                        <p:cTn id="37" dur="1000" fill="hold"/>
                                        <p:tgtEl>
                                          <p:spTgt spid="67"/>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7" presetClass="entr" presetSubtype="0" fill="hold" grpId="0"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1000"/>
                                        <p:tgtEl>
                                          <p:spTgt spid="45"/>
                                        </p:tgtEl>
                                      </p:cBhvr>
                                    </p:animEffect>
                                    <p:anim calcmode="lin" valueType="num">
                                      <p:cBhvr>
                                        <p:cTn id="42" dur="1000" fill="hold"/>
                                        <p:tgtEl>
                                          <p:spTgt spid="45"/>
                                        </p:tgtEl>
                                        <p:attrNameLst>
                                          <p:attrName>ppt_x</p:attrName>
                                        </p:attrNameLst>
                                      </p:cBhvr>
                                      <p:tavLst>
                                        <p:tav tm="0">
                                          <p:val>
                                            <p:strVal val="#ppt_x"/>
                                          </p:val>
                                        </p:tav>
                                        <p:tav tm="100000">
                                          <p:val>
                                            <p:strVal val="#ppt_x"/>
                                          </p:val>
                                        </p:tav>
                                      </p:tavLst>
                                    </p:anim>
                                    <p:anim calcmode="lin" valueType="num">
                                      <p:cBhvr>
                                        <p:cTn id="43" dur="1000" fill="hold"/>
                                        <p:tgtEl>
                                          <p:spTgt spid="45"/>
                                        </p:tgtEl>
                                        <p:attrNameLst>
                                          <p:attrName>ppt_y</p:attrName>
                                        </p:attrNameLst>
                                      </p:cBhvr>
                                      <p:tavLst>
                                        <p:tav tm="0">
                                          <p:val>
                                            <p:strVal val="#ppt_y-.1"/>
                                          </p:val>
                                        </p:tav>
                                        <p:tav tm="100000">
                                          <p:val>
                                            <p:strVal val="#ppt_y"/>
                                          </p:val>
                                        </p:tav>
                                      </p:tavLst>
                                    </p:anim>
                                  </p:childTnLst>
                                </p:cTn>
                              </p:par>
                            </p:childTnLst>
                          </p:cTn>
                        </p:par>
                        <p:par>
                          <p:cTn id="44" fill="hold">
                            <p:stCondLst>
                              <p:cond delay="5750"/>
                            </p:stCondLst>
                            <p:childTnLst>
                              <p:par>
                                <p:cTn id="45" presetID="53" presetClass="entr" presetSubtype="16" fill="hold" nodeType="afterEffect">
                                  <p:stCondLst>
                                    <p:cond delay="0"/>
                                  </p:stCondLst>
                                  <p:childTnLst>
                                    <p:set>
                                      <p:cBhvr>
                                        <p:cTn id="46" dur="1" fill="hold">
                                          <p:stCondLst>
                                            <p:cond delay="0"/>
                                          </p:stCondLst>
                                        </p:cTn>
                                        <p:tgtEl>
                                          <p:spTgt spid="70"/>
                                        </p:tgtEl>
                                        <p:attrNameLst>
                                          <p:attrName>style.visibility</p:attrName>
                                        </p:attrNameLst>
                                      </p:cBhvr>
                                      <p:to>
                                        <p:strVal val="visible"/>
                                      </p:to>
                                    </p:set>
                                    <p:anim calcmode="lin" valueType="num">
                                      <p:cBhvr>
                                        <p:cTn id="47" dur="500" fill="hold"/>
                                        <p:tgtEl>
                                          <p:spTgt spid="70"/>
                                        </p:tgtEl>
                                        <p:attrNameLst>
                                          <p:attrName>ppt_w</p:attrName>
                                        </p:attrNameLst>
                                      </p:cBhvr>
                                      <p:tavLst>
                                        <p:tav tm="0">
                                          <p:val>
                                            <p:fltVal val="0"/>
                                          </p:val>
                                        </p:tav>
                                        <p:tav tm="100000">
                                          <p:val>
                                            <p:strVal val="#ppt_w"/>
                                          </p:val>
                                        </p:tav>
                                      </p:tavLst>
                                    </p:anim>
                                    <p:anim calcmode="lin" valueType="num">
                                      <p:cBhvr>
                                        <p:cTn id="48" dur="500" fill="hold"/>
                                        <p:tgtEl>
                                          <p:spTgt spid="70"/>
                                        </p:tgtEl>
                                        <p:attrNameLst>
                                          <p:attrName>ppt_h</p:attrName>
                                        </p:attrNameLst>
                                      </p:cBhvr>
                                      <p:tavLst>
                                        <p:tav tm="0">
                                          <p:val>
                                            <p:fltVal val="0"/>
                                          </p:val>
                                        </p:tav>
                                        <p:tav tm="100000">
                                          <p:val>
                                            <p:strVal val="#ppt_h"/>
                                          </p:val>
                                        </p:tav>
                                      </p:tavLst>
                                    </p:anim>
                                    <p:animEffect transition="in" filter="fade">
                                      <p:cBhvr>
                                        <p:cTn id="49" dur="500"/>
                                        <p:tgtEl>
                                          <p:spTgt spid="70"/>
                                        </p:tgtEl>
                                      </p:cBhvr>
                                    </p:animEffect>
                                  </p:childTnLst>
                                </p:cTn>
                              </p:par>
                            </p:childTnLst>
                          </p:cTn>
                        </p:par>
                        <p:par>
                          <p:cTn id="50" fill="hold">
                            <p:stCondLst>
                              <p:cond delay="6250"/>
                            </p:stCondLst>
                            <p:childTnLst>
                              <p:par>
                                <p:cTn id="51" presetID="42" presetClass="entr" presetSubtype="0" fill="hold" nodeType="afterEffect">
                                  <p:stCondLst>
                                    <p:cond delay="0"/>
                                  </p:stCondLst>
                                  <p:childTnLst>
                                    <p:set>
                                      <p:cBhvr>
                                        <p:cTn id="52" dur="1" fill="hold">
                                          <p:stCondLst>
                                            <p:cond delay="0"/>
                                          </p:stCondLst>
                                        </p:cTn>
                                        <p:tgtEl>
                                          <p:spTgt spid="73"/>
                                        </p:tgtEl>
                                        <p:attrNameLst>
                                          <p:attrName>style.visibility</p:attrName>
                                        </p:attrNameLst>
                                      </p:cBhvr>
                                      <p:to>
                                        <p:strVal val="visible"/>
                                      </p:to>
                                    </p:set>
                                    <p:animEffect transition="in" filter="fade">
                                      <p:cBhvr>
                                        <p:cTn id="53" dur="1000"/>
                                        <p:tgtEl>
                                          <p:spTgt spid="73"/>
                                        </p:tgtEl>
                                      </p:cBhvr>
                                    </p:animEffect>
                                    <p:anim calcmode="lin" valueType="num">
                                      <p:cBhvr>
                                        <p:cTn id="54" dur="1000" fill="hold"/>
                                        <p:tgtEl>
                                          <p:spTgt spid="73"/>
                                        </p:tgtEl>
                                        <p:attrNameLst>
                                          <p:attrName>ppt_x</p:attrName>
                                        </p:attrNameLst>
                                      </p:cBhvr>
                                      <p:tavLst>
                                        <p:tav tm="0">
                                          <p:val>
                                            <p:strVal val="#ppt_x"/>
                                          </p:val>
                                        </p:tav>
                                        <p:tav tm="100000">
                                          <p:val>
                                            <p:strVal val="#ppt_x"/>
                                          </p:val>
                                        </p:tav>
                                      </p:tavLst>
                                    </p:anim>
                                    <p:anim calcmode="lin" valueType="num">
                                      <p:cBhvr>
                                        <p:cTn id="55" dur="1000" fill="hold"/>
                                        <p:tgtEl>
                                          <p:spTgt spid="73"/>
                                        </p:tgtEl>
                                        <p:attrNameLst>
                                          <p:attrName>ppt_y</p:attrName>
                                        </p:attrNameLst>
                                      </p:cBhvr>
                                      <p:tavLst>
                                        <p:tav tm="0">
                                          <p:val>
                                            <p:strVal val="#ppt_y+.1"/>
                                          </p:val>
                                        </p:tav>
                                        <p:tav tm="100000">
                                          <p:val>
                                            <p:strVal val="#ppt_y"/>
                                          </p:val>
                                        </p:tav>
                                      </p:tavLst>
                                    </p:anim>
                                  </p:childTnLst>
                                </p:cTn>
                              </p:par>
                            </p:childTnLst>
                          </p:cTn>
                        </p:par>
                        <p:par>
                          <p:cTn id="56" fill="hold">
                            <p:stCondLst>
                              <p:cond delay="7250"/>
                            </p:stCondLst>
                            <p:childTnLst>
                              <p:par>
                                <p:cTn id="57" presetID="47" presetClass="entr" presetSubtype="0" fill="hold" grpId="0" nodeType="afterEffect">
                                  <p:stCondLst>
                                    <p:cond delay="0"/>
                                  </p:stCondLst>
                                  <p:childTnLst>
                                    <p:set>
                                      <p:cBhvr>
                                        <p:cTn id="58" dur="1" fill="hold">
                                          <p:stCondLst>
                                            <p:cond delay="0"/>
                                          </p:stCondLst>
                                        </p:cTn>
                                        <p:tgtEl>
                                          <p:spTgt spid="46"/>
                                        </p:tgtEl>
                                        <p:attrNameLst>
                                          <p:attrName>style.visibility</p:attrName>
                                        </p:attrNameLst>
                                      </p:cBhvr>
                                      <p:to>
                                        <p:strVal val="visible"/>
                                      </p:to>
                                    </p:set>
                                    <p:animEffect transition="in" filter="fade">
                                      <p:cBhvr>
                                        <p:cTn id="59" dur="1000"/>
                                        <p:tgtEl>
                                          <p:spTgt spid="46"/>
                                        </p:tgtEl>
                                      </p:cBhvr>
                                    </p:animEffect>
                                    <p:anim calcmode="lin" valueType="num">
                                      <p:cBhvr>
                                        <p:cTn id="60" dur="1000" fill="hold"/>
                                        <p:tgtEl>
                                          <p:spTgt spid="46"/>
                                        </p:tgtEl>
                                        <p:attrNameLst>
                                          <p:attrName>ppt_x</p:attrName>
                                        </p:attrNameLst>
                                      </p:cBhvr>
                                      <p:tavLst>
                                        <p:tav tm="0">
                                          <p:val>
                                            <p:strVal val="#ppt_x"/>
                                          </p:val>
                                        </p:tav>
                                        <p:tav tm="100000">
                                          <p:val>
                                            <p:strVal val="#ppt_x"/>
                                          </p:val>
                                        </p:tav>
                                      </p:tavLst>
                                    </p:anim>
                                    <p:anim calcmode="lin" valueType="num">
                                      <p:cBhvr>
                                        <p:cTn id="61" dur="1000" fill="hold"/>
                                        <p:tgtEl>
                                          <p:spTgt spid="46"/>
                                        </p:tgtEl>
                                        <p:attrNameLst>
                                          <p:attrName>ppt_y</p:attrName>
                                        </p:attrNameLst>
                                      </p:cBhvr>
                                      <p:tavLst>
                                        <p:tav tm="0">
                                          <p:val>
                                            <p:strVal val="#ppt_y-.1"/>
                                          </p:val>
                                        </p:tav>
                                        <p:tav tm="100000">
                                          <p:val>
                                            <p:strVal val="#ppt_y"/>
                                          </p:val>
                                        </p:tav>
                                      </p:tavLst>
                                    </p:anim>
                                  </p:childTnLst>
                                </p:cTn>
                              </p:par>
                            </p:childTnLst>
                          </p:cTn>
                        </p:par>
                        <p:par>
                          <p:cTn id="62" fill="hold">
                            <p:stCondLst>
                              <p:cond delay="8250"/>
                            </p:stCondLst>
                            <p:childTnLst>
                              <p:par>
                                <p:cTn id="63" presetID="53" presetClass="entr" presetSubtype="16" fill="hold" nodeType="afterEffect">
                                  <p:stCondLst>
                                    <p:cond delay="0"/>
                                  </p:stCondLst>
                                  <p:childTnLst>
                                    <p:set>
                                      <p:cBhvr>
                                        <p:cTn id="64" dur="1" fill="hold">
                                          <p:stCondLst>
                                            <p:cond delay="0"/>
                                          </p:stCondLst>
                                        </p:cTn>
                                        <p:tgtEl>
                                          <p:spTgt spid="76"/>
                                        </p:tgtEl>
                                        <p:attrNameLst>
                                          <p:attrName>style.visibility</p:attrName>
                                        </p:attrNameLst>
                                      </p:cBhvr>
                                      <p:to>
                                        <p:strVal val="visible"/>
                                      </p:to>
                                    </p:set>
                                    <p:anim calcmode="lin" valueType="num">
                                      <p:cBhvr>
                                        <p:cTn id="65" dur="500" fill="hold"/>
                                        <p:tgtEl>
                                          <p:spTgt spid="76"/>
                                        </p:tgtEl>
                                        <p:attrNameLst>
                                          <p:attrName>ppt_w</p:attrName>
                                        </p:attrNameLst>
                                      </p:cBhvr>
                                      <p:tavLst>
                                        <p:tav tm="0">
                                          <p:val>
                                            <p:fltVal val="0"/>
                                          </p:val>
                                        </p:tav>
                                        <p:tav tm="100000">
                                          <p:val>
                                            <p:strVal val="#ppt_w"/>
                                          </p:val>
                                        </p:tav>
                                      </p:tavLst>
                                    </p:anim>
                                    <p:anim calcmode="lin" valueType="num">
                                      <p:cBhvr>
                                        <p:cTn id="66" dur="500" fill="hold"/>
                                        <p:tgtEl>
                                          <p:spTgt spid="76"/>
                                        </p:tgtEl>
                                        <p:attrNameLst>
                                          <p:attrName>ppt_h</p:attrName>
                                        </p:attrNameLst>
                                      </p:cBhvr>
                                      <p:tavLst>
                                        <p:tav tm="0">
                                          <p:val>
                                            <p:fltVal val="0"/>
                                          </p:val>
                                        </p:tav>
                                        <p:tav tm="100000">
                                          <p:val>
                                            <p:strVal val="#ppt_h"/>
                                          </p:val>
                                        </p:tav>
                                      </p:tavLst>
                                    </p:anim>
                                    <p:animEffect transition="in" filter="fade">
                                      <p:cBhvr>
                                        <p:cTn id="67" dur="500"/>
                                        <p:tgtEl>
                                          <p:spTgt spid="76"/>
                                        </p:tgtEl>
                                      </p:cBhvr>
                                    </p:animEffect>
                                  </p:childTnLst>
                                </p:cTn>
                              </p:par>
                            </p:childTnLst>
                          </p:cTn>
                        </p:par>
                        <p:par>
                          <p:cTn id="68" fill="hold">
                            <p:stCondLst>
                              <p:cond delay="8750"/>
                            </p:stCondLst>
                            <p:childTnLst>
                              <p:par>
                                <p:cTn id="69" presetID="42" presetClass="entr" presetSubtype="0" fill="hold" nodeType="afterEffect">
                                  <p:stCondLst>
                                    <p:cond delay="0"/>
                                  </p:stCondLst>
                                  <p:childTnLst>
                                    <p:set>
                                      <p:cBhvr>
                                        <p:cTn id="70" dur="1" fill="hold">
                                          <p:stCondLst>
                                            <p:cond delay="0"/>
                                          </p:stCondLst>
                                        </p:cTn>
                                        <p:tgtEl>
                                          <p:spTgt spid="79"/>
                                        </p:tgtEl>
                                        <p:attrNameLst>
                                          <p:attrName>style.visibility</p:attrName>
                                        </p:attrNameLst>
                                      </p:cBhvr>
                                      <p:to>
                                        <p:strVal val="visible"/>
                                      </p:to>
                                    </p:set>
                                    <p:animEffect transition="in" filter="fade">
                                      <p:cBhvr>
                                        <p:cTn id="71" dur="1000"/>
                                        <p:tgtEl>
                                          <p:spTgt spid="79"/>
                                        </p:tgtEl>
                                      </p:cBhvr>
                                    </p:animEffect>
                                    <p:anim calcmode="lin" valueType="num">
                                      <p:cBhvr>
                                        <p:cTn id="72" dur="1000" fill="hold"/>
                                        <p:tgtEl>
                                          <p:spTgt spid="79"/>
                                        </p:tgtEl>
                                        <p:attrNameLst>
                                          <p:attrName>ppt_x</p:attrName>
                                        </p:attrNameLst>
                                      </p:cBhvr>
                                      <p:tavLst>
                                        <p:tav tm="0">
                                          <p:val>
                                            <p:strVal val="#ppt_x"/>
                                          </p:val>
                                        </p:tav>
                                        <p:tav tm="100000">
                                          <p:val>
                                            <p:strVal val="#ppt_x"/>
                                          </p:val>
                                        </p:tav>
                                      </p:tavLst>
                                    </p:anim>
                                    <p:anim calcmode="lin" valueType="num">
                                      <p:cBhvr>
                                        <p:cTn id="73" dur="1000" fill="hold"/>
                                        <p:tgtEl>
                                          <p:spTgt spid="79"/>
                                        </p:tgtEl>
                                        <p:attrNameLst>
                                          <p:attrName>ppt_y</p:attrName>
                                        </p:attrNameLst>
                                      </p:cBhvr>
                                      <p:tavLst>
                                        <p:tav tm="0">
                                          <p:val>
                                            <p:strVal val="#ppt_y+.1"/>
                                          </p:val>
                                        </p:tav>
                                        <p:tav tm="100000">
                                          <p:val>
                                            <p:strVal val="#ppt_y"/>
                                          </p:val>
                                        </p:tav>
                                      </p:tavLst>
                                    </p:anim>
                                  </p:childTnLst>
                                </p:cTn>
                              </p:par>
                            </p:childTnLst>
                          </p:cTn>
                        </p:par>
                        <p:par>
                          <p:cTn id="74" fill="hold">
                            <p:stCondLst>
                              <p:cond delay="9750"/>
                            </p:stCondLst>
                            <p:childTnLst>
                              <p:par>
                                <p:cTn id="75" presetID="47" presetClass="entr" presetSubtype="0" fill="hold" grpId="0" nodeType="afterEffect">
                                  <p:stCondLst>
                                    <p:cond delay="0"/>
                                  </p:stCondLst>
                                  <p:childTnLst>
                                    <p:set>
                                      <p:cBhvr>
                                        <p:cTn id="76" dur="1" fill="hold">
                                          <p:stCondLst>
                                            <p:cond delay="0"/>
                                          </p:stCondLst>
                                        </p:cTn>
                                        <p:tgtEl>
                                          <p:spTgt spid="53"/>
                                        </p:tgtEl>
                                        <p:attrNameLst>
                                          <p:attrName>style.visibility</p:attrName>
                                        </p:attrNameLst>
                                      </p:cBhvr>
                                      <p:to>
                                        <p:strVal val="visible"/>
                                      </p:to>
                                    </p:set>
                                    <p:animEffect transition="in" filter="fade">
                                      <p:cBhvr>
                                        <p:cTn id="77" dur="1000"/>
                                        <p:tgtEl>
                                          <p:spTgt spid="53"/>
                                        </p:tgtEl>
                                      </p:cBhvr>
                                    </p:animEffect>
                                    <p:anim calcmode="lin" valueType="num">
                                      <p:cBhvr>
                                        <p:cTn id="78" dur="1000" fill="hold"/>
                                        <p:tgtEl>
                                          <p:spTgt spid="53"/>
                                        </p:tgtEl>
                                        <p:attrNameLst>
                                          <p:attrName>ppt_x</p:attrName>
                                        </p:attrNameLst>
                                      </p:cBhvr>
                                      <p:tavLst>
                                        <p:tav tm="0">
                                          <p:val>
                                            <p:strVal val="#ppt_x"/>
                                          </p:val>
                                        </p:tav>
                                        <p:tav tm="100000">
                                          <p:val>
                                            <p:strVal val="#ppt_x"/>
                                          </p:val>
                                        </p:tav>
                                      </p:tavLst>
                                    </p:anim>
                                    <p:anim calcmode="lin" valueType="num">
                                      <p:cBhvr>
                                        <p:cTn id="79" dur="1000" fill="hold"/>
                                        <p:tgtEl>
                                          <p:spTgt spid="53"/>
                                        </p:tgtEl>
                                        <p:attrNameLst>
                                          <p:attrName>ppt_y</p:attrName>
                                        </p:attrNameLst>
                                      </p:cBhvr>
                                      <p:tavLst>
                                        <p:tav tm="0">
                                          <p:val>
                                            <p:strVal val="#ppt_y-.1"/>
                                          </p:val>
                                        </p:tav>
                                        <p:tav tm="100000">
                                          <p:val>
                                            <p:strVal val="#ppt_y"/>
                                          </p:val>
                                        </p:tav>
                                      </p:tavLst>
                                    </p:anim>
                                  </p:childTnLst>
                                </p:cTn>
                              </p:par>
                            </p:childTnLst>
                          </p:cTn>
                        </p:par>
                        <p:par>
                          <p:cTn id="80" fill="hold">
                            <p:stCondLst>
                              <p:cond delay="10750"/>
                            </p:stCondLst>
                            <p:childTnLst>
                              <p:par>
                                <p:cTn id="81" presetID="53" presetClass="entr" presetSubtype="16"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p:cTn id="83" dur="500" fill="hold"/>
                                        <p:tgtEl>
                                          <p:spTgt spid="82"/>
                                        </p:tgtEl>
                                        <p:attrNameLst>
                                          <p:attrName>ppt_w</p:attrName>
                                        </p:attrNameLst>
                                      </p:cBhvr>
                                      <p:tavLst>
                                        <p:tav tm="0">
                                          <p:val>
                                            <p:fltVal val="0"/>
                                          </p:val>
                                        </p:tav>
                                        <p:tav tm="100000">
                                          <p:val>
                                            <p:strVal val="#ppt_w"/>
                                          </p:val>
                                        </p:tav>
                                      </p:tavLst>
                                    </p:anim>
                                    <p:anim calcmode="lin" valueType="num">
                                      <p:cBhvr>
                                        <p:cTn id="84" dur="500" fill="hold"/>
                                        <p:tgtEl>
                                          <p:spTgt spid="82"/>
                                        </p:tgtEl>
                                        <p:attrNameLst>
                                          <p:attrName>ppt_h</p:attrName>
                                        </p:attrNameLst>
                                      </p:cBhvr>
                                      <p:tavLst>
                                        <p:tav tm="0">
                                          <p:val>
                                            <p:fltVal val="0"/>
                                          </p:val>
                                        </p:tav>
                                        <p:tav tm="100000">
                                          <p:val>
                                            <p:strVal val="#ppt_h"/>
                                          </p:val>
                                        </p:tav>
                                      </p:tavLst>
                                    </p:anim>
                                    <p:animEffect transition="in" filter="fade">
                                      <p:cBhvr>
                                        <p:cTn id="85" dur="500"/>
                                        <p:tgtEl>
                                          <p:spTgt spid="82"/>
                                        </p:tgtEl>
                                      </p:cBhvr>
                                    </p:animEffect>
                                  </p:childTnLst>
                                </p:cTn>
                              </p:par>
                            </p:childTnLst>
                          </p:cTn>
                        </p:par>
                        <p:par>
                          <p:cTn id="86" fill="hold">
                            <p:stCondLst>
                              <p:cond delay="11250"/>
                            </p:stCondLst>
                            <p:childTnLst>
                              <p:par>
                                <p:cTn id="87" presetID="42" presetClass="entr" presetSubtype="0" fill="hold" nodeType="afterEffect">
                                  <p:stCondLst>
                                    <p:cond delay="0"/>
                                  </p:stCondLst>
                                  <p:childTnLst>
                                    <p:set>
                                      <p:cBhvr>
                                        <p:cTn id="88" dur="1" fill="hold">
                                          <p:stCondLst>
                                            <p:cond delay="0"/>
                                          </p:stCondLst>
                                        </p:cTn>
                                        <p:tgtEl>
                                          <p:spTgt spid="85"/>
                                        </p:tgtEl>
                                        <p:attrNameLst>
                                          <p:attrName>style.visibility</p:attrName>
                                        </p:attrNameLst>
                                      </p:cBhvr>
                                      <p:to>
                                        <p:strVal val="visible"/>
                                      </p:to>
                                    </p:set>
                                    <p:animEffect transition="in" filter="fade">
                                      <p:cBhvr>
                                        <p:cTn id="89" dur="1000"/>
                                        <p:tgtEl>
                                          <p:spTgt spid="85"/>
                                        </p:tgtEl>
                                      </p:cBhvr>
                                    </p:animEffect>
                                    <p:anim calcmode="lin" valueType="num">
                                      <p:cBhvr>
                                        <p:cTn id="90" dur="1000" fill="hold"/>
                                        <p:tgtEl>
                                          <p:spTgt spid="85"/>
                                        </p:tgtEl>
                                        <p:attrNameLst>
                                          <p:attrName>ppt_x</p:attrName>
                                        </p:attrNameLst>
                                      </p:cBhvr>
                                      <p:tavLst>
                                        <p:tav tm="0">
                                          <p:val>
                                            <p:strVal val="#ppt_x"/>
                                          </p:val>
                                        </p:tav>
                                        <p:tav tm="100000">
                                          <p:val>
                                            <p:strVal val="#ppt_x"/>
                                          </p:val>
                                        </p:tav>
                                      </p:tavLst>
                                    </p:anim>
                                    <p:anim calcmode="lin" valueType="num">
                                      <p:cBhvr>
                                        <p:cTn id="91" dur="1000" fill="hold"/>
                                        <p:tgtEl>
                                          <p:spTgt spid="85"/>
                                        </p:tgtEl>
                                        <p:attrNameLst>
                                          <p:attrName>ppt_y</p:attrName>
                                        </p:attrNameLst>
                                      </p:cBhvr>
                                      <p:tavLst>
                                        <p:tav tm="0">
                                          <p:val>
                                            <p:strVal val="#ppt_y+.1"/>
                                          </p:val>
                                        </p:tav>
                                        <p:tav tm="100000">
                                          <p:val>
                                            <p:strVal val="#ppt_y"/>
                                          </p:val>
                                        </p:tav>
                                      </p:tavLst>
                                    </p:anim>
                                  </p:childTnLst>
                                </p:cTn>
                              </p:par>
                            </p:childTnLst>
                          </p:cTn>
                        </p:par>
                        <p:par>
                          <p:cTn id="92" fill="hold">
                            <p:stCondLst>
                              <p:cond delay="12250"/>
                            </p:stCondLst>
                            <p:childTnLst>
                              <p:par>
                                <p:cTn id="93" presetID="47" presetClass="entr" presetSubtype="0" fill="hold" grpId="0" nodeType="afterEffect">
                                  <p:stCondLst>
                                    <p:cond delay="0"/>
                                  </p:stCondLst>
                                  <p:childTnLst>
                                    <p:set>
                                      <p:cBhvr>
                                        <p:cTn id="94" dur="1" fill="hold">
                                          <p:stCondLst>
                                            <p:cond delay="0"/>
                                          </p:stCondLst>
                                        </p:cTn>
                                        <p:tgtEl>
                                          <p:spTgt spid="54"/>
                                        </p:tgtEl>
                                        <p:attrNameLst>
                                          <p:attrName>style.visibility</p:attrName>
                                        </p:attrNameLst>
                                      </p:cBhvr>
                                      <p:to>
                                        <p:strVal val="visible"/>
                                      </p:to>
                                    </p:set>
                                    <p:animEffect transition="in" filter="fade">
                                      <p:cBhvr>
                                        <p:cTn id="95" dur="1000"/>
                                        <p:tgtEl>
                                          <p:spTgt spid="54"/>
                                        </p:tgtEl>
                                      </p:cBhvr>
                                    </p:animEffect>
                                    <p:anim calcmode="lin" valueType="num">
                                      <p:cBhvr>
                                        <p:cTn id="96" dur="1000" fill="hold"/>
                                        <p:tgtEl>
                                          <p:spTgt spid="54"/>
                                        </p:tgtEl>
                                        <p:attrNameLst>
                                          <p:attrName>ppt_x</p:attrName>
                                        </p:attrNameLst>
                                      </p:cBhvr>
                                      <p:tavLst>
                                        <p:tav tm="0">
                                          <p:val>
                                            <p:strVal val="#ppt_x"/>
                                          </p:val>
                                        </p:tav>
                                        <p:tav tm="100000">
                                          <p:val>
                                            <p:strVal val="#ppt_x"/>
                                          </p:val>
                                        </p:tav>
                                      </p:tavLst>
                                    </p:anim>
                                    <p:anim calcmode="lin" valueType="num">
                                      <p:cBhvr>
                                        <p:cTn id="97" dur="1000" fill="hold"/>
                                        <p:tgtEl>
                                          <p:spTgt spid="54"/>
                                        </p:tgtEl>
                                        <p:attrNameLst>
                                          <p:attrName>ppt_y</p:attrName>
                                        </p:attrNameLst>
                                      </p:cBhvr>
                                      <p:tavLst>
                                        <p:tav tm="0">
                                          <p:val>
                                            <p:strVal val="#ppt_y-.1"/>
                                          </p:val>
                                        </p:tav>
                                        <p:tav tm="100000">
                                          <p:val>
                                            <p:strVal val="#ppt_y"/>
                                          </p:val>
                                        </p:tav>
                                      </p:tavLst>
                                    </p:anim>
                                  </p:childTnLst>
                                </p:cTn>
                              </p:par>
                            </p:childTnLst>
                          </p:cTn>
                        </p:par>
                        <p:par>
                          <p:cTn id="98" fill="hold">
                            <p:stCondLst>
                              <p:cond delay="13250"/>
                            </p:stCondLst>
                            <p:childTnLst>
                              <p:par>
                                <p:cTn id="99" presetID="53" presetClass="entr" presetSubtype="16" fill="hold" nodeType="afterEffect">
                                  <p:stCondLst>
                                    <p:cond delay="0"/>
                                  </p:stCondLst>
                                  <p:childTnLst>
                                    <p:set>
                                      <p:cBhvr>
                                        <p:cTn id="100" dur="1" fill="hold">
                                          <p:stCondLst>
                                            <p:cond delay="0"/>
                                          </p:stCondLst>
                                        </p:cTn>
                                        <p:tgtEl>
                                          <p:spTgt spid="88"/>
                                        </p:tgtEl>
                                        <p:attrNameLst>
                                          <p:attrName>style.visibility</p:attrName>
                                        </p:attrNameLst>
                                      </p:cBhvr>
                                      <p:to>
                                        <p:strVal val="visible"/>
                                      </p:to>
                                    </p:set>
                                    <p:anim calcmode="lin" valueType="num">
                                      <p:cBhvr>
                                        <p:cTn id="101" dur="500" fill="hold"/>
                                        <p:tgtEl>
                                          <p:spTgt spid="88"/>
                                        </p:tgtEl>
                                        <p:attrNameLst>
                                          <p:attrName>ppt_w</p:attrName>
                                        </p:attrNameLst>
                                      </p:cBhvr>
                                      <p:tavLst>
                                        <p:tav tm="0">
                                          <p:val>
                                            <p:fltVal val="0"/>
                                          </p:val>
                                        </p:tav>
                                        <p:tav tm="100000">
                                          <p:val>
                                            <p:strVal val="#ppt_w"/>
                                          </p:val>
                                        </p:tav>
                                      </p:tavLst>
                                    </p:anim>
                                    <p:anim calcmode="lin" valueType="num">
                                      <p:cBhvr>
                                        <p:cTn id="102" dur="500" fill="hold"/>
                                        <p:tgtEl>
                                          <p:spTgt spid="88"/>
                                        </p:tgtEl>
                                        <p:attrNameLst>
                                          <p:attrName>ppt_h</p:attrName>
                                        </p:attrNameLst>
                                      </p:cBhvr>
                                      <p:tavLst>
                                        <p:tav tm="0">
                                          <p:val>
                                            <p:fltVal val="0"/>
                                          </p:val>
                                        </p:tav>
                                        <p:tav tm="100000">
                                          <p:val>
                                            <p:strVal val="#ppt_h"/>
                                          </p:val>
                                        </p:tav>
                                      </p:tavLst>
                                    </p:anim>
                                    <p:animEffect transition="in" filter="fade">
                                      <p:cBhvr>
                                        <p:cTn id="103" dur="500"/>
                                        <p:tgtEl>
                                          <p:spTgt spid="88"/>
                                        </p:tgtEl>
                                      </p:cBhvr>
                                    </p:animEffect>
                                  </p:childTnLst>
                                </p:cTn>
                              </p:par>
                            </p:childTnLst>
                          </p:cTn>
                        </p:par>
                        <p:par>
                          <p:cTn id="104" fill="hold">
                            <p:stCondLst>
                              <p:cond delay="13750"/>
                            </p:stCondLst>
                            <p:childTnLst>
                              <p:par>
                                <p:cTn id="105" presetID="42" presetClass="entr" presetSubtype="0" fill="hold" nodeType="afterEffect">
                                  <p:stCondLst>
                                    <p:cond delay="0"/>
                                  </p:stCondLst>
                                  <p:childTnLst>
                                    <p:set>
                                      <p:cBhvr>
                                        <p:cTn id="106" dur="1" fill="hold">
                                          <p:stCondLst>
                                            <p:cond delay="0"/>
                                          </p:stCondLst>
                                        </p:cTn>
                                        <p:tgtEl>
                                          <p:spTgt spid="91"/>
                                        </p:tgtEl>
                                        <p:attrNameLst>
                                          <p:attrName>style.visibility</p:attrName>
                                        </p:attrNameLst>
                                      </p:cBhvr>
                                      <p:to>
                                        <p:strVal val="visible"/>
                                      </p:to>
                                    </p:set>
                                    <p:animEffect transition="in" filter="fade">
                                      <p:cBhvr>
                                        <p:cTn id="107" dur="1000"/>
                                        <p:tgtEl>
                                          <p:spTgt spid="91"/>
                                        </p:tgtEl>
                                      </p:cBhvr>
                                    </p:animEffect>
                                    <p:anim calcmode="lin" valueType="num">
                                      <p:cBhvr>
                                        <p:cTn id="108" dur="1000" fill="hold"/>
                                        <p:tgtEl>
                                          <p:spTgt spid="91"/>
                                        </p:tgtEl>
                                        <p:attrNameLst>
                                          <p:attrName>ppt_x</p:attrName>
                                        </p:attrNameLst>
                                      </p:cBhvr>
                                      <p:tavLst>
                                        <p:tav tm="0">
                                          <p:val>
                                            <p:strVal val="#ppt_x"/>
                                          </p:val>
                                        </p:tav>
                                        <p:tav tm="100000">
                                          <p:val>
                                            <p:strVal val="#ppt_x"/>
                                          </p:val>
                                        </p:tav>
                                      </p:tavLst>
                                    </p:anim>
                                    <p:anim calcmode="lin" valueType="num">
                                      <p:cBhvr>
                                        <p:cTn id="109" dur="1000" fill="hold"/>
                                        <p:tgtEl>
                                          <p:spTgt spid="91"/>
                                        </p:tgtEl>
                                        <p:attrNameLst>
                                          <p:attrName>ppt_y</p:attrName>
                                        </p:attrNameLst>
                                      </p:cBhvr>
                                      <p:tavLst>
                                        <p:tav tm="0">
                                          <p:val>
                                            <p:strVal val="#ppt_y+.1"/>
                                          </p:val>
                                        </p:tav>
                                        <p:tav tm="100000">
                                          <p:val>
                                            <p:strVal val="#ppt_y"/>
                                          </p:val>
                                        </p:tav>
                                      </p:tavLst>
                                    </p:anim>
                                  </p:childTnLst>
                                </p:cTn>
                              </p:par>
                            </p:childTnLst>
                          </p:cTn>
                        </p:par>
                        <p:par>
                          <p:cTn id="110" fill="hold">
                            <p:stCondLst>
                              <p:cond delay="14750"/>
                            </p:stCondLst>
                            <p:childTnLst>
                              <p:par>
                                <p:cTn id="111" presetID="47" presetClass="entr" presetSubtype="0" fill="hold" grpId="0" nodeType="afterEffect">
                                  <p:stCondLst>
                                    <p:cond delay="0"/>
                                  </p:stCondLst>
                                  <p:childTnLst>
                                    <p:set>
                                      <p:cBhvr>
                                        <p:cTn id="112" dur="1" fill="hold">
                                          <p:stCondLst>
                                            <p:cond delay="0"/>
                                          </p:stCondLst>
                                        </p:cTn>
                                        <p:tgtEl>
                                          <p:spTgt spid="58"/>
                                        </p:tgtEl>
                                        <p:attrNameLst>
                                          <p:attrName>style.visibility</p:attrName>
                                        </p:attrNameLst>
                                      </p:cBhvr>
                                      <p:to>
                                        <p:strVal val="visible"/>
                                      </p:to>
                                    </p:set>
                                    <p:animEffect transition="in" filter="fade">
                                      <p:cBhvr>
                                        <p:cTn id="113" dur="1000"/>
                                        <p:tgtEl>
                                          <p:spTgt spid="58"/>
                                        </p:tgtEl>
                                      </p:cBhvr>
                                    </p:animEffect>
                                    <p:anim calcmode="lin" valueType="num">
                                      <p:cBhvr>
                                        <p:cTn id="114" dur="1000" fill="hold"/>
                                        <p:tgtEl>
                                          <p:spTgt spid="58"/>
                                        </p:tgtEl>
                                        <p:attrNameLst>
                                          <p:attrName>ppt_x</p:attrName>
                                        </p:attrNameLst>
                                      </p:cBhvr>
                                      <p:tavLst>
                                        <p:tav tm="0">
                                          <p:val>
                                            <p:strVal val="#ppt_x"/>
                                          </p:val>
                                        </p:tav>
                                        <p:tav tm="100000">
                                          <p:val>
                                            <p:strVal val="#ppt_x"/>
                                          </p:val>
                                        </p:tav>
                                      </p:tavLst>
                                    </p:anim>
                                    <p:anim calcmode="lin" valueType="num">
                                      <p:cBhvr>
                                        <p:cTn id="115"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46" grpId="0" animBg="1"/>
      <p:bldP spid="53" grpId="0" animBg="1"/>
      <p:bldP spid="54" grpId="0" animBg="1"/>
      <p:bldP spid="5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0" name="Rectangle 9"/>
          <p:cNvSpPr/>
          <p:nvPr/>
        </p:nvSpPr>
        <p:spPr>
          <a:xfrm>
            <a:off x="1" y="1388534"/>
            <a:ext cx="12192000" cy="323991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45"/>
          <p:cNvSpPr>
            <a:spLocks noChangeAspect="1" noEditPoints="1"/>
          </p:cNvSpPr>
          <p:nvPr/>
        </p:nvSpPr>
        <p:spPr bwMode="auto">
          <a:xfrm>
            <a:off x="1278306"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7CCC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45"/>
          <p:cNvSpPr>
            <a:spLocks noChangeAspect="1" noEditPoints="1"/>
          </p:cNvSpPr>
          <p:nvPr/>
        </p:nvSpPr>
        <p:spPr bwMode="auto">
          <a:xfrm>
            <a:off x="4608528"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CC8E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13" name="Freeform 45"/>
          <p:cNvSpPr>
            <a:spLocks noChangeAspect="1" noEditPoints="1"/>
          </p:cNvSpPr>
          <p:nvPr/>
        </p:nvSpPr>
        <p:spPr bwMode="auto">
          <a:xfrm>
            <a:off x="4608528"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92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45"/>
          <p:cNvSpPr>
            <a:spLocks noChangeAspect="1" noEditPoints="1"/>
          </p:cNvSpPr>
          <p:nvPr/>
        </p:nvSpPr>
        <p:spPr bwMode="auto">
          <a:xfrm>
            <a:off x="7938750"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4C95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45"/>
          <p:cNvSpPr>
            <a:spLocks noChangeAspect="1" noEditPoints="1"/>
          </p:cNvSpPr>
          <p:nvPr/>
        </p:nvSpPr>
        <p:spPr bwMode="auto">
          <a:xfrm>
            <a:off x="1278306" y="490277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746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45"/>
          <p:cNvSpPr>
            <a:spLocks noChangeAspect="1" noEditPoints="1"/>
          </p:cNvSpPr>
          <p:nvPr/>
        </p:nvSpPr>
        <p:spPr bwMode="auto">
          <a:xfrm>
            <a:off x="7938750" y="571425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60DCF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7" name="Text Box 10"/>
          <p:cNvSpPr txBox="1">
            <a:spLocks noChangeArrowheads="1"/>
          </p:cNvSpPr>
          <p:nvPr/>
        </p:nvSpPr>
        <p:spPr bwMode="auto">
          <a:xfrm>
            <a:off x="1828236" y="4863863"/>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8" name="Text Box 10"/>
          <p:cNvSpPr txBox="1">
            <a:spLocks noChangeArrowheads="1"/>
          </p:cNvSpPr>
          <p:nvPr/>
        </p:nvSpPr>
        <p:spPr bwMode="auto">
          <a:xfrm>
            <a:off x="1825413" y="5675345"/>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19" name="Text Box 10"/>
          <p:cNvSpPr txBox="1">
            <a:spLocks noChangeArrowheads="1"/>
          </p:cNvSpPr>
          <p:nvPr/>
        </p:nvSpPr>
        <p:spPr bwMode="auto">
          <a:xfrm>
            <a:off x="5152814" y="4858489"/>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0" name="Text Box 10"/>
          <p:cNvSpPr txBox="1">
            <a:spLocks noChangeArrowheads="1"/>
          </p:cNvSpPr>
          <p:nvPr/>
        </p:nvSpPr>
        <p:spPr bwMode="auto">
          <a:xfrm>
            <a:off x="8480133" y="48584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1" name="Text Box 10"/>
          <p:cNvSpPr txBox="1">
            <a:spLocks noChangeArrowheads="1"/>
          </p:cNvSpPr>
          <p:nvPr/>
        </p:nvSpPr>
        <p:spPr bwMode="auto">
          <a:xfrm>
            <a:off x="5152814" y="5675344"/>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
        <p:nvSpPr>
          <p:cNvPr id="22" name="Text Box 10"/>
          <p:cNvSpPr txBox="1">
            <a:spLocks noChangeArrowheads="1"/>
          </p:cNvSpPr>
          <p:nvPr/>
        </p:nvSpPr>
        <p:spPr bwMode="auto">
          <a:xfrm>
            <a:off x="8480133" y="5670788"/>
            <a:ext cx="2286000" cy="46166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300" dirty="0">
                <a:solidFill>
                  <a:schemeClr val="bg1">
                    <a:lumMod val="85000"/>
                  </a:schemeClr>
                </a:solidFill>
                <a:latin typeface="Candara" panose="020E0502030303020204" pitchFamily="34" charset="0"/>
              </a:rPr>
              <a:t>Lorem ipsum dolor sit amet, consectetur adipiscing elit</a:t>
            </a:r>
          </a:p>
        </p:txBody>
      </p:sp>
    </p:spTree>
    <p:extLst>
      <p:ext uri="{BB962C8B-B14F-4D97-AF65-F5344CB8AC3E}">
        <p14:creationId xmlns:p14="http://schemas.microsoft.com/office/powerpoint/2010/main" val="2949889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900" decel="100000" fill="hold"/>
                                        <p:tgtEl>
                                          <p:spTgt spid="10"/>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additive="base">
                                        <p:cTn id="18" dur="500" fill="hold"/>
                                        <p:tgtEl>
                                          <p:spTgt spid="15"/>
                                        </p:tgtEl>
                                        <p:attrNameLst>
                                          <p:attrName>ppt_x</p:attrName>
                                        </p:attrNameLst>
                                      </p:cBhvr>
                                      <p:tavLst>
                                        <p:tav tm="0">
                                          <p:val>
                                            <p:strVal val="#ppt_x"/>
                                          </p:val>
                                        </p:tav>
                                        <p:tav tm="100000">
                                          <p:val>
                                            <p:strVal val="#ppt_x"/>
                                          </p:val>
                                        </p:tav>
                                      </p:tavLst>
                                    </p:anim>
                                    <p:anim calcmode="lin" valueType="num">
                                      <p:cBhvr additive="base">
                                        <p:cTn id="19" dur="500" fill="hold"/>
                                        <p:tgtEl>
                                          <p:spTgt spid="15"/>
                                        </p:tgtEl>
                                        <p:attrNameLst>
                                          <p:attrName>ppt_y</p:attrName>
                                        </p:attrNameLst>
                                      </p:cBhvr>
                                      <p:tavLst>
                                        <p:tav tm="0">
                                          <p:val>
                                            <p:strVal val="1+#ppt_h/2"/>
                                          </p:val>
                                        </p:tav>
                                        <p:tav tm="100000">
                                          <p:val>
                                            <p:strVal val="#ppt_y"/>
                                          </p:val>
                                        </p:tav>
                                      </p:tavLst>
                                    </p:anim>
                                  </p:childTnLst>
                                </p:cTn>
                              </p:par>
                            </p:childTnLst>
                          </p:cTn>
                        </p:par>
                        <p:par>
                          <p:cTn id="20" fill="hold">
                            <p:stCondLst>
                              <p:cond delay="2250"/>
                            </p:stCondLst>
                            <p:childTnLst>
                              <p:par>
                                <p:cTn id="21" presetID="2" presetClass="entr" presetSubtype="2"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additive="base">
                                        <p:cTn id="23" dur="500" fill="hold"/>
                                        <p:tgtEl>
                                          <p:spTgt spid="17"/>
                                        </p:tgtEl>
                                        <p:attrNameLst>
                                          <p:attrName>ppt_x</p:attrName>
                                        </p:attrNameLst>
                                      </p:cBhvr>
                                      <p:tavLst>
                                        <p:tav tm="0">
                                          <p:val>
                                            <p:strVal val="1+#ppt_w/2"/>
                                          </p:val>
                                        </p:tav>
                                        <p:tav tm="100000">
                                          <p:val>
                                            <p:strVal val="#ppt_x"/>
                                          </p:val>
                                        </p:tav>
                                      </p:tavLst>
                                    </p:anim>
                                    <p:anim calcmode="lin" valueType="num">
                                      <p:cBhvr additive="base">
                                        <p:cTn id="24" dur="500" fill="hold"/>
                                        <p:tgtEl>
                                          <p:spTgt spid="17"/>
                                        </p:tgtEl>
                                        <p:attrNameLst>
                                          <p:attrName>ppt_y</p:attrName>
                                        </p:attrNameLst>
                                      </p:cBhvr>
                                      <p:tavLst>
                                        <p:tav tm="0">
                                          <p:val>
                                            <p:strVal val="#ppt_y"/>
                                          </p:val>
                                        </p:tav>
                                        <p:tav tm="100000">
                                          <p:val>
                                            <p:strVal val="#ppt_y"/>
                                          </p:val>
                                        </p:tav>
                                      </p:tavLst>
                                    </p:anim>
                                  </p:childTnLst>
                                </p:cTn>
                              </p:par>
                            </p:childTnLst>
                          </p:cTn>
                        </p:par>
                        <p:par>
                          <p:cTn id="25" fill="hold">
                            <p:stCondLst>
                              <p:cond delay="2750"/>
                            </p:stCondLst>
                            <p:childTnLst>
                              <p:par>
                                <p:cTn id="26" presetID="2" presetClass="entr" presetSubtype="4" fill="hold" grpId="0" nodeType="afterEffect">
                                  <p:stCondLst>
                                    <p:cond delay="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500" fill="hold"/>
                                        <p:tgtEl>
                                          <p:spTgt spid="12"/>
                                        </p:tgtEl>
                                        <p:attrNameLst>
                                          <p:attrName>ppt_x</p:attrName>
                                        </p:attrNameLst>
                                      </p:cBhvr>
                                      <p:tavLst>
                                        <p:tav tm="0">
                                          <p:val>
                                            <p:strVal val="#ppt_x"/>
                                          </p:val>
                                        </p:tav>
                                        <p:tav tm="100000">
                                          <p:val>
                                            <p:strVal val="#ppt_x"/>
                                          </p:val>
                                        </p:tav>
                                      </p:tavLst>
                                    </p:anim>
                                    <p:anim calcmode="lin" valueType="num">
                                      <p:cBhvr additive="base">
                                        <p:cTn id="29" dur="500" fill="hold"/>
                                        <p:tgtEl>
                                          <p:spTgt spid="12"/>
                                        </p:tgtEl>
                                        <p:attrNameLst>
                                          <p:attrName>ppt_y</p:attrName>
                                        </p:attrNameLst>
                                      </p:cBhvr>
                                      <p:tavLst>
                                        <p:tav tm="0">
                                          <p:val>
                                            <p:strVal val="1+#ppt_h/2"/>
                                          </p:val>
                                        </p:tav>
                                        <p:tav tm="100000">
                                          <p:val>
                                            <p:strVal val="#ppt_y"/>
                                          </p:val>
                                        </p:tav>
                                      </p:tavLst>
                                    </p:anim>
                                  </p:childTnLst>
                                </p:cTn>
                              </p:par>
                            </p:childTnLst>
                          </p:cTn>
                        </p:par>
                        <p:par>
                          <p:cTn id="30" fill="hold">
                            <p:stCondLst>
                              <p:cond delay="3250"/>
                            </p:stCondLst>
                            <p:childTnLst>
                              <p:par>
                                <p:cTn id="31" presetID="2" presetClass="entr" presetSubtype="2"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additive="base">
                                        <p:cTn id="33" dur="500" fill="hold"/>
                                        <p:tgtEl>
                                          <p:spTgt spid="19"/>
                                        </p:tgtEl>
                                        <p:attrNameLst>
                                          <p:attrName>ppt_x</p:attrName>
                                        </p:attrNameLst>
                                      </p:cBhvr>
                                      <p:tavLst>
                                        <p:tav tm="0">
                                          <p:val>
                                            <p:strVal val="1+#ppt_w/2"/>
                                          </p:val>
                                        </p:tav>
                                        <p:tav tm="100000">
                                          <p:val>
                                            <p:strVal val="#ppt_x"/>
                                          </p:val>
                                        </p:tav>
                                      </p:tavLst>
                                    </p:anim>
                                    <p:anim calcmode="lin" valueType="num">
                                      <p:cBhvr additive="base">
                                        <p:cTn id="34" dur="500" fill="hold"/>
                                        <p:tgtEl>
                                          <p:spTgt spid="19"/>
                                        </p:tgtEl>
                                        <p:attrNameLst>
                                          <p:attrName>ppt_y</p:attrName>
                                        </p:attrNameLst>
                                      </p:cBhvr>
                                      <p:tavLst>
                                        <p:tav tm="0">
                                          <p:val>
                                            <p:strVal val="#ppt_y"/>
                                          </p:val>
                                        </p:tav>
                                        <p:tav tm="100000">
                                          <p:val>
                                            <p:strVal val="#ppt_y"/>
                                          </p:val>
                                        </p:tav>
                                      </p:tavLst>
                                    </p:anim>
                                  </p:childTnLst>
                                </p:cTn>
                              </p:par>
                            </p:childTnLst>
                          </p:cTn>
                        </p:par>
                        <p:par>
                          <p:cTn id="35" fill="hold">
                            <p:stCondLst>
                              <p:cond delay="3750"/>
                            </p:stCondLst>
                            <p:childTnLst>
                              <p:par>
                                <p:cTn id="36" presetID="2" presetClass="entr" presetSubtype="4"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additive="base">
                                        <p:cTn id="38" dur="500" fill="hold"/>
                                        <p:tgtEl>
                                          <p:spTgt spid="14"/>
                                        </p:tgtEl>
                                        <p:attrNameLst>
                                          <p:attrName>ppt_x</p:attrName>
                                        </p:attrNameLst>
                                      </p:cBhvr>
                                      <p:tavLst>
                                        <p:tav tm="0">
                                          <p:val>
                                            <p:strVal val="#ppt_x"/>
                                          </p:val>
                                        </p:tav>
                                        <p:tav tm="100000">
                                          <p:val>
                                            <p:strVal val="#ppt_x"/>
                                          </p:val>
                                        </p:tav>
                                      </p:tavLst>
                                    </p:anim>
                                    <p:anim calcmode="lin" valueType="num">
                                      <p:cBhvr additive="base">
                                        <p:cTn id="39" dur="500" fill="hold"/>
                                        <p:tgtEl>
                                          <p:spTgt spid="14"/>
                                        </p:tgtEl>
                                        <p:attrNameLst>
                                          <p:attrName>ppt_y</p:attrName>
                                        </p:attrNameLst>
                                      </p:cBhvr>
                                      <p:tavLst>
                                        <p:tav tm="0">
                                          <p:val>
                                            <p:strVal val="1+#ppt_h/2"/>
                                          </p:val>
                                        </p:tav>
                                        <p:tav tm="100000">
                                          <p:val>
                                            <p:strVal val="#ppt_y"/>
                                          </p:val>
                                        </p:tav>
                                      </p:tavLst>
                                    </p:anim>
                                  </p:childTnLst>
                                </p:cTn>
                              </p:par>
                            </p:childTnLst>
                          </p:cTn>
                        </p:par>
                        <p:par>
                          <p:cTn id="40" fill="hold">
                            <p:stCondLst>
                              <p:cond delay="4250"/>
                            </p:stCondLst>
                            <p:childTnLst>
                              <p:par>
                                <p:cTn id="41" presetID="2" presetClass="entr" presetSubtype="2"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500" fill="hold"/>
                                        <p:tgtEl>
                                          <p:spTgt spid="20"/>
                                        </p:tgtEl>
                                        <p:attrNameLst>
                                          <p:attrName>ppt_x</p:attrName>
                                        </p:attrNameLst>
                                      </p:cBhvr>
                                      <p:tavLst>
                                        <p:tav tm="0">
                                          <p:val>
                                            <p:strVal val="1+#ppt_w/2"/>
                                          </p:val>
                                        </p:tav>
                                        <p:tav tm="100000">
                                          <p:val>
                                            <p:strVal val="#ppt_x"/>
                                          </p:val>
                                        </p:tav>
                                      </p:tavLst>
                                    </p:anim>
                                    <p:anim calcmode="lin" valueType="num">
                                      <p:cBhvr additive="base">
                                        <p:cTn id="44" dur="500" fill="hold"/>
                                        <p:tgtEl>
                                          <p:spTgt spid="20"/>
                                        </p:tgtEl>
                                        <p:attrNameLst>
                                          <p:attrName>ppt_y</p:attrName>
                                        </p:attrNameLst>
                                      </p:cBhvr>
                                      <p:tavLst>
                                        <p:tav tm="0">
                                          <p:val>
                                            <p:strVal val="#ppt_y"/>
                                          </p:val>
                                        </p:tav>
                                        <p:tav tm="100000">
                                          <p:val>
                                            <p:strVal val="#ppt_y"/>
                                          </p:val>
                                        </p:tav>
                                      </p:tavLst>
                                    </p:anim>
                                  </p:childTnLst>
                                </p:cTn>
                              </p:par>
                            </p:childTnLst>
                          </p:cTn>
                        </p:par>
                        <p:par>
                          <p:cTn id="45" fill="hold">
                            <p:stCondLst>
                              <p:cond delay="4750"/>
                            </p:stCondLst>
                            <p:childTnLst>
                              <p:par>
                                <p:cTn id="46" presetID="2" presetClass="entr" presetSubtype="4" fill="hold" grpId="0" nodeType="afterEffect">
                                  <p:stCondLst>
                                    <p:cond delay="0"/>
                                  </p:stCondLst>
                                  <p:childTnLst>
                                    <p:set>
                                      <p:cBhvr>
                                        <p:cTn id="47" dur="1" fill="hold">
                                          <p:stCondLst>
                                            <p:cond delay="0"/>
                                          </p:stCondLst>
                                        </p:cTn>
                                        <p:tgtEl>
                                          <p:spTgt spid="11"/>
                                        </p:tgtEl>
                                        <p:attrNameLst>
                                          <p:attrName>style.visibility</p:attrName>
                                        </p:attrNameLst>
                                      </p:cBhvr>
                                      <p:to>
                                        <p:strVal val="visible"/>
                                      </p:to>
                                    </p:set>
                                    <p:anim calcmode="lin" valueType="num">
                                      <p:cBhvr additive="base">
                                        <p:cTn id="48" dur="500" fill="hold"/>
                                        <p:tgtEl>
                                          <p:spTgt spid="11"/>
                                        </p:tgtEl>
                                        <p:attrNameLst>
                                          <p:attrName>ppt_x</p:attrName>
                                        </p:attrNameLst>
                                      </p:cBhvr>
                                      <p:tavLst>
                                        <p:tav tm="0">
                                          <p:val>
                                            <p:strVal val="#ppt_x"/>
                                          </p:val>
                                        </p:tav>
                                        <p:tav tm="100000">
                                          <p:val>
                                            <p:strVal val="#ppt_x"/>
                                          </p:val>
                                        </p:tav>
                                      </p:tavLst>
                                    </p:anim>
                                    <p:anim calcmode="lin" valueType="num">
                                      <p:cBhvr additive="base">
                                        <p:cTn id="49" dur="500" fill="hold"/>
                                        <p:tgtEl>
                                          <p:spTgt spid="11"/>
                                        </p:tgtEl>
                                        <p:attrNameLst>
                                          <p:attrName>ppt_y</p:attrName>
                                        </p:attrNameLst>
                                      </p:cBhvr>
                                      <p:tavLst>
                                        <p:tav tm="0">
                                          <p:val>
                                            <p:strVal val="1+#ppt_h/2"/>
                                          </p:val>
                                        </p:tav>
                                        <p:tav tm="100000">
                                          <p:val>
                                            <p:strVal val="#ppt_y"/>
                                          </p:val>
                                        </p:tav>
                                      </p:tavLst>
                                    </p:anim>
                                  </p:childTnLst>
                                </p:cTn>
                              </p:par>
                            </p:childTnLst>
                          </p:cTn>
                        </p:par>
                        <p:par>
                          <p:cTn id="50" fill="hold">
                            <p:stCondLst>
                              <p:cond delay="5250"/>
                            </p:stCondLst>
                            <p:childTnLst>
                              <p:par>
                                <p:cTn id="51" presetID="2" presetClass="entr" presetSubtype="2"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additive="base">
                                        <p:cTn id="53" dur="500" fill="hold"/>
                                        <p:tgtEl>
                                          <p:spTgt spid="18"/>
                                        </p:tgtEl>
                                        <p:attrNameLst>
                                          <p:attrName>ppt_x</p:attrName>
                                        </p:attrNameLst>
                                      </p:cBhvr>
                                      <p:tavLst>
                                        <p:tav tm="0">
                                          <p:val>
                                            <p:strVal val="1+#ppt_w/2"/>
                                          </p:val>
                                        </p:tav>
                                        <p:tav tm="100000">
                                          <p:val>
                                            <p:strVal val="#ppt_x"/>
                                          </p:val>
                                        </p:tav>
                                      </p:tavLst>
                                    </p:anim>
                                    <p:anim calcmode="lin" valueType="num">
                                      <p:cBhvr additive="base">
                                        <p:cTn id="54" dur="500" fill="hold"/>
                                        <p:tgtEl>
                                          <p:spTgt spid="18"/>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4"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500" fill="hold"/>
                                        <p:tgtEl>
                                          <p:spTgt spid="13"/>
                                        </p:tgtEl>
                                        <p:attrNameLst>
                                          <p:attrName>ppt_x</p:attrName>
                                        </p:attrNameLst>
                                      </p:cBhvr>
                                      <p:tavLst>
                                        <p:tav tm="0">
                                          <p:val>
                                            <p:strVal val="#ppt_x"/>
                                          </p:val>
                                        </p:tav>
                                        <p:tav tm="100000">
                                          <p:val>
                                            <p:strVal val="#ppt_x"/>
                                          </p:val>
                                        </p:tav>
                                      </p:tavLst>
                                    </p:anim>
                                    <p:anim calcmode="lin" valueType="num">
                                      <p:cBhvr additive="base">
                                        <p:cTn id="59" dur="500" fill="hold"/>
                                        <p:tgtEl>
                                          <p:spTgt spid="13"/>
                                        </p:tgtEl>
                                        <p:attrNameLst>
                                          <p:attrName>ppt_y</p:attrName>
                                        </p:attrNameLst>
                                      </p:cBhvr>
                                      <p:tavLst>
                                        <p:tav tm="0">
                                          <p:val>
                                            <p:strVal val="1+#ppt_h/2"/>
                                          </p:val>
                                        </p:tav>
                                        <p:tav tm="100000">
                                          <p:val>
                                            <p:strVal val="#ppt_y"/>
                                          </p:val>
                                        </p:tav>
                                      </p:tavLst>
                                    </p:anim>
                                  </p:childTnLst>
                                </p:cTn>
                              </p:par>
                            </p:childTnLst>
                          </p:cTn>
                        </p:par>
                        <p:par>
                          <p:cTn id="60" fill="hold">
                            <p:stCondLst>
                              <p:cond delay="6250"/>
                            </p:stCondLst>
                            <p:childTnLst>
                              <p:par>
                                <p:cTn id="61" presetID="2" presetClass="entr" presetSubtype="2" fill="hold" grpId="0" nodeType="afterEffect">
                                  <p:stCondLst>
                                    <p:cond delay="0"/>
                                  </p:stCondLst>
                                  <p:childTnLst>
                                    <p:set>
                                      <p:cBhvr>
                                        <p:cTn id="62" dur="1" fill="hold">
                                          <p:stCondLst>
                                            <p:cond delay="0"/>
                                          </p:stCondLst>
                                        </p:cTn>
                                        <p:tgtEl>
                                          <p:spTgt spid="21"/>
                                        </p:tgtEl>
                                        <p:attrNameLst>
                                          <p:attrName>style.visibility</p:attrName>
                                        </p:attrNameLst>
                                      </p:cBhvr>
                                      <p:to>
                                        <p:strVal val="visible"/>
                                      </p:to>
                                    </p:set>
                                    <p:anim calcmode="lin" valueType="num">
                                      <p:cBhvr additive="base">
                                        <p:cTn id="63" dur="500" fill="hold"/>
                                        <p:tgtEl>
                                          <p:spTgt spid="21"/>
                                        </p:tgtEl>
                                        <p:attrNameLst>
                                          <p:attrName>ppt_x</p:attrName>
                                        </p:attrNameLst>
                                      </p:cBhvr>
                                      <p:tavLst>
                                        <p:tav tm="0">
                                          <p:val>
                                            <p:strVal val="1+#ppt_w/2"/>
                                          </p:val>
                                        </p:tav>
                                        <p:tav tm="100000">
                                          <p:val>
                                            <p:strVal val="#ppt_x"/>
                                          </p:val>
                                        </p:tav>
                                      </p:tavLst>
                                    </p:anim>
                                    <p:anim calcmode="lin" valueType="num">
                                      <p:cBhvr additive="base">
                                        <p:cTn id="64" dur="500" fill="hold"/>
                                        <p:tgtEl>
                                          <p:spTgt spid="21"/>
                                        </p:tgtEl>
                                        <p:attrNameLst>
                                          <p:attrName>ppt_y</p:attrName>
                                        </p:attrNameLst>
                                      </p:cBhvr>
                                      <p:tavLst>
                                        <p:tav tm="0">
                                          <p:val>
                                            <p:strVal val="#ppt_y"/>
                                          </p:val>
                                        </p:tav>
                                        <p:tav tm="100000">
                                          <p:val>
                                            <p:strVal val="#ppt_y"/>
                                          </p:val>
                                        </p:tav>
                                      </p:tavLst>
                                    </p:anim>
                                  </p:childTnLst>
                                </p:cTn>
                              </p:par>
                            </p:childTnLst>
                          </p:cTn>
                        </p:par>
                        <p:par>
                          <p:cTn id="65" fill="hold">
                            <p:stCondLst>
                              <p:cond delay="6750"/>
                            </p:stCondLst>
                            <p:childTnLst>
                              <p:par>
                                <p:cTn id="66" presetID="2" presetClass="entr" presetSubtype="4"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500" fill="hold"/>
                                        <p:tgtEl>
                                          <p:spTgt spid="16"/>
                                        </p:tgtEl>
                                        <p:attrNameLst>
                                          <p:attrName>ppt_x</p:attrName>
                                        </p:attrNameLst>
                                      </p:cBhvr>
                                      <p:tavLst>
                                        <p:tav tm="0">
                                          <p:val>
                                            <p:strVal val="#ppt_x"/>
                                          </p:val>
                                        </p:tav>
                                        <p:tav tm="100000">
                                          <p:val>
                                            <p:strVal val="#ppt_x"/>
                                          </p:val>
                                        </p:tav>
                                      </p:tavLst>
                                    </p:anim>
                                    <p:anim calcmode="lin" valueType="num">
                                      <p:cBhvr additive="base">
                                        <p:cTn id="69" dur="500" fill="hold"/>
                                        <p:tgtEl>
                                          <p:spTgt spid="16"/>
                                        </p:tgtEl>
                                        <p:attrNameLst>
                                          <p:attrName>ppt_y</p:attrName>
                                        </p:attrNameLst>
                                      </p:cBhvr>
                                      <p:tavLst>
                                        <p:tav tm="0">
                                          <p:val>
                                            <p:strVal val="1+#ppt_h/2"/>
                                          </p:val>
                                        </p:tav>
                                        <p:tav tm="100000">
                                          <p:val>
                                            <p:strVal val="#ppt_y"/>
                                          </p:val>
                                        </p:tav>
                                      </p:tavLst>
                                    </p:anim>
                                  </p:childTnLst>
                                </p:cTn>
                              </p:par>
                            </p:childTnLst>
                          </p:cTn>
                        </p:par>
                        <p:par>
                          <p:cTn id="70" fill="hold">
                            <p:stCondLst>
                              <p:cond delay="7250"/>
                            </p:stCondLst>
                            <p:childTnLst>
                              <p:par>
                                <p:cTn id="71" presetID="2" presetClass="entr" presetSubtype="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 calcmode="lin" valueType="num">
                                      <p:cBhvr additive="base">
                                        <p:cTn id="73" dur="500" fill="hold"/>
                                        <p:tgtEl>
                                          <p:spTgt spid="22"/>
                                        </p:tgtEl>
                                        <p:attrNameLst>
                                          <p:attrName>ppt_x</p:attrName>
                                        </p:attrNameLst>
                                      </p:cBhvr>
                                      <p:tavLst>
                                        <p:tav tm="0">
                                          <p:val>
                                            <p:strVal val="1+#ppt_w/2"/>
                                          </p:val>
                                        </p:tav>
                                        <p:tav tm="100000">
                                          <p:val>
                                            <p:strVal val="#ppt_x"/>
                                          </p:val>
                                        </p:tav>
                                      </p:tavLst>
                                    </p:anim>
                                    <p:anim calcmode="lin" valueType="num">
                                      <p:cBhvr additive="base">
                                        <p:cTn id="74"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p:bldP spid="18" grpId="0"/>
      <p:bldP spid="19" grpId="0"/>
      <p:bldP spid="20" grpId="0"/>
      <p:bldP spid="21" grpId="0"/>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6000" b="-6000"/>
          </a:stretch>
        </a:blipFill>
        <a:effectLst/>
      </p:bgPr>
    </p:bg>
    <p:spTree>
      <p:nvGrpSpPr>
        <p:cNvPr id="1" name=""/>
        <p:cNvGrpSpPr/>
        <p:nvPr/>
      </p:nvGrpSpPr>
      <p:grpSpPr>
        <a:xfrm>
          <a:off x="0" y="0"/>
          <a:ext cx="0" cy="0"/>
          <a:chOff x="0" y="0"/>
          <a:chExt cx="0" cy="0"/>
        </a:xfrm>
      </p:grpSpPr>
      <p:sp>
        <p:nvSpPr>
          <p:cNvPr id="41" name="Freeform 10"/>
          <p:cNvSpPr>
            <a:spLocks/>
          </p:cNvSpPr>
          <p:nvPr/>
        </p:nvSpPr>
        <p:spPr bwMode="auto">
          <a:xfrm>
            <a:off x="5859761" y="5681356"/>
            <a:ext cx="310697" cy="632489"/>
          </a:xfrm>
          <a:custGeom>
            <a:avLst/>
            <a:gdLst/>
            <a:ahLst/>
            <a:cxnLst>
              <a:cxn ang="0">
                <a:pos x="52" y="316"/>
              </a:cxn>
              <a:cxn ang="0">
                <a:pos x="36" y="278"/>
              </a:cxn>
              <a:cxn ang="0">
                <a:pos x="41" y="238"/>
              </a:cxn>
              <a:cxn ang="0">
                <a:pos x="11" y="214"/>
              </a:cxn>
              <a:cxn ang="0">
                <a:pos x="12" y="177"/>
              </a:cxn>
              <a:cxn ang="0">
                <a:pos x="38" y="39"/>
              </a:cxn>
              <a:cxn ang="0">
                <a:pos x="46" y="3"/>
              </a:cxn>
              <a:cxn ang="0">
                <a:pos x="60" y="7"/>
              </a:cxn>
              <a:cxn ang="0">
                <a:pos x="85" y="16"/>
              </a:cxn>
              <a:cxn ang="0">
                <a:pos x="110" y="11"/>
              </a:cxn>
              <a:cxn ang="0">
                <a:pos x="127" y="5"/>
              </a:cxn>
              <a:cxn ang="0">
                <a:pos x="141" y="55"/>
              </a:cxn>
              <a:cxn ang="0">
                <a:pos x="130" y="89"/>
              </a:cxn>
              <a:cxn ang="0">
                <a:pos x="125" y="113"/>
              </a:cxn>
              <a:cxn ang="0">
                <a:pos x="122" y="132"/>
              </a:cxn>
              <a:cxn ang="0">
                <a:pos x="111" y="150"/>
              </a:cxn>
              <a:cxn ang="0">
                <a:pos x="95" y="154"/>
              </a:cxn>
              <a:cxn ang="0">
                <a:pos x="109" y="177"/>
              </a:cxn>
              <a:cxn ang="0">
                <a:pos x="112" y="215"/>
              </a:cxn>
              <a:cxn ang="0">
                <a:pos x="110" y="240"/>
              </a:cxn>
              <a:cxn ang="0">
                <a:pos x="106" y="268"/>
              </a:cxn>
              <a:cxn ang="0">
                <a:pos x="98" y="296"/>
              </a:cxn>
              <a:cxn ang="0">
                <a:pos x="73" y="320"/>
              </a:cxn>
              <a:cxn ang="0">
                <a:pos x="52" y="316"/>
              </a:cxn>
            </a:cxnLst>
            <a:rect l="0" t="0" r="r" b="b"/>
            <a:pathLst>
              <a:path w="159" h="324">
                <a:moveTo>
                  <a:pt x="52" y="316"/>
                </a:moveTo>
                <a:cubicBezTo>
                  <a:pt x="35" y="313"/>
                  <a:pt x="34" y="311"/>
                  <a:pt x="36" y="278"/>
                </a:cubicBezTo>
                <a:cubicBezTo>
                  <a:pt x="37" y="259"/>
                  <a:pt x="40" y="241"/>
                  <a:pt x="41" y="238"/>
                </a:cubicBezTo>
                <a:cubicBezTo>
                  <a:pt x="46" y="230"/>
                  <a:pt x="22" y="210"/>
                  <a:pt x="11" y="214"/>
                </a:cubicBezTo>
                <a:cubicBezTo>
                  <a:pt x="0" y="218"/>
                  <a:pt x="0" y="194"/>
                  <a:pt x="12" y="177"/>
                </a:cubicBezTo>
                <a:cubicBezTo>
                  <a:pt x="30" y="152"/>
                  <a:pt x="46" y="65"/>
                  <a:pt x="38" y="39"/>
                </a:cubicBezTo>
                <a:cubicBezTo>
                  <a:pt x="29" y="7"/>
                  <a:pt x="29" y="7"/>
                  <a:pt x="46" y="3"/>
                </a:cubicBezTo>
                <a:cubicBezTo>
                  <a:pt x="54" y="0"/>
                  <a:pt x="60" y="2"/>
                  <a:pt x="60" y="7"/>
                </a:cubicBezTo>
                <a:cubicBezTo>
                  <a:pt x="60" y="12"/>
                  <a:pt x="71" y="16"/>
                  <a:pt x="85" y="16"/>
                </a:cubicBezTo>
                <a:cubicBezTo>
                  <a:pt x="99" y="17"/>
                  <a:pt x="110" y="15"/>
                  <a:pt x="110" y="11"/>
                </a:cubicBezTo>
                <a:cubicBezTo>
                  <a:pt x="110" y="8"/>
                  <a:pt x="118" y="5"/>
                  <a:pt x="127" y="5"/>
                </a:cubicBezTo>
                <a:cubicBezTo>
                  <a:pt x="150" y="5"/>
                  <a:pt x="159" y="36"/>
                  <a:pt x="141" y="55"/>
                </a:cubicBezTo>
                <a:cubicBezTo>
                  <a:pt x="133" y="63"/>
                  <a:pt x="129" y="77"/>
                  <a:pt x="130" y="89"/>
                </a:cubicBezTo>
                <a:cubicBezTo>
                  <a:pt x="131" y="100"/>
                  <a:pt x="129" y="111"/>
                  <a:pt x="125" y="113"/>
                </a:cubicBezTo>
                <a:cubicBezTo>
                  <a:pt x="122" y="115"/>
                  <a:pt x="120" y="124"/>
                  <a:pt x="122" y="132"/>
                </a:cubicBezTo>
                <a:cubicBezTo>
                  <a:pt x="125" y="142"/>
                  <a:pt x="122" y="147"/>
                  <a:pt x="111" y="150"/>
                </a:cubicBezTo>
                <a:cubicBezTo>
                  <a:pt x="95" y="154"/>
                  <a:pt x="95" y="154"/>
                  <a:pt x="95" y="154"/>
                </a:cubicBezTo>
                <a:cubicBezTo>
                  <a:pt x="109" y="177"/>
                  <a:pt x="109" y="177"/>
                  <a:pt x="109" y="177"/>
                </a:cubicBezTo>
                <a:cubicBezTo>
                  <a:pt x="122" y="198"/>
                  <a:pt x="122" y="202"/>
                  <a:pt x="112" y="215"/>
                </a:cubicBezTo>
                <a:cubicBezTo>
                  <a:pt x="104" y="227"/>
                  <a:pt x="103" y="232"/>
                  <a:pt x="110" y="240"/>
                </a:cubicBezTo>
                <a:cubicBezTo>
                  <a:pt x="116" y="247"/>
                  <a:pt x="115" y="254"/>
                  <a:pt x="106" y="268"/>
                </a:cubicBezTo>
                <a:cubicBezTo>
                  <a:pt x="99" y="278"/>
                  <a:pt x="96" y="290"/>
                  <a:pt x="98" y="296"/>
                </a:cubicBezTo>
                <a:cubicBezTo>
                  <a:pt x="102" y="305"/>
                  <a:pt x="81" y="324"/>
                  <a:pt x="73" y="320"/>
                </a:cubicBezTo>
                <a:cubicBezTo>
                  <a:pt x="72" y="319"/>
                  <a:pt x="62" y="318"/>
                  <a:pt x="52" y="316"/>
                </a:cubicBezTo>
                <a:close/>
              </a:path>
            </a:pathLst>
          </a:custGeom>
          <a:solidFill>
            <a:srgbClr val="75757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8" name="Freeform 7"/>
          <p:cNvSpPr>
            <a:spLocks/>
          </p:cNvSpPr>
          <p:nvPr/>
        </p:nvSpPr>
        <p:spPr bwMode="auto">
          <a:xfrm>
            <a:off x="5879735" y="5452774"/>
            <a:ext cx="1225033" cy="983131"/>
          </a:xfrm>
          <a:custGeom>
            <a:avLst/>
            <a:gdLst/>
            <a:ahLst/>
            <a:cxnLst>
              <a:cxn ang="0">
                <a:pos x="174" y="497"/>
              </a:cxn>
              <a:cxn ang="0">
                <a:pos x="151" y="463"/>
              </a:cxn>
              <a:cxn ang="0">
                <a:pos x="114" y="426"/>
              </a:cxn>
              <a:cxn ang="0">
                <a:pos x="105" y="386"/>
              </a:cxn>
              <a:cxn ang="0">
                <a:pos x="108" y="361"/>
              </a:cxn>
              <a:cxn ang="0">
                <a:pos x="110" y="332"/>
              </a:cxn>
              <a:cxn ang="0">
                <a:pos x="110" y="301"/>
              </a:cxn>
              <a:cxn ang="0">
                <a:pos x="111" y="273"/>
              </a:cxn>
              <a:cxn ang="0">
                <a:pos x="119" y="248"/>
              </a:cxn>
              <a:cxn ang="0">
                <a:pos x="123" y="231"/>
              </a:cxn>
              <a:cxn ang="0">
                <a:pos x="127" y="208"/>
              </a:cxn>
              <a:cxn ang="0">
                <a:pos x="142" y="168"/>
              </a:cxn>
              <a:cxn ang="0">
                <a:pos x="150" y="145"/>
              </a:cxn>
              <a:cxn ang="0">
                <a:pos x="143" y="129"/>
              </a:cxn>
              <a:cxn ang="0">
                <a:pos x="123" y="116"/>
              </a:cxn>
              <a:cxn ang="0">
                <a:pos x="96" y="122"/>
              </a:cxn>
              <a:cxn ang="0">
                <a:pos x="57" y="115"/>
              </a:cxn>
              <a:cxn ang="0">
                <a:pos x="39" y="113"/>
              </a:cxn>
              <a:cxn ang="0">
                <a:pos x="21" y="100"/>
              </a:cxn>
              <a:cxn ang="0">
                <a:pos x="10" y="68"/>
              </a:cxn>
              <a:cxn ang="0">
                <a:pos x="7" y="42"/>
              </a:cxn>
              <a:cxn ang="0">
                <a:pos x="22" y="35"/>
              </a:cxn>
              <a:cxn ang="0">
                <a:pos x="50" y="20"/>
              </a:cxn>
              <a:cxn ang="0">
                <a:pos x="97" y="10"/>
              </a:cxn>
              <a:cxn ang="0">
                <a:pos x="142" y="16"/>
              </a:cxn>
              <a:cxn ang="0">
                <a:pos x="190" y="20"/>
              </a:cxn>
              <a:cxn ang="0">
                <a:pos x="271" y="29"/>
              </a:cxn>
              <a:cxn ang="0">
                <a:pos x="392" y="44"/>
              </a:cxn>
              <a:cxn ang="0">
                <a:pos x="479" y="72"/>
              </a:cxn>
              <a:cxn ang="0">
                <a:pos x="543" y="85"/>
              </a:cxn>
              <a:cxn ang="0">
                <a:pos x="553" y="92"/>
              </a:cxn>
              <a:cxn ang="0">
                <a:pos x="567" y="93"/>
              </a:cxn>
              <a:cxn ang="0">
                <a:pos x="614" y="94"/>
              </a:cxn>
              <a:cxn ang="0">
                <a:pos x="622" y="87"/>
              </a:cxn>
              <a:cxn ang="0">
                <a:pos x="629" y="107"/>
              </a:cxn>
              <a:cxn ang="0">
                <a:pos x="544" y="171"/>
              </a:cxn>
              <a:cxn ang="0">
                <a:pos x="509" y="192"/>
              </a:cxn>
              <a:cxn ang="0">
                <a:pos x="476" y="244"/>
              </a:cxn>
              <a:cxn ang="0">
                <a:pos x="447" y="284"/>
              </a:cxn>
              <a:cxn ang="0">
                <a:pos x="459" y="308"/>
              </a:cxn>
              <a:cxn ang="0">
                <a:pos x="450" y="355"/>
              </a:cxn>
              <a:cxn ang="0">
                <a:pos x="429" y="390"/>
              </a:cxn>
              <a:cxn ang="0">
                <a:pos x="415" y="404"/>
              </a:cxn>
              <a:cxn ang="0">
                <a:pos x="380" y="429"/>
              </a:cxn>
              <a:cxn ang="0">
                <a:pos x="324" y="455"/>
              </a:cxn>
              <a:cxn ang="0">
                <a:pos x="248" y="462"/>
              </a:cxn>
              <a:cxn ang="0">
                <a:pos x="198" y="486"/>
              </a:cxn>
              <a:cxn ang="0">
                <a:pos x="174" y="497"/>
              </a:cxn>
            </a:cxnLst>
            <a:rect l="0" t="0" r="r" b="b"/>
            <a:pathLst>
              <a:path w="629" h="505">
                <a:moveTo>
                  <a:pt x="174" y="497"/>
                </a:moveTo>
                <a:cubicBezTo>
                  <a:pt x="170" y="494"/>
                  <a:pt x="159" y="479"/>
                  <a:pt x="151" y="463"/>
                </a:cubicBezTo>
                <a:cubicBezTo>
                  <a:pt x="141" y="443"/>
                  <a:pt x="129" y="431"/>
                  <a:pt x="114" y="426"/>
                </a:cubicBezTo>
                <a:cubicBezTo>
                  <a:pt x="90" y="418"/>
                  <a:pt x="87" y="404"/>
                  <a:pt x="105" y="386"/>
                </a:cubicBezTo>
                <a:cubicBezTo>
                  <a:pt x="115" y="376"/>
                  <a:pt x="115" y="372"/>
                  <a:pt x="108" y="361"/>
                </a:cubicBezTo>
                <a:cubicBezTo>
                  <a:pt x="101" y="350"/>
                  <a:pt x="102" y="344"/>
                  <a:pt x="110" y="332"/>
                </a:cubicBezTo>
                <a:cubicBezTo>
                  <a:pt x="119" y="319"/>
                  <a:pt x="119" y="316"/>
                  <a:pt x="110" y="301"/>
                </a:cubicBezTo>
                <a:cubicBezTo>
                  <a:pt x="100" y="286"/>
                  <a:pt x="100" y="284"/>
                  <a:pt x="111" y="273"/>
                </a:cubicBezTo>
                <a:cubicBezTo>
                  <a:pt x="117" y="266"/>
                  <a:pt x="121" y="255"/>
                  <a:pt x="119" y="248"/>
                </a:cubicBezTo>
                <a:cubicBezTo>
                  <a:pt x="117" y="241"/>
                  <a:pt x="119" y="233"/>
                  <a:pt x="123" y="231"/>
                </a:cubicBezTo>
                <a:cubicBezTo>
                  <a:pt x="126" y="229"/>
                  <a:pt x="129" y="218"/>
                  <a:pt x="127" y="208"/>
                </a:cubicBezTo>
                <a:cubicBezTo>
                  <a:pt x="126" y="196"/>
                  <a:pt x="132" y="181"/>
                  <a:pt x="142" y="168"/>
                </a:cubicBezTo>
                <a:cubicBezTo>
                  <a:pt x="151" y="156"/>
                  <a:pt x="155" y="146"/>
                  <a:pt x="150" y="145"/>
                </a:cubicBezTo>
                <a:cubicBezTo>
                  <a:pt x="146" y="144"/>
                  <a:pt x="143" y="136"/>
                  <a:pt x="143" y="129"/>
                </a:cubicBezTo>
                <a:cubicBezTo>
                  <a:pt x="143" y="119"/>
                  <a:pt x="138" y="116"/>
                  <a:pt x="123" y="116"/>
                </a:cubicBezTo>
                <a:cubicBezTo>
                  <a:pt x="112" y="116"/>
                  <a:pt x="100" y="119"/>
                  <a:pt x="96" y="122"/>
                </a:cubicBezTo>
                <a:cubicBezTo>
                  <a:pt x="88" y="130"/>
                  <a:pt x="57" y="124"/>
                  <a:pt x="57" y="115"/>
                </a:cubicBezTo>
                <a:cubicBezTo>
                  <a:pt x="57" y="111"/>
                  <a:pt x="49" y="110"/>
                  <a:pt x="39" y="113"/>
                </a:cubicBezTo>
                <a:cubicBezTo>
                  <a:pt x="24" y="116"/>
                  <a:pt x="21" y="115"/>
                  <a:pt x="21" y="100"/>
                </a:cubicBezTo>
                <a:cubicBezTo>
                  <a:pt x="21" y="91"/>
                  <a:pt x="16" y="76"/>
                  <a:pt x="10" y="68"/>
                </a:cubicBezTo>
                <a:cubicBezTo>
                  <a:pt x="1" y="55"/>
                  <a:pt x="0" y="50"/>
                  <a:pt x="7" y="42"/>
                </a:cubicBezTo>
                <a:cubicBezTo>
                  <a:pt x="12" y="36"/>
                  <a:pt x="18" y="33"/>
                  <a:pt x="22" y="35"/>
                </a:cubicBezTo>
                <a:cubicBezTo>
                  <a:pt x="31" y="40"/>
                  <a:pt x="50" y="31"/>
                  <a:pt x="50" y="20"/>
                </a:cubicBezTo>
                <a:cubicBezTo>
                  <a:pt x="50" y="7"/>
                  <a:pt x="83" y="0"/>
                  <a:pt x="97" y="10"/>
                </a:cubicBezTo>
                <a:cubicBezTo>
                  <a:pt x="103" y="16"/>
                  <a:pt x="120" y="18"/>
                  <a:pt x="142" y="16"/>
                </a:cubicBezTo>
                <a:cubicBezTo>
                  <a:pt x="161" y="14"/>
                  <a:pt x="183" y="16"/>
                  <a:pt x="190" y="20"/>
                </a:cubicBezTo>
                <a:cubicBezTo>
                  <a:pt x="198" y="24"/>
                  <a:pt x="234" y="28"/>
                  <a:pt x="271" y="29"/>
                </a:cubicBezTo>
                <a:cubicBezTo>
                  <a:pt x="355" y="31"/>
                  <a:pt x="386" y="35"/>
                  <a:pt x="392" y="44"/>
                </a:cubicBezTo>
                <a:cubicBezTo>
                  <a:pt x="402" y="59"/>
                  <a:pt x="442" y="72"/>
                  <a:pt x="479" y="72"/>
                </a:cubicBezTo>
                <a:cubicBezTo>
                  <a:pt x="539" y="72"/>
                  <a:pt x="543" y="73"/>
                  <a:pt x="543" y="85"/>
                </a:cubicBezTo>
                <a:cubicBezTo>
                  <a:pt x="543" y="92"/>
                  <a:pt x="547" y="95"/>
                  <a:pt x="553" y="92"/>
                </a:cubicBezTo>
                <a:cubicBezTo>
                  <a:pt x="558" y="90"/>
                  <a:pt x="565" y="90"/>
                  <a:pt x="567" y="93"/>
                </a:cubicBezTo>
                <a:cubicBezTo>
                  <a:pt x="575" y="100"/>
                  <a:pt x="614" y="102"/>
                  <a:pt x="614" y="94"/>
                </a:cubicBezTo>
                <a:cubicBezTo>
                  <a:pt x="614" y="91"/>
                  <a:pt x="618" y="87"/>
                  <a:pt x="622" y="87"/>
                </a:cubicBezTo>
                <a:cubicBezTo>
                  <a:pt x="625" y="87"/>
                  <a:pt x="629" y="96"/>
                  <a:pt x="629" y="107"/>
                </a:cubicBezTo>
                <a:cubicBezTo>
                  <a:pt x="629" y="130"/>
                  <a:pt x="595" y="156"/>
                  <a:pt x="544" y="171"/>
                </a:cubicBezTo>
                <a:cubicBezTo>
                  <a:pt x="527" y="176"/>
                  <a:pt x="512" y="185"/>
                  <a:pt x="509" y="192"/>
                </a:cubicBezTo>
                <a:cubicBezTo>
                  <a:pt x="507" y="198"/>
                  <a:pt x="492" y="222"/>
                  <a:pt x="476" y="244"/>
                </a:cubicBezTo>
                <a:cubicBezTo>
                  <a:pt x="447" y="284"/>
                  <a:pt x="447" y="284"/>
                  <a:pt x="447" y="284"/>
                </a:cubicBezTo>
                <a:cubicBezTo>
                  <a:pt x="459" y="308"/>
                  <a:pt x="459" y="308"/>
                  <a:pt x="459" y="308"/>
                </a:cubicBezTo>
                <a:cubicBezTo>
                  <a:pt x="471" y="332"/>
                  <a:pt x="471" y="333"/>
                  <a:pt x="450" y="355"/>
                </a:cubicBezTo>
                <a:cubicBezTo>
                  <a:pt x="438" y="367"/>
                  <a:pt x="429" y="383"/>
                  <a:pt x="429" y="390"/>
                </a:cubicBezTo>
                <a:cubicBezTo>
                  <a:pt x="429" y="399"/>
                  <a:pt x="424" y="404"/>
                  <a:pt x="415" y="404"/>
                </a:cubicBezTo>
                <a:cubicBezTo>
                  <a:pt x="407" y="404"/>
                  <a:pt x="391" y="415"/>
                  <a:pt x="380" y="429"/>
                </a:cubicBezTo>
                <a:cubicBezTo>
                  <a:pt x="360" y="453"/>
                  <a:pt x="355" y="455"/>
                  <a:pt x="324" y="455"/>
                </a:cubicBezTo>
                <a:cubicBezTo>
                  <a:pt x="305" y="455"/>
                  <a:pt x="271" y="458"/>
                  <a:pt x="248" y="462"/>
                </a:cubicBezTo>
                <a:cubicBezTo>
                  <a:pt x="215" y="468"/>
                  <a:pt x="204" y="473"/>
                  <a:pt x="198" y="486"/>
                </a:cubicBezTo>
                <a:cubicBezTo>
                  <a:pt x="190" y="503"/>
                  <a:pt x="187" y="505"/>
                  <a:pt x="174" y="497"/>
                </a:cubicBezTo>
                <a:close/>
              </a:path>
            </a:pathLst>
          </a:custGeom>
          <a:solidFill>
            <a:srgbClr val="78787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 name="Freeform 20"/>
          <p:cNvSpPr>
            <a:spLocks/>
          </p:cNvSpPr>
          <p:nvPr/>
        </p:nvSpPr>
        <p:spPr bwMode="auto">
          <a:xfrm>
            <a:off x="6323587" y="4407502"/>
            <a:ext cx="1273857" cy="1225032"/>
          </a:xfrm>
          <a:custGeom>
            <a:avLst/>
            <a:gdLst/>
            <a:ahLst/>
            <a:cxnLst>
              <a:cxn ang="0">
                <a:pos x="251" y="600"/>
              </a:cxn>
              <a:cxn ang="0">
                <a:pos x="169" y="567"/>
              </a:cxn>
              <a:cxn ang="0">
                <a:pos x="185" y="462"/>
              </a:cxn>
              <a:cxn ang="0">
                <a:pos x="177" y="356"/>
              </a:cxn>
              <a:cxn ang="0">
                <a:pos x="129" y="291"/>
              </a:cxn>
              <a:cxn ang="0">
                <a:pos x="108" y="265"/>
              </a:cxn>
              <a:cxn ang="0">
                <a:pos x="29" y="241"/>
              </a:cxn>
              <a:cxn ang="0">
                <a:pos x="17" y="203"/>
              </a:cxn>
              <a:cxn ang="0">
                <a:pos x="70" y="174"/>
              </a:cxn>
              <a:cxn ang="0">
                <a:pos x="114" y="191"/>
              </a:cxn>
              <a:cxn ang="0">
                <a:pos x="170" y="186"/>
              </a:cxn>
              <a:cxn ang="0">
                <a:pos x="154" y="115"/>
              </a:cxn>
              <a:cxn ang="0">
                <a:pos x="179" y="124"/>
              </a:cxn>
              <a:cxn ang="0">
                <a:pos x="253" y="120"/>
              </a:cxn>
              <a:cxn ang="0">
                <a:pos x="329" y="26"/>
              </a:cxn>
              <a:cxn ang="0">
                <a:pos x="375" y="13"/>
              </a:cxn>
              <a:cxn ang="0">
                <a:pos x="408" y="27"/>
              </a:cxn>
              <a:cxn ang="0">
                <a:pos x="452" y="61"/>
              </a:cxn>
              <a:cxn ang="0">
                <a:pos x="468" y="85"/>
              </a:cxn>
              <a:cxn ang="0">
                <a:pos x="540" y="122"/>
              </a:cxn>
              <a:cxn ang="0">
                <a:pos x="643" y="160"/>
              </a:cxn>
              <a:cxn ang="0">
                <a:pos x="626" y="237"/>
              </a:cxn>
              <a:cxn ang="0">
                <a:pos x="599" y="277"/>
              </a:cxn>
              <a:cxn ang="0">
                <a:pos x="572" y="318"/>
              </a:cxn>
              <a:cxn ang="0">
                <a:pos x="554" y="343"/>
              </a:cxn>
              <a:cxn ang="0">
                <a:pos x="561" y="361"/>
              </a:cxn>
              <a:cxn ang="0">
                <a:pos x="594" y="380"/>
              </a:cxn>
              <a:cxn ang="0">
                <a:pos x="593" y="434"/>
              </a:cxn>
              <a:cxn ang="0">
                <a:pos x="591" y="472"/>
              </a:cxn>
              <a:cxn ang="0">
                <a:pos x="630" y="524"/>
              </a:cxn>
              <a:cxn ang="0">
                <a:pos x="586" y="561"/>
              </a:cxn>
              <a:cxn ang="0">
                <a:pos x="517" y="568"/>
              </a:cxn>
              <a:cxn ang="0">
                <a:pos x="395" y="596"/>
              </a:cxn>
              <a:cxn ang="0">
                <a:pos x="338" y="620"/>
              </a:cxn>
            </a:cxnLst>
            <a:rect l="0" t="0" r="r" b="b"/>
            <a:pathLst>
              <a:path w="653" h="629">
                <a:moveTo>
                  <a:pt x="338" y="620"/>
                </a:moveTo>
                <a:cubicBezTo>
                  <a:pt x="330" y="606"/>
                  <a:pt x="293" y="598"/>
                  <a:pt x="251" y="600"/>
                </a:cubicBezTo>
                <a:cubicBezTo>
                  <a:pt x="211" y="602"/>
                  <a:pt x="168" y="587"/>
                  <a:pt x="176" y="574"/>
                </a:cubicBezTo>
                <a:cubicBezTo>
                  <a:pt x="178" y="570"/>
                  <a:pt x="175" y="567"/>
                  <a:pt x="169" y="567"/>
                </a:cubicBezTo>
                <a:cubicBezTo>
                  <a:pt x="160" y="567"/>
                  <a:pt x="160" y="564"/>
                  <a:pt x="169" y="541"/>
                </a:cubicBezTo>
                <a:cubicBezTo>
                  <a:pt x="174" y="526"/>
                  <a:pt x="181" y="491"/>
                  <a:pt x="185" y="462"/>
                </a:cubicBezTo>
                <a:cubicBezTo>
                  <a:pt x="190" y="415"/>
                  <a:pt x="188" y="398"/>
                  <a:pt x="191" y="384"/>
                </a:cubicBezTo>
                <a:cubicBezTo>
                  <a:pt x="195" y="367"/>
                  <a:pt x="192" y="362"/>
                  <a:pt x="177" y="356"/>
                </a:cubicBezTo>
                <a:cubicBezTo>
                  <a:pt x="156" y="346"/>
                  <a:pt x="134" y="317"/>
                  <a:pt x="140" y="307"/>
                </a:cubicBezTo>
                <a:cubicBezTo>
                  <a:pt x="142" y="304"/>
                  <a:pt x="137" y="296"/>
                  <a:pt x="129" y="291"/>
                </a:cubicBezTo>
                <a:cubicBezTo>
                  <a:pt x="120" y="285"/>
                  <a:pt x="115" y="277"/>
                  <a:pt x="118" y="273"/>
                </a:cubicBezTo>
                <a:cubicBezTo>
                  <a:pt x="121" y="268"/>
                  <a:pt x="117" y="265"/>
                  <a:pt x="108" y="265"/>
                </a:cubicBezTo>
                <a:cubicBezTo>
                  <a:pt x="100" y="265"/>
                  <a:pt x="80" y="259"/>
                  <a:pt x="64" y="251"/>
                </a:cubicBezTo>
                <a:cubicBezTo>
                  <a:pt x="49" y="243"/>
                  <a:pt x="33" y="238"/>
                  <a:pt x="29" y="241"/>
                </a:cubicBezTo>
                <a:cubicBezTo>
                  <a:pt x="24" y="243"/>
                  <a:pt x="23" y="239"/>
                  <a:pt x="26" y="228"/>
                </a:cubicBezTo>
                <a:cubicBezTo>
                  <a:pt x="29" y="215"/>
                  <a:pt x="27" y="208"/>
                  <a:pt x="17" y="203"/>
                </a:cubicBezTo>
                <a:cubicBezTo>
                  <a:pt x="0" y="193"/>
                  <a:pt x="9" y="186"/>
                  <a:pt x="38" y="185"/>
                </a:cubicBezTo>
                <a:cubicBezTo>
                  <a:pt x="51" y="184"/>
                  <a:pt x="65" y="179"/>
                  <a:pt x="70" y="174"/>
                </a:cubicBezTo>
                <a:cubicBezTo>
                  <a:pt x="78" y="164"/>
                  <a:pt x="81" y="165"/>
                  <a:pt x="92" y="180"/>
                </a:cubicBezTo>
                <a:cubicBezTo>
                  <a:pt x="100" y="190"/>
                  <a:pt x="109" y="195"/>
                  <a:pt x="114" y="191"/>
                </a:cubicBezTo>
                <a:cubicBezTo>
                  <a:pt x="119" y="189"/>
                  <a:pt x="133" y="186"/>
                  <a:pt x="146" y="186"/>
                </a:cubicBezTo>
                <a:cubicBezTo>
                  <a:pt x="170" y="186"/>
                  <a:pt x="170" y="186"/>
                  <a:pt x="170" y="186"/>
                </a:cubicBezTo>
                <a:cubicBezTo>
                  <a:pt x="165" y="157"/>
                  <a:pt x="165" y="157"/>
                  <a:pt x="165" y="157"/>
                </a:cubicBezTo>
                <a:cubicBezTo>
                  <a:pt x="162" y="141"/>
                  <a:pt x="157" y="122"/>
                  <a:pt x="154" y="115"/>
                </a:cubicBezTo>
                <a:cubicBezTo>
                  <a:pt x="149" y="103"/>
                  <a:pt x="150" y="103"/>
                  <a:pt x="164" y="110"/>
                </a:cubicBezTo>
                <a:cubicBezTo>
                  <a:pt x="172" y="114"/>
                  <a:pt x="179" y="121"/>
                  <a:pt x="179" y="124"/>
                </a:cubicBezTo>
                <a:cubicBezTo>
                  <a:pt x="179" y="131"/>
                  <a:pt x="232" y="140"/>
                  <a:pt x="246" y="134"/>
                </a:cubicBezTo>
                <a:cubicBezTo>
                  <a:pt x="252" y="132"/>
                  <a:pt x="255" y="126"/>
                  <a:pt x="253" y="120"/>
                </a:cubicBezTo>
                <a:cubicBezTo>
                  <a:pt x="250" y="113"/>
                  <a:pt x="259" y="106"/>
                  <a:pt x="281" y="96"/>
                </a:cubicBezTo>
                <a:cubicBezTo>
                  <a:pt x="313" y="82"/>
                  <a:pt x="329" y="59"/>
                  <a:pt x="329" y="26"/>
                </a:cubicBezTo>
                <a:cubicBezTo>
                  <a:pt x="329" y="18"/>
                  <a:pt x="338" y="10"/>
                  <a:pt x="350" y="6"/>
                </a:cubicBezTo>
                <a:cubicBezTo>
                  <a:pt x="368" y="0"/>
                  <a:pt x="371" y="1"/>
                  <a:pt x="375" y="13"/>
                </a:cubicBezTo>
                <a:cubicBezTo>
                  <a:pt x="377" y="24"/>
                  <a:pt x="382" y="26"/>
                  <a:pt x="393" y="23"/>
                </a:cubicBezTo>
                <a:cubicBezTo>
                  <a:pt x="403" y="20"/>
                  <a:pt x="408" y="21"/>
                  <a:pt x="408" y="27"/>
                </a:cubicBezTo>
                <a:cubicBezTo>
                  <a:pt x="408" y="40"/>
                  <a:pt x="431" y="59"/>
                  <a:pt x="442" y="56"/>
                </a:cubicBezTo>
                <a:cubicBezTo>
                  <a:pt x="447" y="54"/>
                  <a:pt x="451" y="56"/>
                  <a:pt x="452" y="61"/>
                </a:cubicBezTo>
                <a:cubicBezTo>
                  <a:pt x="452" y="65"/>
                  <a:pt x="453" y="72"/>
                  <a:pt x="454" y="77"/>
                </a:cubicBezTo>
                <a:cubicBezTo>
                  <a:pt x="454" y="82"/>
                  <a:pt x="461" y="85"/>
                  <a:pt x="468" y="85"/>
                </a:cubicBezTo>
                <a:cubicBezTo>
                  <a:pt x="475" y="84"/>
                  <a:pt x="490" y="92"/>
                  <a:pt x="502" y="102"/>
                </a:cubicBezTo>
                <a:cubicBezTo>
                  <a:pt x="513" y="112"/>
                  <a:pt x="530" y="121"/>
                  <a:pt x="540" y="122"/>
                </a:cubicBezTo>
                <a:cubicBezTo>
                  <a:pt x="550" y="123"/>
                  <a:pt x="576" y="132"/>
                  <a:pt x="597" y="141"/>
                </a:cubicBezTo>
                <a:cubicBezTo>
                  <a:pt x="618" y="151"/>
                  <a:pt x="639" y="160"/>
                  <a:pt x="643" y="160"/>
                </a:cubicBezTo>
                <a:cubicBezTo>
                  <a:pt x="653" y="160"/>
                  <a:pt x="653" y="171"/>
                  <a:pt x="642" y="190"/>
                </a:cubicBezTo>
                <a:cubicBezTo>
                  <a:pt x="638" y="198"/>
                  <a:pt x="630" y="219"/>
                  <a:pt x="626" y="237"/>
                </a:cubicBezTo>
                <a:cubicBezTo>
                  <a:pt x="621" y="256"/>
                  <a:pt x="614" y="269"/>
                  <a:pt x="607" y="269"/>
                </a:cubicBezTo>
                <a:cubicBezTo>
                  <a:pt x="602" y="269"/>
                  <a:pt x="598" y="273"/>
                  <a:pt x="599" y="277"/>
                </a:cubicBezTo>
                <a:cubicBezTo>
                  <a:pt x="600" y="281"/>
                  <a:pt x="594" y="290"/>
                  <a:pt x="586" y="297"/>
                </a:cubicBezTo>
                <a:cubicBezTo>
                  <a:pt x="579" y="304"/>
                  <a:pt x="572" y="313"/>
                  <a:pt x="572" y="318"/>
                </a:cubicBezTo>
                <a:cubicBezTo>
                  <a:pt x="572" y="323"/>
                  <a:pt x="567" y="329"/>
                  <a:pt x="561" y="331"/>
                </a:cubicBezTo>
                <a:cubicBezTo>
                  <a:pt x="555" y="333"/>
                  <a:pt x="552" y="338"/>
                  <a:pt x="554" y="343"/>
                </a:cubicBezTo>
                <a:cubicBezTo>
                  <a:pt x="557" y="347"/>
                  <a:pt x="555" y="355"/>
                  <a:pt x="550" y="362"/>
                </a:cubicBezTo>
                <a:cubicBezTo>
                  <a:pt x="541" y="372"/>
                  <a:pt x="543" y="372"/>
                  <a:pt x="561" y="361"/>
                </a:cubicBezTo>
                <a:cubicBezTo>
                  <a:pt x="581" y="348"/>
                  <a:pt x="582" y="348"/>
                  <a:pt x="591" y="360"/>
                </a:cubicBezTo>
                <a:cubicBezTo>
                  <a:pt x="597" y="368"/>
                  <a:pt x="598" y="376"/>
                  <a:pt x="594" y="380"/>
                </a:cubicBezTo>
                <a:cubicBezTo>
                  <a:pt x="590" y="384"/>
                  <a:pt x="591" y="394"/>
                  <a:pt x="598" y="406"/>
                </a:cubicBezTo>
                <a:cubicBezTo>
                  <a:pt x="607" y="425"/>
                  <a:pt x="607" y="427"/>
                  <a:pt x="593" y="434"/>
                </a:cubicBezTo>
                <a:cubicBezTo>
                  <a:pt x="581" y="440"/>
                  <a:pt x="580" y="444"/>
                  <a:pt x="587" y="452"/>
                </a:cubicBezTo>
                <a:cubicBezTo>
                  <a:pt x="591" y="457"/>
                  <a:pt x="593" y="466"/>
                  <a:pt x="591" y="472"/>
                </a:cubicBezTo>
                <a:cubicBezTo>
                  <a:pt x="586" y="486"/>
                  <a:pt x="613" y="518"/>
                  <a:pt x="627" y="513"/>
                </a:cubicBezTo>
                <a:cubicBezTo>
                  <a:pt x="636" y="510"/>
                  <a:pt x="637" y="511"/>
                  <a:pt x="630" y="524"/>
                </a:cubicBezTo>
                <a:cubicBezTo>
                  <a:pt x="625" y="532"/>
                  <a:pt x="619" y="539"/>
                  <a:pt x="615" y="539"/>
                </a:cubicBezTo>
                <a:cubicBezTo>
                  <a:pt x="611" y="539"/>
                  <a:pt x="598" y="549"/>
                  <a:pt x="586" y="561"/>
                </a:cubicBezTo>
                <a:cubicBezTo>
                  <a:pt x="573" y="574"/>
                  <a:pt x="559" y="581"/>
                  <a:pt x="552" y="579"/>
                </a:cubicBezTo>
                <a:cubicBezTo>
                  <a:pt x="545" y="577"/>
                  <a:pt x="530" y="572"/>
                  <a:pt x="517" y="568"/>
                </a:cubicBezTo>
                <a:cubicBezTo>
                  <a:pt x="456" y="548"/>
                  <a:pt x="454" y="548"/>
                  <a:pt x="425" y="564"/>
                </a:cubicBezTo>
                <a:cubicBezTo>
                  <a:pt x="407" y="574"/>
                  <a:pt x="396" y="585"/>
                  <a:pt x="395" y="596"/>
                </a:cubicBezTo>
                <a:cubicBezTo>
                  <a:pt x="393" y="605"/>
                  <a:pt x="390" y="616"/>
                  <a:pt x="387" y="619"/>
                </a:cubicBezTo>
                <a:cubicBezTo>
                  <a:pt x="377" y="628"/>
                  <a:pt x="344" y="629"/>
                  <a:pt x="338" y="620"/>
                </a:cubicBezTo>
                <a:close/>
              </a:path>
            </a:pathLst>
          </a:custGeom>
          <a:solidFill>
            <a:srgbClr val="7B7B7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4" name="Freeform 33"/>
          <p:cNvSpPr>
            <a:spLocks/>
          </p:cNvSpPr>
          <p:nvPr/>
        </p:nvSpPr>
        <p:spPr bwMode="auto">
          <a:xfrm>
            <a:off x="7062603" y="4343143"/>
            <a:ext cx="363959" cy="295162"/>
          </a:xfrm>
          <a:custGeom>
            <a:avLst/>
            <a:gdLst/>
            <a:ahLst/>
            <a:cxnLst>
              <a:cxn ang="0">
                <a:pos x="130" y="134"/>
              </a:cxn>
              <a:cxn ang="0">
                <a:pos x="115" y="105"/>
              </a:cxn>
              <a:cxn ang="0">
                <a:pos x="102" y="104"/>
              </a:cxn>
              <a:cxn ang="0">
                <a:pos x="80" y="110"/>
              </a:cxn>
              <a:cxn ang="0">
                <a:pos x="58" y="79"/>
              </a:cxn>
              <a:cxn ang="0">
                <a:pos x="34" y="58"/>
              </a:cxn>
              <a:cxn ang="0">
                <a:pos x="15" y="48"/>
              </a:cxn>
              <a:cxn ang="0">
                <a:pos x="0" y="40"/>
              </a:cxn>
              <a:cxn ang="0">
                <a:pos x="42" y="16"/>
              </a:cxn>
              <a:cxn ang="0">
                <a:pos x="83" y="10"/>
              </a:cxn>
              <a:cxn ang="0">
                <a:pos x="114" y="4"/>
              </a:cxn>
              <a:cxn ang="0">
                <a:pos x="133" y="17"/>
              </a:cxn>
              <a:cxn ang="0">
                <a:pos x="150" y="41"/>
              </a:cxn>
              <a:cxn ang="0">
                <a:pos x="161" y="59"/>
              </a:cxn>
              <a:cxn ang="0">
                <a:pos x="179" y="95"/>
              </a:cxn>
              <a:cxn ang="0">
                <a:pos x="172" y="98"/>
              </a:cxn>
              <a:cxn ang="0">
                <a:pos x="164" y="103"/>
              </a:cxn>
              <a:cxn ang="0">
                <a:pos x="161" y="129"/>
              </a:cxn>
              <a:cxn ang="0">
                <a:pos x="130" y="134"/>
              </a:cxn>
            </a:cxnLst>
            <a:rect l="0" t="0" r="r" b="b"/>
            <a:pathLst>
              <a:path w="187" h="152">
                <a:moveTo>
                  <a:pt x="130" y="134"/>
                </a:moveTo>
                <a:cubicBezTo>
                  <a:pt x="121" y="125"/>
                  <a:pt x="115" y="112"/>
                  <a:pt x="115" y="105"/>
                </a:cubicBezTo>
                <a:cubicBezTo>
                  <a:pt x="115" y="93"/>
                  <a:pt x="114" y="93"/>
                  <a:pt x="102" y="104"/>
                </a:cubicBezTo>
                <a:cubicBezTo>
                  <a:pt x="88" y="116"/>
                  <a:pt x="78" y="119"/>
                  <a:pt x="80" y="110"/>
                </a:cubicBezTo>
                <a:cubicBezTo>
                  <a:pt x="82" y="94"/>
                  <a:pt x="77" y="86"/>
                  <a:pt x="58" y="79"/>
                </a:cubicBezTo>
                <a:cubicBezTo>
                  <a:pt x="47" y="75"/>
                  <a:pt x="36" y="66"/>
                  <a:pt x="34" y="58"/>
                </a:cubicBezTo>
                <a:cubicBezTo>
                  <a:pt x="31" y="47"/>
                  <a:pt x="26" y="45"/>
                  <a:pt x="15" y="48"/>
                </a:cubicBezTo>
                <a:cubicBezTo>
                  <a:pt x="4" y="52"/>
                  <a:pt x="0" y="50"/>
                  <a:pt x="0" y="40"/>
                </a:cubicBezTo>
                <a:cubicBezTo>
                  <a:pt x="0" y="22"/>
                  <a:pt x="26" y="8"/>
                  <a:pt x="42" y="16"/>
                </a:cubicBezTo>
                <a:cubicBezTo>
                  <a:pt x="52" y="22"/>
                  <a:pt x="63" y="20"/>
                  <a:pt x="83" y="10"/>
                </a:cubicBezTo>
                <a:cubicBezTo>
                  <a:pt x="99" y="3"/>
                  <a:pt x="112" y="0"/>
                  <a:pt x="114" y="4"/>
                </a:cubicBezTo>
                <a:cubicBezTo>
                  <a:pt x="115" y="8"/>
                  <a:pt x="124" y="14"/>
                  <a:pt x="133" y="17"/>
                </a:cubicBezTo>
                <a:cubicBezTo>
                  <a:pt x="145" y="22"/>
                  <a:pt x="150" y="29"/>
                  <a:pt x="150" y="41"/>
                </a:cubicBezTo>
                <a:cubicBezTo>
                  <a:pt x="150" y="52"/>
                  <a:pt x="154" y="59"/>
                  <a:pt x="161" y="59"/>
                </a:cubicBezTo>
                <a:cubicBezTo>
                  <a:pt x="175" y="59"/>
                  <a:pt x="187" y="82"/>
                  <a:pt x="179" y="95"/>
                </a:cubicBezTo>
                <a:cubicBezTo>
                  <a:pt x="175" y="100"/>
                  <a:pt x="172" y="102"/>
                  <a:pt x="172" y="98"/>
                </a:cubicBezTo>
                <a:cubicBezTo>
                  <a:pt x="171" y="94"/>
                  <a:pt x="168" y="96"/>
                  <a:pt x="164" y="103"/>
                </a:cubicBezTo>
                <a:cubicBezTo>
                  <a:pt x="160" y="110"/>
                  <a:pt x="159" y="121"/>
                  <a:pt x="161" y="129"/>
                </a:cubicBezTo>
                <a:cubicBezTo>
                  <a:pt x="167" y="148"/>
                  <a:pt x="147" y="152"/>
                  <a:pt x="130" y="134"/>
                </a:cubicBezTo>
                <a:close/>
              </a:path>
            </a:pathLst>
          </a:custGeom>
          <a:solidFill>
            <a:srgbClr val="7E7E7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36"/>
          <p:cNvSpPr>
            <a:spLocks/>
          </p:cNvSpPr>
          <p:nvPr/>
        </p:nvSpPr>
        <p:spPr bwMode="auto">
          <a:xfrm>
            <a:off x="7204635" y="4012474"/>
            <a:ext cx="350644" cy="370616"/>
          </a:xfrm>
          <a:custGeom>
            <a:avLst/>
            <a:gdLst/>
            <a:ahLst/>
            <a:cxnLst>
              <a:cxn ang="0">
                <a:pos x="77" y="183"/>
              </a:cxn>
              <a:cxn ang="0">
                <a:pos x="51" y="168"/>
              </a:cxn>
              <a:cxn ang="0">
                <a:pos x="22" y="162"/>
              </a:cxn>
              <a:cxn ang="0">
                <a:pos x="2" y="165"/>
              </a:cxn>
              <a:cxn ang="0">
                <a:pos x="23" y="155"/>
              </a:cxn>
              <a:cxn ang="0">
                <a:pos x="43" y="146"/>
              </a:cxn>
              <a:cxn ang="0">
                <a:pos x="22" y="142"/>
              </a:cxn>
              <a:cxn ang="0">
                <a:pos x="0" y="137"/>
              </a:cxn>
              <a:cxn ang="0">
                <a:pos x="17" y="104"/>
              </a:cxn>
              <a:cxn ang="0">
                <a:pos x="34" y="62"/>
              </a:cxn>
              <a:cxn ang="0">
                <a:pos x="42" y="52"/>
              </a:cxn>
              <a:cxn ang="0">
                <a:pos x="46" y="73"/>
              </a:cxn>
              <a:cxn ang="0">
                <a:pos x="84" y="98"/>
              </a:cxn>
              <a:cxn ang="0">
                <a:pos x="89" y="70"/>
              </a:cxn>
              <a:cxn ang="0">
                <a:pos x="76" y="52"/>
              </a:cxn>
              <a:cxn ang="0">
                <a:pos x="83" y="15"/>
              </a:cxn>
              <a:cxn ang="0">
                <a:pos x="140" y="67"/>
              </a:cxn>
              <a:cxn ang="0">
                <a:pos x="136" y="90"/>
              </a:cxn>
              <a:cxn ang="0">
                <a:pos x="138" y="114"/>
              </a:cxn>
              <a:cxn ang="0">
                <a:pos x="109" y="132"/>
              </a:cxn>
              <a:cxn ang="0">
                <a:pos x="99" y="150"/>
              </a:cxn>
              <a:cxn ang="0">
                <a:pos x="101" y="177"/>
              </a:cxn>
              <a:cxn ang="0">
                <a:pos x="77" y="183"/>
              </a:cxn>
            </a:cxnLst>
            <a:rect l="0" t="0" r="r" b="b"/>
            <a:pathLst>
              <a:path w="179" h="190">
                <a:moveTo>
                  <a:pt x="77" y="183"/>
                </a:moveTo>
                <a:cubicBezTo>
                  <a:pt x="68" y="179"/>
                  <a:pt x="56" y="172"/>
                  <a:pt x="51" y="168"/>
                </a:cubicBezTo>
                <a:cubicBezTo>
                  <a:pt x="46" y="163"/>
                  <a:pt x="33" y="161"/>
                  <a:pt x="22" y="162"/>
                </a:cubicBezTo>
                <a:cubicBezTo>
                  <a:pt x="2" y="165"/>
                  <a:pt x="2" y="165"/>
                  <a:pt x="2" y="165"/>
                </a:cubicBezTo>
                <a:cubicBezTo>
                  <a:pt x="23" y="155"/>
                  <a:pt x="23" y="155"/>
                  <a:pt x="23" y="155"/>
                </a:cubicBezTo>
                <a:cubicBezTo>
                  <a:pt x="43" y="146"/>
                  <a:pt x="43" y="146"/>
                  <a:pt x="43" y="146"/>
                </a:cubicBezTo>
                <a:cubicBezTo>
                  <a:pt x="22" y="142"/>
                  <a:pt x="22" y="142"/>
                  <a:pt x="22" y="142"/>
                </a:cubicBezTo>
                <a:cubicBezTo>
                  <a:pt x="0" y="137"/>
                  <a:pt x="0" y="137"/>
                  <a:pt x="0" y="137"/>
                </a:cubicBezTo>
                <a:cubicBezTo>
                  <a:pt x="17" y="104"/>
                  <a:pt x="17" y="104"/>
                  <a:pt x="17" y="104"/>
                </a:cubicBezTo>
                <a:cubicBezTo>
                  <a:pt x="27" y="86"/>
                  <a:pt x="34" y="67"/>
                  <a:pt x="34" y="62"/>
                </a:cubicBezTo>
                <a:cubicBezTo>
                  <a:pt x="34" y="56"/>
                  <a:pt x="38" y="52"/>
                  <a:pt x="42" y="52"/>
                </a:cubicBezTo>
                <a:cubicBezTo>
                  <a:pt x="46" y="52"/>
                  <a:pt x="48" y="61"/>
                  <a:pt x="46" y="73"/>
                </a:cubicBezTo>
                <a:cubicBezTo>
                  <a:pt x="42" y="101"/>
                  <a:pt x="64" y="116"/>
                  <a:pt x="84" y="98"/>
                </a:cubicBezTo>
                <a:cubicBezTo>
                  <a:pt x="95" y="89"/>
                  <a:pt x="96" y="84"/>
                  <a:pt x="89" y="70"/>
                </a:cubicBezTo>
                <a:cubicBezTo>
                  <a:pt x="85" y="60"/>
                  <a:pt x="78" y="52"/>
                  <a:pt x="76" y="52"/>
                </a:cubicBezTo>
                <a:cubicBezTo>
                  <a:pt x="64" y="52"/>
                  <a:pt x="71" y="18"/>
                  <a:pt x="83" y="15"/>
                </a:cubicBezTo>
                <a:cubicBezTo>
                  <a:pt x="145" y="0"/>
                  <a:pt x="179" y="31"/>
                  <a:pt x="140" y="67"/>
                </a:cubicBezTo>
                <a:cubicBezTo>
                  <a:pt x="125" y="80"/>
                  <a:pt x="125" y="82"/>
                  <a:pt x="136" y="90"/>
                </a:cubicBezTo>
                <a:cubicBezTo>
                  <a:pt x="147" y="98"/>
                  <a:pt x="147" y="101"/>
                  <a:pt x="138" y="114"/>
                </a:cubicBezTo>
                <a:cubicBezTo>
                  <a:pt x="132" y="121"/>
                  <a:pt x="119" y="130"/>
                  <a:pt x="109" y="132"/>
                </a:cubicBezTo>
                <a:cubicBezTo>
                  <a:pt x="94" y="136"/>
                  <a:pt x="92" y="139"/>
                  <a:pt x="99" y="150"/>
                </a:cubicBezTo>
                <a:cubicBezTo>
                  <a:pt x="103" y="158"/>
                  <a:pt x="103" y="170"/>
                  <a:pt x="101" y="177"/>
                </a:cubicBezTo>
                <a:cubicBezTo>
                  <a:pt x="96" y="189"/>
                  <a:pt x="93" y="190"/>
                  <a:pt x="77" y="183"/>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8" name="Freeform 27"/>
          <p:cNvSpPr>
            <a:spLocks/>
          </p:cNvSpPr>
          <p:nvPr/>
        </p:nvSpPr>
        <p:spPr bwMode="auto">
          <a:xfrm>
            <a:off x="7404370" y="4911275"/>
            <a:ext cx="432758" cy="237460"/>
          </a:xfrm>
          <a:custGeom>
            <a:avLst/>
            <a:gdLst/>
            <a:ahLst/>
            <a:cxnLst>
              <a:cxn ang="0">
                <a:pos x="46" y="103"/>
              </a:cxn>
              <a:cxn ang="0">
                <a:pos x="24" y="86"/>
              </a:cxn>
              <a:cxn ang="0">
                <a:pos x="15" y="74"/>
              </a:cxn>
              <a:cxn ang="0">
                <a:pos x="25" y="60"/>
              </a:cxn>
              <a:cxn ang="0">
                <a:pos x="46" y="32"/>
              </a:cxn>
              <a:cxn ang="0">
                <a:pos x="144" y="3"/>
              </a:cxn>
              <a:cxn ang="0">
                <a:pos x="174" y="22"/>
              </a:cxn>
              <a:cxn ang="0">
                <a:pos x="209" y="59"/>
              </a:cxn>
              <a:cxn ang="0">
                <a:pos x="204" y="77"/>
              </a:cxn>
              <a:cxn ang="0">
                <a:pos x="178" y="83"/>
              </a:cxn>
              <a:cxn ang="0">
                <a:pos x="166" y="77"/>
              </a:cxn>
              <a:cxn ang="0">
                <a:pos x="157" y="93"/>
              </a:cxn>
              <a:cxn ang="0">
                <a:pos x="128" y="98"/>
              </a:cxn>
              <a:cxn ang="0">
                <a:pos x="110" y="91"/>
              </a:cxn>
              <a:cxn ang="0">
                <a:pos x="97" y="107"/>
              </a:cxn>
              <a:cxn ang="0">
                <a:pos x="76" y="120"/>
              </a:cxn>
              <a:cxn ang="0">
                <a:pos x="46" y="103"/>
              </a:cxn>
            </a:cxnLst>
            <a:rect l="0" t="0" r="r" b="b"/>
            <a:pathLst>
              <a:path w="222" h="122">
                <a:moveTo>
                  <a:pt x="46" y="103"/>
                </a:moveTo>
                <a:cubicBezTo>
                  <a:pt x="40" y="88"/>
                  <a:pt x="34" y="83"/>
                  <a:pt x="24" y="86"/>
                </a:cubicBezTo>
                <a:cubicBezTo>
                  <a:pt x="8" y="90"/>
                  <a:pt x="0" y="79"/>
                  <a:pt x="15" y="74"/>
                </a:cubicBezTo>
                <a:cubicBezTo>
                  <a:pt x="21" y="72"/>
                  <a:pt x="25" y="65"/>
                  <a:pt x="25" y="60"/>
                </a:cubicBezTo>
                <a:cubicBezTo>
                  <a:pt x="25" y="55"/>
                  <a:pt x="34" y="42"/>
                  <a:pt x="46" y="32"/>
                </a:cubicBezTo>
                <a:cubicBezTo>
                  <a:pt x="65" y="13"/>
                  <a:pt x="81" y="9"/>
                  <a:pt x="144" y="3"/>
                </a:cubicBezTo>
                <a:cubicBezTo>
                  <a:pt x="172" y="0"/>
                  <a:pt x="172" y="1"/>
                  <a:pt x="174" y="22"/>
                </a:cubicBezTo>
                <a:cubicBezTo>
                  <a:pt x="176" y="46"/>
                  <a:pt x="194" y="65"/>
                  <a:pt x="209" y="59"/>
                </a:cubicBezTo>
                <a:cubicBezTo>
                  <a:pt x="222" y="54"/>
                  <a:pt x="220" y="60"/>
                  <a:pt x="204" y="77"/>
                </a:cubicBezTo>
                <a:cubicBezTo>
                  <a:pt x="192" y="88"/>
                  <a:pt x="187" y="90"/>
                  <a:pt x="178" y="83"/>
                </a:cubicBezTo>
                <a:cubicBezTo>
                  <a:pt x="173" y="78"/>
                  <a:pt x="167" y="76"/>
                  <a:pt x="166" y="77"/>
                </a:cubicBezTo>
                <a:cubicBezTo>
                  <a:pt x="165" y="79"/>
                  <a:pt x="161" y="86"/>
                  <a:pt x="157" y="93"/>
                </a:cubicBezTo>
                <a:cubicBezTo>
                  <a:pt x="146" y="113"/>
                  <a:pt x="132" y="115"/>
                  <a:pt x="128" y="98"/>
                </a:cubicBezTo>
                <a:cubicBezTo>
                  <a:pt x="125" y="86"/>
                  <a:pt x="121" y="85"/>
                  <a:pt x="110" y="91"/>
                </a:cubicBezTo>
                <a:cubicBezTo>
                  <a:pt x="103" y="95"/>
                  <a:pt x="97" y="102"/>
                  <a:pt x="97" y="107"/>
                </a:cubicBezTo>
                <a:cubicBezTo>
                  <a:pt x="97" y="113"/>
                  <a:pt x="87" y="118"/>
                  <a:pt x="76" y="120"/>
                </a:cubicBezTo>
                <a:cubicBezTo>
                  <a:pt x="58" y="122"/>
                  <a:pt x="53" y="120"/>
                  <a:pt x="46" y="103"/>
                </a:cubicBezTo>
                <a:close/>
              </a:path>
            </a:pathLst>
          </a:custGeom>
          <a:solidFill>
            <a:srgbClr val="81818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5" name="Group 4"/>
          <p:cNvGrpSpPr/>
          <p:nvPr/>
        </p:nvGrpSpPr>
        <p:grpSpPr>
          <a:xfrm>
            <a:off x="7473165" y="5002264"/>
            <a:ext cx="1176209" cy="1371502"/>
            <a:chOff x="7473165" y="5002264"/>
            <a:chExt cx="1176209" cy="1371502"/>
          </a:xfrm>
        </p:grpSpPr>
        <p:sp>
          <p:nvSpPr>
            <p:cNvPr id="40" name="Freeform 9"/>
            <p:cNvSpPr>
              <a:spLocks/>
            </p:cNvSpPr>
            <p:nvPr/>
          </p:nvSpPr>
          <p:spPr bwMode="auto">
            <a:xfrm>
              <a:off x="8041297" y="6176253"/>
              <a:ext cx="292943" cy="197513"/>
            </a:xfrm>
            <a:custGeom>
              <a:avLst/>
              <a:gdLst/>
              <a:ahLst/>
              <a:cxnLst>
                <a:cxn ang="0">
                  <a:pos x="104" y="75"/>
                </a:cxn>
                <a:cxn ang="0">
                  <a:pos x="81" y="61"/>
                </a:cxn>
                <a:cxn ang="0">
                  <a:pos x="4" y="14"/>
                </a:cxn>
                <a:cxn ang="0">
                  <a:pos x="16" y="9"/>
                </a:cxn>
                <a:cxn ang="0">
                  <a:pos x="30" y="5"/>
                </a:cxn>
                <a:cxn ang="0">
                  <a:pos x="51" y="5"/>
                </a:cxn>
                <a:cxn ang="0">
                  <a:pos x="107" y="6"/>
                </a:cxn>
                <a:cxn ang="0">
                  <a:pos x="148" y="4"/>
                </a:cxn>
                <a:cxn ang="0">
                  <a:pos x="138" y="26"/>
                </a:cxn>
                <a:cxn ang="0">
                  <a:pos x="135" y="55"/>
                </a:cxn>
                <a:cxn ang="0">
                  <a:pos x="104" y="75"/>
                </a:cxn>
              </a:cxnLst>
              <a:rect l="0" t="0" r="r" b="b"/>
              <a:pathLst>
                <a:path w="150" h="102">
                  <a:moveTo>
                    <a:pt x="104" y="75"/>
                  </a:moveTo>
                  <a:cubicBezTo>
                    <a:pt x="99" y="67"/>
                    <a:pt x="89" y="61"/>
                    <a:pt x="81" y="61"/>
                  </a:cubicBezTo>
                  <a:cubicBezTo>
                    <a:pt x="60" y="61"/>
                    <a:pt x="0" y="24"/>
                    <a:pt x="4" y="14"/>
                  </a:cubicBezTo>
                  <a:cubicBezTo>
                    <a:pt x="5" y="9"/>
                    <a:pt x="11" y="7"/>
                    <a:pt x="16" y="9"/>
                  </a:cubicBezTo>
                  <a:cubicBezTo>
                    <a:pt x="21" y="11"/>
                    <a:pt x="28" y="9"/>
                    <a:pt x="30" y="5"/>
                  </a:cubicBezTo>
                  <a:cubicBezTo>
                    <a:pt x="33" y="0"/>
                    <a:pt x="40" y="0"/>
                    <a:pt x="51" y="5"/>
                  </a:cubicBezTo>
                  <a:cubicBezTo>
                    <a:pt x="61" y="10"/>
                    <a:pt x="81" y="10"/>
                    <a:pt x="107" y="6"/>
                  </a:cubicBezTo>
                  <a:cubicBezTo>
                    <a:pt x="130" y="3"/>
                    <a:pt x="148" y="2"/>
                    <a:pt x="148" y="4"/>
                  </a:cubicBezTo>
                  <a:cubicBezTo>
                    <a:pt x="148" y="6"/>
                    <a:pt x="144" y="16"/>
                    <a:pt x="138" y="26"/>
                  </a:cubicBezTo>
                  <a:cubicBezTo>
                    <a:pt x="132" y="37"/>
                    <a:pt x="131" y="47"/>
                    <a:pt x="135" y="55"/>
                  </a:cubicBezTo>
                  <a:cubicBezTo>
                    <a:pt x="150" y="83"/>
                    <a:pt x="121" y="102"/>
                    <a:pt x="104" y="75"/>
                  </a:cubicBezTo>
                  <a:close/>
                </a:path>
              </a:pathLst>
            </a:custGeom>
            <a:solidFill>
              <a:srgbClr val="83838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 name="Group 2"/>
            <p:cNvGrpSpPr/>
            <p:nvPr/>
          </p:nvGrpSpPr>
          <p:grpSpPr>
            <a:xfrm>
              <a:off x="7473165" y="5002264"/>
              <a:ext cx="1176209" cy="1196182"/>
              <a:chOff x="7473165" y="5002264"/>
              <a:chExt cx="1176209" cy="1196182"/>
            </a:xfrm>
            <a:solidFill>
              <a:srgbClr val="838383"/>
            </a:solidFill>
          </p:grpSpPr>
          <p:sp>
            <p:nvSpPr>
              <p:cNvPr id="43" name="Freeform 12"/>
              <p:cNvSpPr>
                <a:spLocks/>
              </p:cNvSpPr>
              <p:nvPr/>
            </p:nvSpPr>
            <p:spPr bwMode="auto">
              <a:xfrm>
                <a:off x="7473165" y="5002264"/>
                <a:ext cx="1176209" cy="1196182"/>
              </a:xfrm>
              <a:custGeom>
                <a:avLst/>
                <a:gdLst/>
                <a:ahLst/>
                <a:cxnLst>
                  <a:cxn ang="0">
                    <a:pos x="460" y="609"/>
                  </a:cxn>
                  <a:cxn ang="0">
                    <a:pos x="477" y="564"/>
                  </a:cxn>
                  <a:cxn ang="0">
                    <a:pos x="469" y="517"/>
                  </a:cxn>
                  <a:cxn ang="0">
                    <a:pos x="437" y="470"/>
                  </a:cxn>
                  <a:cxn ang="0">
                    <a:pos x="416" y="449"/>
                  </a:cxn>
                  <a:cxn ang="0">
                    <a:pos x="398" y="431"/>
                  </a:cxn>
                  <a:cxn ang="0">
                    <a:pos x="372" y="414"/>
                  </a:cxn>
                  <a:cxn ang="0">
                    <a:pos x="330" y="393"/>
                  </a:cxn>
                  <a:cxn ang="0">
                    <a:pos x="245" y="333"/>
                  </a:cxn>
                  <a:cxn ang="0">
                    <a:pos x="190" y="268"/>
                  </a:cxn>
                  <a:cxn ang="0">
                    <a:pos x="183" y="234"/>
                  </a:cxn>
                  <a:cxn ang="0">
                    <a:pos x="143" y="193"/>
                  </a:cxn>
                  <a:cxn ang="0">
                    <a:pos x="110" y="177"/>
                  </a:cxn>
                  <a:cxn ang="0">
                    <a:pos x="83" y="199"/>
                  </a:cxn>
                  <a:cxn ang="0">
                    <a:pos x="49" y="211"/>
                  </a:cxn>
                  <a:cxn ang="0">
                    <a:pos x="38" y="202"/>
                  </a:cxn>
                  <a:cxn ang="0">
                    <a:pos x="14" y="187"/>
                  </a:cxn>
                  <a:cxn ang="0">
                    <a:pos x="12" y="171"/>
                  </a:cxn>
                  <a:cxn ang="0">
                    <a:pos x="10" y="155"/>
                  </a:cxn>
                  <a:cxn ang="0">
                    <a:pos x="13" y="130"/>
                  </a:cxn>
                  <a:cxn ang="0">
                    <a:pos x="19" y="108"/>
                  </a:cxn>
                  <a:cxn ang="0">
                    <a:pos x="40" y="82"/>
                  </a:cxn>
                  <a:cxn ang="0">
                    <a:pos x="70" y="57"/>
                  </a:cxn>
                  <a:cxn ang="0">
                    <a:pos x="96" y="69"/>
                  </a:cxn>
                  <a:cxn ang="0">
                    <a:pos x="119" y="74"/>
                  </a:cxn>
                  <a:cxn ang="0">
                    <a:pos x="142" y="45"/>
                  </a:cxn>
                  <a:cxn ang="0">
                    <a:pos x="176" y="48"/>
                  </a:cxn>
                  <a:cxn ang="0">
                    <a:pos x="183" y="37"/>
                  </a:cxn>
                  <a:cxn ang="0">
                    <a:pos x="190" y="26"/>
                  </a:cxn>
                  <a:cxn ang="0">
                    <a:pos x="202" y="19"/>
                  </a:cxn>
                  <a:cxn ang="0">
                    <a:pos x="219" y="16"/>
                  </a:cxn>
                  <a:cxn ang="0">
                    <a:pos x="281" y="13"/>
                  </a:cxn>
                  <a:cxn ang="0">
                    <a:pos x="313" y="29"/>
                  </a:cxn>
                  <a:cxn ang="0">
                    <a:pos x="338" y="59"/>
                  </a:cxn>
                  <a:cxn ang="0">
                    <a:pos x="317" y="92"/>
                  </a:cxn>
                  <a:cxn ang="0">
                    <a:pos x="283" y="131"/>
                  </a:cxn>
                  <a:cxn ang="0">
                    <a:pos x="283" y="154"/>
                  </a:cxn>
                  <a:cxn ang="0">
                    <a:pos x="280" y="180"/>
                  </a:cxn>
                  <a:cxn ang="0">
                    <a:pos x="285" y="215"/>
                  </a:cxn>
                  <a:cxn ang="0">
                    <a:pos x="291" y="227"/>
                  </a:cxn>
                  <a:cxn ang="0">
                    <a:pos x="298" y="220"/>
                  </a:cxn>
                  <a:cxn ang="0">
                    <a:pos x="323" y="229"/>
                  </a:cxn>
                  <a:cxn ang="0">
                    <a:pos x="359" y="281"/>
                  </a:cxn>
                  <a:cxn ang="0">
                    <a:pos x="451" y="357"/>
                  </a:cxn>
                  <a:cxn ang="0">
                    <a:pos x="468" y="373"/>
                  </a:cxn>
                  <a:cxn ang="0">
                    <a:pos x="506" y="406"/>
                  </a:cxn>
                  <a:cxn ang="0">
                    <a:pos x="593" y="481"/>
                  </a:cxn>
                  <a:cxn ang="0">
                    <a:pos x="579" y="478"/>
                  </a:cxn>
                  <a:cxn ang="0">
                    <a:pos x="553" y="455"/>
                  </a:cxn>
                  <a:cxn ang="0">
                    <a:pos x="518" y="460"/>
                  </a:cxn>
                  <a:cxn ang="0">
                    <a:pos x="508" y="512"/>
                  </a:cxn>
                  <a:cxn ang="0">
                    <a:pos x="512" y="554"/>
                  </a:cxn>
                  <a:cxn ang="0">
                    <a:pos x="498" y="569"/>
                  </a:cxn>
                  <a:cxn ang="0">
                    <a:pos x="469" y="614"/>
                  </a:cxn>
                  <a:cxn ang="0">
                    <a:pos x="460" y="609"/>
                  </a:cxn>
                </a:cxnLst>
                <a:rect l="0" t="0" r="r" b="b"/>
                <a:pathLst>
                  <a:path w="604" h="614">
                    <a:moveTo>
                      <a:pt x="460" y="609"/>
                    </a:moveTo>
                    <a:cubicBezTo>
                      <a:pt x="455" y="604"/>
                      <a:pt x="467" y="570"/>
                      <a:pt x="477" y="564"/>
                    </a:cubicBezTo>
                    <a:cubicBezTo>
                      <a:pt x="481" y="562"/>
                      <a:pt x="477" y="542"/>
                      <a:pt x="469" y="517"/>
                    </a:cubicBezTo>
                    <a:cubicBezTo>
                      <a:pt x="457" y="484"/>
                      <a:pt x="450" y="473"/>
                      <a:pt x="437" y="470"/>
                    </a:cubicBezTo>
                    <a:cubicBezTo>
                      <a:pt x="427" y="468"/>
                      <a:pt x="419" y="459"/>
                      <a:pt x="416" y="449"/>
                    </a:cubicBezTo>
                    <a:cubicBezTo>
                      <a:pt x="413" y="437"/>
                      <a:pt x="407" y="431"/>
                      <a:pt x="398" y="431"/>
                    </a:cubicBezTo>
                    <a:cubicBezTo>
                      <a:pt x="390" y="431"/>
                      <a:pt x="379" y="423"/>
                      <a:pt x="372" y="414"/>
                    </a:cubicBezTo>
                    <a:cubicBezTo>
                      <a:pt x="365" y="402"/>
                      <a:pt x="352" y="396"/>
                      <a:pt x="330" y="393"/>
                    </a:cubicBezTo>
                    <a:cubicBezTo>
                      <a:pt x="304" y="389"/>
                      <a:pt x="292" y="381"/>
                      <a:pt x="245" y="333"/>
                    </a:cubicBezTo>
                    <a:cubicBezTo>
                      <a:pt x="215" y="303"/>
                      <a:pt x="190" y="274"/>
                      <a:pt x="190" y="268"/>
                    </a:cubicBezTo>
                    <a:cubicBezTo>
                      <a:pt x="190" y="263"/>
                      <a:pt x="187" y="248"/>
                      <a:pt x="183" y="234"/>
                    </a:cubicBezTo>
                    <a:cubicBezTo>
                      <a:pt x="178" y="214"/>
                      <a:pt x="170" y="206"/>
                      <a:pt x="143" y="193"/>
                    </a:cubicBezTo>
                    <a:cubicBezTo>
                      <a:pt x="110" y="177"/>
                      <a:pt x="110" y="177"/>
                      <a:pt x="110" y="177"/>
                    </a:cubicBezTo>
                    <a:cubicBezTo>
                      <a:pt x="83" y="199"/>
                      <a:pt x="83" y="199"/>
                      <a:pt x="83" y="199"/>
                    </a:cubicBezTo>
                    <a:cubicBezTo>
                      <a:pt x="53" y="222"/>
                      <a:pt x="47" y="225"/>
                      <a:pt x="49" y="211"/>
                    </a:cubicBezTo>
                    <a:cubicBezTo>
                      <a:pt x="50" y="206"/>
                      <a:pt x="45" y="202"/>
                      <a:pt x="38" y="202"/>
                    </a:cubicBezTo>
                    <a:cubicBezTo>
                      <a:pt x="30" y="202"/>
                      <a:pt x="19" y="195"/>
                      <a:pt x="14" y="187"/>
                    </a:cubicBezTo>
                    <a:cubicBezTo>
                      <a:pt x="6" y="175"/>
                      <a:pt x="5" y="171"/>
                      <a:pt x="12" y="171"/>
                    </a:cubicBezTo>
                    <a:cubicBezTo>
                      <a:pt x="18" y="171"/>
                      <a:pt x="18" y="166"/>
                      <a:pt x="10" y="155"/>
                    </a:cubicBezTo>
                    <a:cubicBezTo>
                      <a:pt x="0" y="140"/>
                      <a:pt x="0" y="138"/>
                      <a:pt x="13" y="130"/>
                    </a:cubicBezTo>
                    <a:cubicBezTo>
                      <a:pt x="23" y="123"/>
                      <a:pt x="25" y="118"/>
                      <a:pt x="19" y="108"/>
                    </a:cubicBezTo>
                    <a:cubicBezTo>
                      <a:pt x="8" y="88"/>
                      <a:pt x="9" y="87"/>
                      <a:pt x="40" y="82"/>
                    </a:cubicBezTo>
                    <a:cubicBezTo>
                      <a:pt x="66" y="78"/>
                      <a:pt x="72" y="73"/>
                      <a:pt x="70" y="57"/>
                    </a:cubicBezTo>
                    <a:cubicBezTo>
                      <a:pt x="68" y="45"/>
                      <a:pt x="83" y="52"/>
                      <a:pt x="96" y="69"/>
                    </a:cubicBezTo>
                    <a:cubicBezTo>
                      <a:pt x="113" y="90"/>
                      <a:pt x="119" y="91"/>
                      <a:pt x="119" y="74"/>
                    </a:cubicBezTo>
                    <a:cubicBezTo>
                      <a:pt x="119" y="58"/>
                      <a:pt x="138" y="34"/>
                      <a:pt x="142" y="45"/>
                    </a:cubicBezTo>
                    <a:cubicBezTo>
                      <a:pt x="146" y="58"/>
                      <a:pt x="176" y="60"/>
                      <a:pt x="176" y="48"/>
                    </a:cubicBezTo>
                    <a:cubicBezTo>
                      <a:pt x="176" y="42"/>
                      <a:pt x="179" y="37"/>
                      <a:pt x="183" y="37"/>
                    </a:cubicBezTo>
                    <a:cubicBezTo>
                      <a:pt x="187" y="37"/>
                      <a:pt x="190" y="32"/>
                      <a:pt x="190" y="26"/>
                    </a:cubicBezTo>
                    <a:cubicBezTo>
                      <a:pt x="190" y="18"/>
                      <a:pt x="194" y="16"/>
                      <a:pt x="202" y="19"/>
                    </a:cubicBezTo>
                    <a:cubicBezTo>
                      <a:pt x="209" y="22"/>
                      <a:pt x="217" y="20"/>
                      <a:pt x="219" y="16"/>
                    </a:cubicBezTo>
                    <a:cubicBezTo>
                      <a:pt x="228" y="2"/>
                      <a:pt x="271" y="0"/>
                      <a:pt x="281" y="13"/>
                    </a:cubicBezTo>
                    <a:cubicBezTo>
                      <a:pt x="286" y="20"/>
                      <a:pt x="300" y="27"/>
                      <a:pt x="313" y="29"/>
                    </a:cubicBezTo>
                    <a:cubicBezTo>
                      <a:pt x="332" y="33"/>
                      <a:pt x="336" y="37"/>
                      <a:pt x="338" y="59"/>
                    </a:cubicBezTo>
                    <a:cubicBezTo>
                      <a:pt x="340" y="81"/>
                      <a:pt x="338" y="84"/>
                      <a:pt x="317" y="92"/>
                    </a:cubicBezTo>
                    <a:cubicBezTo>
                      <a:pt x="278" y="106"/>
                      <a:pt x="275" y="110"/>
                      <a:pt x="283" y="131"/>
                    </a:cubicBezTo>
                    <a:cubicBezTo>
                      <a:pt x="288" y="143"/>
                      <a:pt x="288" y="151"/>
                      <a:pt x="283" y="154"/>
                    </a:cubicBezTo>
                    <a:cubicBezTo>
                      <a:pt x="278" y="156"/>
                      <a:pt x="277" y="167"/>
                      <a:pt x="280" y="180"/>
                    </a:cubicBezTo>
                    <a:cubicBezTo>
                      <a:pt x="283" y="193"/>
                      <a:pt x="285" y="208"/>
                      <a:pt x="285" y="215"/>
                    </a:cubicBezTo>
                    <a:cubicBezTo>
                      <a:pt x="285" y="222"/>
                      <a:pt x="287" y="227"/>
                      <a:pt x="291" y="227"/>
                    </a:cubicBezTo>
                    <a:cubicBezTo>
                      <a:pt x="295" y="227"/>
                      <a:pt x="298" y="224"/>
                      <a:pt x="298" y="220"/>
                    </a:cubicBezTo>
                    <a:cubicBezTo>
                      <a:pt x="298" y="216"/>
                      <a:pt x="309" y="220"/>
                      <a:pt x="323" y="229"/>
                    </a:cubicBezTo>
                    <a:cubicBezTo>
                      <a:pt x="342" y="241"/>
                      <a:pt x="350" y="253"/>
                      <a:pt x="359" y="281"/>
                    </a:cubicBezTo>
                    <a:cubicBezTo>
                      <a:pt x="374" y="331"/>
                      <a:pt x="414" y="364"/>
                      <a:pt x="451" y="357"/>
                    </a:cubicBezTo>
                    <a:cubicBezTo>
                      <a:pt x="476" y="352"/>
                      <a:pt x="483" y="358"/>
                      <a:pt x="468" y="373"/>
                    </a:cubicBezTo>
                    <a:cubicBezTo>
                      <a:pt x="463" y="378"/>
                      <a:pt x="473" y="387"/>
                      <a:pt x="506" y="406"/>
                    </a:cubicBezTo>
                    <a:cubicBezTo>
                      <a:pt x="572" y="442"/>
                      <a:pt x="604" y="470"/>
                      <a:pt x="593" y="481"/>
                    </a:cubicBezTo>
                    <a:cubicBezTo>
                      <a:pt x="586" y="488"/>
                      <a:pt x="583" y="487"/>
                      <a:pt x="579" y="478"/>
                    </a:cubicBezTo>
                    <a:cubicBezTo>
                      <a:pt x="577" y="471"/>
                      <a:pt x="565" y="461"/>
                      <a:pt x="553" y="455"/>
                    </a:cubicBezTo>
                    <a:cubicBezTo>
                      <a:pt x="532" y="444"/>
                      <a:pt x="531" y="444"/>
                      <a:pt x="518" y="460"/>
                    </a:cubicBezTo>
                    <a:cubicBezTo>
                      <a:pt x="490" y="495"/>
                      <a:pt x="489" y="500"/>
                      <a:pt x="508" y="512"/>
                    </a:cubicBezTo>
                    <a:cubicBezTo>
                      <a:pt x="530" y="526"/>
                      <a:pt x="532" y="548"/>
                      <a:pt x="512" y="554"/>
                    </a:cubicBezTo>
                    <a:cubicBezTo>
                      <a:pt x="504" y="556"/>
                      <a:pt x="498" y="563"/>
                      <a:pt x="498" y="569"/>
                    </a:cubicBezTo>
                    <a:cubicBezTo>
                      <a:pt x="498" y="581"/>
                      <a:pt x="477" y="614"/>
                      <a:pt x="469" y="614"/>
                    </a:cubicBezTo>
                    <a:cubicBezTo>
                      <a:pt x="467" y="614"/>
                      <a:pt x="462" y="612"/>
                      <a:pt x="460" y="60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13"/>
              <p:cNvSpPr>
                <a:spLocks/>
              </p:cNvSpPr>
              <p:nvPr/>
            </p:nvSpPr>
            <p:spPr bwMode="auto">
              <a:xfrm>
                <a:off x="7624075" y="5805635"/>
                <a:ext cx="137594" cy="266311"/>
              </a:xfrm>
              <a:custGeom>
                <a:avLst/>
                <a:gdLst/>
                <a:ahLst/>
                <a:cxnLst>
                  <a:cxn ang="0">
                    <a:pos x="16" y="129"/>
                  </a:cxn>
                  <a:cxn ang="0">
                    <a:pos x="9" y="98"/>
                  </a:cxn>
                  <a:cxn ang="0">
                    <a:pos x="9" y="49"/>
                  </a:cxn>
                  <a:cxn ang="0">
                    <a:pos x="23" y="10"/>
                  </a:cxn>
                  <a:cxn ang="0">
                    <a:pos x="55" y="14"/>
                  </a:cxn>
                  <a:cxn ang="0">
                    <a:pos x="67" y="50"/>
                  </a:cxn>
                  <a:cxn ang="0">
                    <a:pos x="48" y="121"/>
                  </a:cxn>
                  <a:cxn ang="0">
                    <a:pos x="36" y="128"/>
                  </a:cxn>
                  <a:cxn ang="0">
                    <a:pos x="16" y="129"/>
                  </a:cxn>
                </a:cxnLst>
                <a:rect l="0" t="0" r="r" b="b"/>
                <a:pathLst>
                  <a:path w="70" h="137">
                    <a:moveTo>
                      <a:pt x="16" y="129"/>
                    </a:moveTo>
                    <a:cubicBezTo>
                      <a:pt x="4" y="120"/>
                      <a:pt x="3" y="116"/>
                      <a:pt x="9" y="98"/>
                    </a:cubicBezTo>
                    <a:cubicBezTo>
                      <a:pt x="15" y="83"/>
                      <a:pt x="15" y="70"/>
                      <a:pt x="9" y="49"/>
                    </a:cubicBezTo>
                    <a:cubicBezTo>
                      <a:pt x="0" y="21"/>
                      <a:pt x="0" y="21"/>
                      <a:pt x="23" y="10"/>
                    </a:cubicBezTo>
                    <a:cubicBezTo>
                      <a:pt x="44" y="0"/>
                      <a:pt x="46" y="0"/>
                      <a:pt x="55" y="14"/>
                    </a:cubicBezTo>
                    <a:cubicBezTo>
                      <a:pt x="60" y="23"/>
                      <a:pt x="66" y="39"/>
                      <a:pt x="67" y="50"/>
                    </a:cubicBezTo>
                    <a:cubicBezTo>
                      <a:pt x="70" y="76"/>
                      <a:pt x="57" y="126"/>
                      <a:pt x="48" y="121"/>
                    </a:cubicBezTo>
                    <a:cubicBezTo>
                      <a:pt x="45" y="119"/>
                      <a:pt x="39" y="122"/>
                      <a:pt x="36" y="128"/>
                    </a:cubicBezTo>
                    <a:cubicBezTo>
                      <a:pt x="30" y="137"/>
                      <a:pt x="28" y="137"/>
                      <a:pt x="16" y="129"/>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9" name="Freeform 18"/>
              <p:cNvSpPr>
                <a:spLocks/>
              </p:cNvSpPr>
              <p:nvPr/>
            </p:nvSpPr>
            <p:spPr bwMode="auto">
              <a:xfrm>
                <a:off x="7664022" y="5592588"/>
                <a:ext cx="84332" cy="190856"/>
              </a:xfrm>
              <a:custGeom>
                <a:avLst/>
                <a:gdLst/>
                <a:ahLst/>
                <a:cxnLst>
                  <a:cxn ang="0">
                    <a:pos x="8" y="70"/>
                  </a:cxn>
                  <a:cxn ang="0">
                    <a:pos x="3" y="39"/>
                  </a:cxn>
                  <a:cxn ang="0">
                    <a:pos x="14" y="8"/>
                  </a:cxn>
                  <a:cxn ang="0">
                    <a:pos x="42" y="27"/>
                  </a:cxn>
                  <a:cxn ang="0">
                    <a:pos x="8" y="70"/>
                  </a:cxn>
                </a:cxnLst>
                <a:rect l="0" t="0" r="r" b="b"/>
                <a:pathLst>
                  <a:path w="43" h="98">
                    <a:moveTo>
                      <a:pt x="8" y="70"/>
                    </a:moveTo>
                    <a:cubicBezTo>
                      <a:pt x="8" y="65"/>
                      <a:pt x="6" y="51"/>
                      <a:pt x="3" y="39"/>
                    </a:cubicBezTo>
                    <a:cubicBezTo>
                      <a:pt x="0" y="20"/>
                      <a:pt x="2" y="15"/>
                      <a:pt x="14" y="8"/>
                    </a:cubicBezTo>
                    <a:cubicBezTo>
                      <a:pt x="30" y="0"/>
                      <a:pt x="42" y="8"/>
                      <a:pt x="42" y="27"/>
                    </a:cubicBezTo>
                    <a:cubicBezTo>
                      <a:pt x="43" y="57"/>
                      <a:pt x="11" y="98"/>
                      <a:pt x="8" y="70"/>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sp>
        <p:nvSpPr>
          <p:cNvPr id="55" name="Freeform 24"/>
          <p:cNvSpPr>
            <a:spLocks/>
          </p:cNvSpPr>
          <p:nvPr/>
        </p:nvSpPr>
        <p:spPr bwMode="auto">
          <a:xfrm>
            <a:off x="8141164" y="5022239"/>
            <a:ext cx="290724" cy="199733"/>
          </a:xfrm>
          <a:custGeom>
            <a:avLst/>
            <a:gdLst/>
            <a:ahLst/>
            <a:cxnLst>
              <a:cxn ang="0">
                <a:pos x="18" y="77"/>
              </a:cxn>
              <a:cxn ang="0">
                <a:pos x="33" y="29"/>
              </a:cxn>
              <a:cxn ang="0">
                <a:pos x="127" y="9"/>
              </a:cxn>
              <a:cxn ang="0">
                <a:pos x="127" y="32"/>
              </a:cxn>
              <a:cxn ang="0">
                <a:pos x="109" y="57"/>
              </a:cxn>
              <a:cxn ang="0">
                <a:pos x="99" y="73"/>
              </a:cxn>
              <a:cxn ang="0">
                <a:pos x="88" y="87"/>
              </a:cxn>
              <a:cxn ang="0">
                <a:pos x="69" y="90"/>
              </a:cxn>
              <a:cxn ang="0">
                <a:pos x="51" y="90"/>
              </a:cxn>
              <a:cxn ang="0">
                <a:pos x="18" y="77"/>
              </a:cxn>
            </a:cxnLst>
            <a:rect l="0" t="0" r="r" b="b"/>
            <a:pathLst>
              <a:path w="149" h="102">
                <a:moveTo>
                  <a:pt x="18" y="77"/>
                </a:moveTo>
                <a:cubicBezTo>
                  <a:pt x="0" y="45"/>
                  <a:pt x="4" y="30"/>
                  <a:pt x="33" y="29"/>
                </a:cubicBezTo>
                <a:cubicBezTo>
                  <a:pt x="59" y="28"/>
                  <a:pt x="106" y="18"/>
                  <a:pt x="127" y="9"/>
                </a:cubicBezTo>
                <a:cubicBezTo>
                  <a:pt x="149" y="0"/>
                  <a:pt x="149" y="19"/>
                  <a:pt x="127" y="32"/>
                </a:cubicBezTo>
                <a:cubicBezTo>
                  <a:pt x="111" y="40"/>
                  <a:pt x="106" y="47"/>
                  <a:pt x="109" y="57"/>
                </a:cubicBezTo>
                <a:cubicBezTo>
                  <a:pt x="112" y="66"/>
                  <a:pt x="109" y="71"/>
                  <a:pt x="99" y="73"/>
                </a:cubicBezTo>
                <a:cubicBezTo>
                  <a:pt x="90" y="75"/>
                  <a:pt x="86" y="81"/>
                  <a:pt x="88" y="87"/>
                </a:cubicBezTo>
                <a:cubicBezTo>
                  <a:pt x="93" y="98"/>
                  <a:pt x="87" y="99"/>
                  <a:pt x="69" y="90"/>
                </a:cubicBezTo>
                <a:cubicBezTo>
                  <a:pt x="60" y="85"/>
                  <a:pt x="54" y="85"/>
                  <a:pt x="51" y="90"/>
                </a:cubicBezTo>
                <a:cubicBezTo>
                  <a:pt x="43" y="102"/>
                  <a:pt x="29" y="97"/>
                  <a:pt x="18" y="77"/>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28"/>
          <p:cNvSpPr>
            <a:spLocks/>
          </p:cNvSpPr>
          <p:nvPr/>
        </p:nvSpPr>
        <p:spPr bwMode="auto">
          <a:xfrm>
            <a:off x="7761672" y="4720419"/>
            <a:ext cx="732357" cy="348423"/>
          </a:xfrm>
          <a:custGeom>
            <a:avLst/>
            <a:gdLst/>
            <a:ahLst/>
            <a:cxnLst>
              <a:cxn ang="0">
                <a:pos x="185" y="172"/>
              </a:cxn>
              <a:cxn ang="0">
                <a:pos x="139" y="148"/>
              </a:cxn>
              <a:cxn ang="0">
                <a:pos x="121" y="136"/>
              </a:cxn>
              <a:cxn ang="0">
                <a:pos x="94" y="142"/>
              </a:cxn>
              <a:cxn ang="0">
                <a:pos x="68" y="152"/>
              </a:cxn>
              <a:cxn ang="0">
                <a:pos x="48" y="150"/>
              </a:cxn>
              <a:cxn ang="0">
                <a:pos x="30" y="147"/>
              </a:cxn>
              <a:cxn ang="0">
                <a:pos x="0" y="128"/>
              </a:cxn>
              <a:cxn ang="0">
                <a:pos x="21" y="118"/>
              </a:cxn>
              <a:cxn ang="0">
                <a:pos x="39" y="119"/>
              </a:cxn>
              <a:cxn ang="0">
                <a:pos x="64" y="114"/>
              </a:cxn>
              <a:cxn ang="0">
                <a:pos x="113" y="104"/>
              </a:cxn>
              <a:cxn ang="0">
                <a:pos x="157" y="103"/>
              </a:cxn>
              <a:cxn ang="0">
                <a:pos x="171" y="78"/>
              </a:cxn>
              <a:cxn ang="0">
                <a:pos x="176" y="50"/>
              </a:cxn>
              <a:cxn ang="0">
                <a:pos x="202" y="30"/>
              </a:cxn>
              <a:cxn ang="0">
                <a:pos x="228" y="26"/>
              </a:cxn>
              <a:cxn ang="0">
                <a:pos x="260" y="16"/>
              </a:cxn>
              <a:cxn ang="0">
                <a:pos x="306" y="9"/>
              </a:cxn>
              <a:cxn ang="0">
                <a:pos x="346" y="17"/>
              </a:cxn>
              <a:cxn ang="0">
                <a:pos x="366" y="41"/>
              </a:cxn>
              <a:cxn ang="0">
                <a:pos x="360" y="89"/>
              </a:cxn>
              <a:cxn ang="0">
                <a:pos x="345" y="102"/>
              </a:cxn>
              <a:cxn ang="0">
                <a:pos x="344" y="128"/>
              </a:cxn>
              <a:cxn ang="0">
                <a:pos x="242" y="177"/>
              </a:cxn>
              <a:cxn ang="0">
                <a:pos x="185" y="172"/>
              </a:cxn>
            </a:cxnLst>
            <a:rect l="0" t="0" r="r" b="b"/>
            <a:pathLst>
              <a:path w="376" h="179">
                <a:moveTo>
                  <a:pt x="185" y="172"/>
                </a:moveTo>
                <a:cubicBezTo>
                  <a:pt x="156" y="166"/>
                  <a:pt x="144" y="159"/>
                  <a:pt x="139" y="148"/>
                </a:cubicBezTo>
                <a:cubicBezTo>
                  <a:pt x="134" y="138"/>
                  <a:pt x="128" y="133"/>
                  <a:pt x="121" y="136"/>
                </a:cubicBezTo>
                <a:cubicBezTo>
                  <a:pt x="115" y="139"/>
                  <a:pt x="103" y="141"/>
                  <a:pt x="94" y="142"/>
                </a:cubicBezTo>
                <a:cubicBezTo>
                  <a:pt x="86" y="143"/>
                  <a:pt x="74" y="148"/>
                  <a:pt x="68" y="152"/>
                </a:cubicBezTo>
                <a:cubicBezTo>
                  <a:pt x="60" y="159"/>
                  <a:pt x="56" y="158"/>
                  <a:pt x="48" y="150"/>
                </a:cubicBezTo>
                <a:cubicBezTo>
                  <a:pt x="41" y="144"/>
                  <a:pt x="35" y="142"/>
                  <a:pt x="30" y="147"/>
                </a:cubicBezTo>
                <a:cubicBezTo>
                  <a:pt x="19" y="158"/>
                  <a:pt x="0" y="146"/>
                  <a:pt x="0" y="128"/>
                </a:cubicBezTo>
                <a:cubicBezTo>
                  <a:pt x="0" y="110"/>
                  <a:pt x="4" y="107"/>
                  <a:pt x="21" y="118"/>
                </a:cubicBezTo>
                <a:cubicBezTo>
                  <a:pt x="26" y="121"/>
                  <a:pt x="34" y="122"/>
                  <a:pt x="39" y="119"/>
                </a:cubicBezTo>
                <a:cubicBezTo>
                  <a:pt x="43" y="117"/>
                  <a:pt x="54" y="114"/>
                  <a:pt x="64" y="114"/>
                </a:cubicBezTo>
                <a:cubicBezTo>
                  <a:pt x="74" y="113"/>
                  <a:pt x="96" y="109"/>
                  <a:pt x="113" y="104"/>
                </a:cubicBezTo>
                <a:cubicBezTo>
                  <a:pt x="137" y="97"/>
                  <a:pt x="148" y="97"/>
                  <a:pt x="157" y="103"/>
                </a:cubicBezTo>
                <a:cubicBezTo>
                  <a:pt x="175" y="113"/>
                  <a:pt x="180" y="103"/>
                  <a:pt x="171" y="78"/>
                </a:cubicBezTo>
                <a:cubicBezTo>
                  <a:pt x="164" y="62"/>
                  <a:pt x="165" y="57"/>
                  <a:pt x="176" y="50"/>
                </a:cubicBezTo>
                <a:cubicBezTo>
                  <a:pt x="183" y="45"/>
                  <a:pt x="195" y="36"/>
                  <a:pt x="202" y="30"/>
                </a:cubicBezTo>
                <a:cubicBezTo>
                  <a:pt x="211" y="22"/>
                  <a:pt x="218" y="21"/>
                  <a:pt x="228" y="26"/>
                </a:cubicBezTo>
                <a:cubicBezTo>
                  <a:pt x="238" y="32"/>
                  <a:pt x="245" y="30"/>
                  <a:pt x="260" y="16"/>
                </a:cubicBezTo>
                <a:cubicBezTo>
                  <a:pt x="277" y="0"/>
                  <a:pt x="280" y="0"/>
                  <a:pt x="306" y="9"/>
                </a:cubicBezTo>
                <a:cubicBezTo>
                  <a:pt x="321" y="14"/>
                  <a:pt x="339" y="18"/>
                  <a:pt x="346" y="17"/>
                </a:cubicBezTo>
                <a:cubicBezTo>
                  <a:pt x="356" y="16"/>
                  <a:pt x="361" y="23"/>
                  <a:pt x="366" y="41"/>
                </a:cubicBezTo>
                <a:cubicBezTo>
                  <a:pt x="376" y="81"/>
                  <a:pt x="375" y="85"/>
                  <a:pt x="360" y="89"/>
                </a:cubicBezTo>
                <a:cubicBezTo>
                  <a:pt x="353" y="92"/>
                  <a:pt x="346" y="97"/>
                  <a:pt x="345" y="102"/>
                </a:cubicBezTo>
                <a:cubicBezTo>
                  <a:pt x="345" y="107"/>
                  <a:pt x="344" y="119"/>
                  <a:pt x="344" y="128"/>
                </a:cubicBezTo>
                <a:cubicBezTo>
                  <a:pt x="342" y="152"/>
                  <a:pt x="320" y="163"/>
                  <a:pt x="242" y="177"/>
                </a:cubicBezTo>
                <a:cubicBezTo>
                  <a:pt x="233" y="179"/>
                  <a:pt x="207" y="176"/>
                  <a:pt x="185" y="172"/>
                </a:cubicBezTo>
                <a:close/>
              </a:path>
            </a:pathLst>
          </a:custGeom>
          <a:solidFill>
            <a:srgbClr val="8D8D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2" name="Freeform 21"/>
          <p:cNvSpPr>
            <a:spLocks/>
          </p:cNvSpPr>
          <p:nvPr/>
        </p:nvSpPr>
        <p:spPr bwMode="auto">
          <a:xfrm>
            <a:off x="8374186" y="5244165"/>
            <a:ext cx="361741" cy="370616"/>
          </a:xfrm>
          <a:custGeom>
            <a:avLst/>
            <a:gdLst/>
            <a:ahLst/>
            <a:cxnLst>
              <a:cxn ang="0">
                <a:pos x="105" y="168"/>
              </a:cxn>
              <a:cxn ang="0">
                <a:pos x="79" y="137"/>
              </a:cxn>
              <a:cxn ang="0">
                <a:pos x="69" y="121"/>
              </a:cxn>
              <a:cxn ang="0">
                <a:pos x="0" y="18"/>
              </a:cxn>
              <a:cxn ang="0">
                <a:pos x="19" y="16"/>
              </a:cxn>
              <a:cxn ang="0">
                <a:pos x="28" y="17"/>
              </a:cxn>
              <a:cxn ang="0">
                <a:pos x="48" y="8"/>
              </a:cxn>
              <a:cxn ang="0">
                <a:pos x="103" y="14"/>
              </a:cxn>
              <a:cxn ang="0">
                <a:pos x="147" y="25"/>
              </a:cxn>
              <a:cxn ang="0">
                <a:pos x="168" y="29"/>
              </a:cxn>
              <a:cxn ang="0">
                <a:pos x="179" y="36"/>
              </a:cxn>
              <a:cxn ang="0">
                <a:pos x="171" y="46"/>
              </a:cxn>
              <a:cxn ang="0">
                <a:pos x="164" y="60"/>
              </a:cxn>
              <a:cxn ang="0">
                <a:pos x="171" y="74"/>
              </a:cxn>
              <a:cxn ang="0">
                <a:pos x="174" y="85"/>
              </a:cxn>
              <a:cxn ang="0">
                <a:pos x="179" y="106"/>
              </a:cxn>
              <a:cxn ang="0">
                <a:pos x="173" y="116"/>
              </a:cxn>
              <a:cxn ang="0">
                <a:pos x="162" y="128"/>
              </a:cxn>
              <a:cxn ang="0">
                <a:pos x="159" y="135"/>
              </a:cxn>
              <a:cxn ang="0">
                <a:pos x="133" y="176"/>
              </a:cxn>
              <a:cxn ang="0">
                <a:pos x="105" y="168"/>
              </a:cxn>
            </a:cxnLst>
            <a:rect l="0" t="0" r="r" b="b"/>
            <a:pathLst>
              <a:path w="186" h="190">
                <a:moveTo>
                  <a:pt x="105" y="168"/>
                </a:moveTo>
                <a:cubicBezTo>
                  <a:pt x="91" y="157"/>
                  <a:pt x="79" y="144"/>
                  <a:pt x="79" y="137"/>
                </a:cubicBezTo>
                <a:cubicBezTo>
                  <a:pt x="79" y="130"/>
                  <a:pt x="74" y="123"/>
                  <a:pt x="69" y="121"/>
                </a:cubicBezTo>
                <a:cubicBezTo>
                  <a:pt x="55" y="116"/>
                  <a:pt x="0" y="33"/>
                  <a:pt x="0" y="18"/>
                </a:cubicBezTo>
                <a:cubicBezTo>
                  <a:pt x="0" y="0"/>
                  <a:pt x="6" y="0"/>
                  <a:pt x="19" y="16"/>
                </a:cubicBezTo>
                <a:cubicBezTo>
                  <a:pt x="27" y="27"/>
                  <a:pt x="28" y="27"/>
                  <a:pt x="28" y="17"/>
                </a:cubicBezTo>
                <a:cubicBezTo>
                  <a:pt x="28" y="9"/>
                  <a:pt x="34" y="6"/>
                  <a:pt x="48" y="8"/>
                </a:cubicBezTo>
                <a:cubicBezTo>
                  <a:pt x="59" y="10"/>
                  <a:pt x="84" y="13"/>
                  <a:pt x="103" y="14"/>
                </a:cubicBezTo>
                <a:cubicBezTo>
                  <a:pt x="122" y="16"/>
                  <a:pt x="142" y="21"/>
                  <a:pt x="147" y="25"/>
                </a:cubicBezTo>
                <a:cubicBezTo>
                  <a:pt x="153" y="30"/>
                  <a:pt x="162" y="32"/>
                  <a:pt x="168" y="29"/>
                </a:cubicBezTo>
                <a:cubicBezTo>
                  <a:pt x="174" y="27"/>
                  <a:pt x="179" y="29"/>
                  <a:pt x="179" y="36"/>
                </a:cubicBezTo>
                <a:cubicBezTo>
                  <a:pt x="179" y="41"/>
                  <a:pt x="175" y="46"/>
                  <a:pt x="171" y="46"/>
                </a:cubicBezTo>
                <a:cubicBezTo>
                  <a:pt x="167" y="46"/>
                  <a:pt x="164" y="52"/>
                  <a:pt x="164" y="60"/>
                </a:cubicBezTo>
                <a:cubicBezTo>
                  <a:pt x="164" y="68"/>
                  <a:pt x="167" y="74"/>
                  <a:pt x="171" y="74"/>
                </a:cubicBezTo>
                <a:cubicBezTo>
                  <a:pt x="175" y="74"/>
                  <a:pt x="176" y="79"/>
                  <a:pt x="174" y="85"/>
                </a:cubicBezTo>
                <a:cubicBezTo>
                  <a:pt x="172" y="90"/>
                  <a:pt x="174" y="100"/>
                  <a:pt x="179" y="106"/>
                </a:cubicBezTo>
                <a:cubicBezTo>
                  <a:pt x="186" y="114"/>
                  <a:pt x="185" y="116"/>
                  <a:pt x="173" y="116"/>
                </a:cubicBezTo>
                <a:cubicBezTo>
                  <a:pt x="162" y="116"/>
                  <a:pt x="159" y="119"/>
                  <a:pt x="162" y="128"/>
                </a:cubicBezTo>
                <a:cubicBezTo>
                  <a:pt x="165" y="135"/>
                  <a:pt x="164" y="138"/>
                  <a:pt x="159" y="135"/>
                </a:cubicBezTo>
                <a:cubicBezTo>
                  <a:pt x="149" y="129"/>
                  <a:pt x="128" y="162"/>
                  <a:pt x="133" y="176"/>
                </a:cubicBezTo>
                <a:cubicBezTo>
                  <a:pt x="139" y="190"/>
                  <a:pt x="136" y="190"/>
                  <a:pt x="105" y="168"/>
                </a:cubicBezTo>
                <a:close/>
              </a:path>
            </a:pathLst>
          </a:custGeom>
          <a:solidFill>
            <a:srgbClr val="99999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7" name="Freeform 26"/>
          <p:cNvSpPr>
            <a:spLocks/>
          </p:cNvSpPr>
          <p:nvPr/>
        </p:nvSpPr>
        <p:spPr bwMode="auto">
          <a:xfrm>
            <a:off x="8425231" y="4789215"/>
            <a:ext cx="650245" cy="388370"/>
          </a:xfrm>
          <a:custGeom>
            <a:avLst/>
            <a:gdLst/>
            <a:ahLst/>
            <a:cxnLst>
              <a:cxn ang="0">
                <a:pos x="60" y="181"/>
              </a:cxn>
              <a:cxn ang="0">
                <a:pos x="6" y="105"/>
              </a:cxn>
              <a:cxn ang="0">
                <a:pos x="17" y="77"/>
              </a:cxn>
              <a:cxn ang="0">
                <a:pos x="19" y="68"/>
              </a:cxn>
              <a:cxn ang="0">
                <a:pos x="25" y="62"/>
              </a:cxn>
              <a:cxn ang="0">
                <a:pos x="40" y="50"/>
              </a:cxn>
              <a:cxn ang="0">
                <a:pos x="57" y="50"/>
              </a:cxn>
              <a:cxn ang="0">
                <a:pos x="130" y="43"/>
              </a:cxn>
              <a:cxn ang="0">
                <a:pos x="148" y="34"/>
              </a:cxn>
              <a:cxn ang="0">
                <a:pos x="166" y="27"/>
              </a:cxn>
              <a:cxn ang="0">
                <a:pos x="179" y="25"/>
              </a:cxn>
              <a:cxn ang="0">
                <a:pos x="203" y="14"/>
              </a:cxn>
              <a:cxn ang="0">
                <a:pos x="239" y="0"/>
              </a:cxn>
              <a:cxn ang="0">
                <a:pos x="266" y="6"/>
              </a:cxn>
              <a:cxn ang="0">
                <a:pos x="283" y="13"/>
              </a:cxn>
              <a:cxn ang="0">
                <a:pos x="316" y="27"/>
              </a:cxn>
              <a:cxn ang="0">
                <a:pos x="318" y="45"/>
              </a:cxn>
              <a:cxn ang="0">
                <a:pos x="252" y="142"/>
              </a:cxn>
              <a:cxn ang="0">
                <a:pos x="199" y="167"/>
              </a:cxn>
              <a:cxn ang="0">
                <a:pos x="113" y="189"/>
              </a:cxn>
              <a:cxn ang="0">
                <a:pos x="60" y="181"/>
              </a:cxn>
            </a:cxnLst>
            <a:rect l="0" t="0" r="r" b="b"/>
            <a:pathLst>
              <a:path w="333" h="199">
                <a:moveTo>
                  <a:pt x="60" y="181"/>
                </a:moveTo>
                <a:cubicBezTo>
                  <a:pt x="17" y="159"/>
                  <a:pt x="0" y="136"/>
                  <a:pt x="6" y="105"/>
                </a:cubicBezTo>
                <a:cubicBezTo>
                  <a:pt x="9" y="91"/>
                  <a:pt x="13" y="78"/>
                  <a:pt x="17" y="77"/>
                </a:cubicBezTo>
                <a:cubicBezTo>
                  <a:pt x="20" y="76"/>
                  <a:pt x="21" y="72"/>
                  <a:pt x="19" y="68"/>
                </a:cubicBezTo>
                <a:cubicBezTo>
                  <a:pt x="17" y="65"/>
                  <a:pt x="20" y="62"/>
                  <a:pt x="25" y="62"/>
                </a:cubicBezTo>
                <a:cubicBezTo>
                  <a:pt x="31" y="62"/>
                  <a:pt x="38" y="57"/>
                  <a:pt x="40" y="50"/>
                </a:cubicBezTo>
                <a:cubicBezTo>
                  <a:pt x="44" y="40"/>
                  <a:pt x="46" y="40"/>
                  <a:pt x="57" y="50"/>
                </a:cubicBezTo>
                <a:cubicBezTo>
                  <a:pt x="73" y="64"/>
                  <a:pt x="130" y="59"/>
                  <a:pt x="130" y="43"/>
                </a:cubicBezTo>
                <a:cubicBezTo>
                  <a:pt x="130" y="38"/>
                  <a:pt x="138" y="34"/>
                  <a:pt x="148" y="34"/>
                </a:cubicBezTo>
                <a:cubicBezTo>
                  <a:pt x="158" y="34"/>
                  <a:pt x="166" y="31"/>
                  <a:pt x="166" y="27"/>
                </a:cubicBezTo>
                <a:cubicBezTo>
                  <a:pt x="166" y="24"/>
                  <a:pt x="172" y="23"/>
                  <a:pt x="179" y="25"/>
                </a:cubicBezTo>
                <a:cubicBezTo>
                  <a:pt x="188" y="27"/>
                  <a:pt x="197" y="23"/>
                  <a:pt x="203" y="14"/>
                </a:cubicBezTo>
                <a:cubicBezTo>
                  <a:pt x="210" y="4"/>
                  <a:pt x="221" y="0"/>
                  <a:pt x="239" y="0"/>
                </a:cubicBezTo>
                <a:cubicBezTo>
                  <a:pt x="254" y="0"/>
                  <a:pt x="266" y="3"/>
                  <a:pt x="266" y="6"/>
                </a:cubicBezTo>
                <a:cubicBezTo>
                  <a:pt x="266" y="10"/>
                  <a:pt x="273" y="13"/>
                  <a:pt x="283" y="13"/>
                </a:cubicBezTo>
                <a:cubicBezTo>
                  <a:pt x="292" y="13"/>
                  <a:pt x="307" y="19"/>
                  <a:pt x="316" y="27"/>
                </a:cubicBezTo>
                <a:cubicBezTo>
                  <a:pt x="333" y="41"/>
                  <a:pt x="333" y="41"/>
                  <a:pt x="318" y="45"/>
                </a:cubicBezTo>
                <a:cubicBezTo>
                  <a:pt x="302" y="49"/>
                  <a:pt x="252" y="123"/>
                  <a:pt x="252" y="142"/>
                </a:cubicBezTo>
                <a:cubicBezTo>
                  <a:pt x="252" y="156"/>
                  <a:pt x="243" y="161"/>
                  <a:pt x="199" y="167"/>
                </a:cubicBezTo>
                <a:cubicBezTo>
                  <a:pt x="142" y="176"/>
                  <a:pt x="120" y="182"/>
                  <a:pt x="113" y="189"/>
                </a:cubicBezTo>
                <a:cubicBezTo>
                  <a:pt x="103" y="199"/>
                  <a:pt x="94" y="197"/>
                  <a:pt x="60" y="181"/>
                </a:cubicBezTo>
                <a:close/>
              </a:path>
            </a:pathLst>
          </a:custGeom>
          <a:solidFill>
            <a:srgbClr val="969696"/>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2" name="Freeform 31"/>
          <p:cNvSpPr>
            <a:spLocks/>
          </p:cNvSpPr>
          <p:nvPr/>
        </p:nvSpPr>
        <p:spPr bwMode="auto">
          <a:xfrm>
            <a:off x="8023545" y="4409722"/>
            <a:ext cx="663561" cy="370616"/>
          </a:xfrm>
          <a:custGeom>
            <a:avLst/>
            <a:gdLst/>
            <a:ahLst/>
            <a:cxnLst>
              <a:cxn ang="0">
                <a:pos x="54" y="143"/>
              </a:cxn>
              <a:cxn ang="0">
                <a:pos x="4" y="80"/>
              </a:cxn>
              <a:cxn ang="0">
                <a:pos x="37" y="42"/>
              </a:cxn>
              <a:cxn ang="0">
                <a:pos x="150" y="14"/>
              </a:cxn>
              <a:cxn ang="0">
                <a:pos x="156" y="23"/>
              </a:cxn>
              <a:cxn ang="0">
                <a:pos x="197" y="38"/>
              </a:cxn>
              <a:cxn ang="0">
                <a:pos x="210" y="58"/>
              </a:cxn>
              <a:cxn ang="0">
                <a:pos x="236" y="63"/>
              </a:cxn>
              <a:cxn ang="0">
                <a:pos x="282" y="71"/>
              </a:cxn>
              <a:cxn ang="0">
                <a:pos x="311" y="121"/>
              </a:cxn>
              <a:cxn ang="0">
                <a:pos x="293" y="139"/>
              </a:cxn>
              <a:cxn ang="0">
                <a:pos x="251" y="161"/>
              </a:cxn>
              <a:cxn ang="0">
                <a:pos x="243" y="164"/>
              </a:cxn>
              <a:cxn ang="0">
                <a:pos x="161" y="158"/>
              </a:cxn>
              <a:cxn ang="0">
                <a:pos x="133" y="159"/>
              </a:cxn>
              <a:cxn ang="0">
                <a:pos x="54" y="143"/>
              </a:cxn>
            </a:cxnLst>
            <a:rect l="0" t="0" r="r" b="b"/>
            <a:pathLst>
              <a:path w="340" h="190">
                <a:moveTo>
                  <a:pt x="54" y="143"/>
                </a:moveTo>
                <a:cubicBezTo>
                  <a:pt x="29" y="118"/>
                  <a:pt x="6" y="90"/>
                  <a:pt x="4" y="80"/>
                </a:cubicBezTo>
                <a:cubicBezTo>
                  <a:pt x="0" y="65"/>
                  <a:pt x="4" y="60"/>
                  <a:pt x="37" y="42"/>
                </a:cubicBezTo>
                <a:cubicBezTo>
                  <a:pt x="85" y="16"/>
                  <a:pt x="150" y="0"/>
                  <a:pt x="150" y="14"/>
                </a:cubicBezTo>
                <a:cubicBezTo>
                  <a:pt x="150" y="20"/>
                  <a:pt x="153" y="23"/>
                  <a:pt x="156" y="23"/>
                </a:cubicBezTo>
                <a:cubicBezTo>
                  <a:pt x="167" y="20"/>
                  <a:pt x="200" y="33"/>
                  <a:pt x="197" y="38"/>
                </a:cubicBezTo>
                <a:cubicBezTo>
                  <a:pt x="195" y="41"/>
                  <a:pt x="201" y="50"/>
                  <a:pt x="210" y="58"/>
                </a:cubicBezTo>
                <a:cubicBezTo>
                  <a:pt x="225" y="72"/>
                  <a:pt x="228" y="72"/>
                  <a:pt x="236" y="63"/>
                </a:cubicBezTo>
                <a:cubicBezTo>
                  <a:pt x="244" y="53"/>
                  <a:pt x="249" y="54"/>
                  <a:pt x="282" y="71"/>
                </a:cubicBezTo>
                <a:cubicBezTo>
                  <a:pt x="334" y="99"/>
                  <a:pt x="340" y="108"/>
                  <a:pt x="311" y="121"/>
                </a:cubicBezTo>
                <a:cubicBezTo>
                  <a:pt x="301" y="126"/>
                  <a:pt x="293" y="133"/>
                  <a:pt x="293" y="139"/>
                </a:cubicBezTo>
                <a:cubicBezTo>
                  <a:pt x="293" y="151"/>
                  <a:pt x="262" y="168"/>
                  <a:pt x="251" y="161"/>
                </a:cubicBezTo>
                <a:cubicBezTo>
                  <a:pt x="247" y="159"/>
                  <a:pt x="243" y="160"/>
                  <a:pt x="243" y="164"/>
                </a:cubicBezTo>
                <a:cubicBezTo>
                  <a:pt x="243" y="173"/>
                  <a:pt x="191" y="169"/>
                  <a:pt x="161" y="158"/>
                </a:cubicBezTo>
                <a:cubicBezTo>
                  <a:pt x="145" y="151"/>
                  <a:pt x="138" y="152"/>
                  <a:pt x="133" y="159"/>
                </a:cubicBezTo>
                <a:cubicBezTo>
                  <a:pt x="107" y="190"/>
                  <a:pt x="103" y="190"/>
                  <a:pt x="54" y="143"/>
                </a:cubicBezTo>
                <a:close/>
              </a:path>
            </a:pathLst>
          </a:custGeom>
          <a:solidFill>
            <a:srgbClr val="89898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29"/>
          <p:cNvSpPr>
            <a:spLocks/>
          </p:cNvSpPr>
          <p:nvPr/>
        </p:nvSpPr>
        <p:spPr bwMode="auto">
          <a:xfrm>
            <a:off x="7399930" y="3783889"/>
            <a:ext cx="894364" cy="1160674"/>
          </a:xfrm>
          <a:custGeom>
            <a:avLst/>
            <a:gdLst/>
            <a:ahLst/>
            <a:cxnLst>
              <a:cxn ang="0">
                <a:pos x="195" y="585"/>
              </a:cxn>
              <a:cxn ang="0">
                <a:pos x="165" y="574"/>
              </a:cxn>
              <a:cxn ang="0">
                <a:pos x="156" y="571"/>
              </a:cxn>
              <a:cxn ang="0">
                <a:pos x="96" y="574"/>
              </a:cxn>
              <a:cxn ang="0">
                <a:pos x="81" y="556"/>
              </a:cxn>
              <a:cxn ang="0">
                <a:pos x="99" y="507"/>
              </a:cxn>
              <a:cxn ang="0">
                <a:pos x="112" y="481"/>
              </a:cxn>
              <a:cxn ang="0">
                <a:pos x="68" y="464"/>
              </a:cxn>
              <a:cxn ang="0">
                <a:pos x="24" y="429"/>
              </a:cxn>
              <a:cxn ang="0">
                <a:pos x="15" y="401"/>
              </a:cxn>
              <a:cxn ang="0">
                <a:pos x="14" y="383"/>
              </a:cxn>
              <a:cxn ang="0">
                <a:pos x="10" y="348"/>
              </a:cxn>
              <a:cxn ang="0">
                <a:pos x="5" y="303"/>
              </a:cxn>
              <a:cxn ang="0">
                <a:pos x="8" y="270"/>
              </a:cxn>
              <a:cxn ang="0">
                <a:pos x="22" y="252"/>
              </a:cxn>
              <a:cxn ang="0">
                <a:pos x="45" y="208"/>
              </a:cxn>
              <a:cxn ang="0">
                <a:pos x="45" y="191"/>
              </a:cxn>
              <a:cxn ang="0">
                <a:pos x="59" y="128"/>
              </a:cxn>
              <a:cxn ang="0">
                <a:pos x="80" y="107"/>
              </a:cxn>
              <a:cxn ang="0">
                <a:pos x="104" y="112"/>
              </a:cxn>
              <a:cxn ang="0">
                <a:pos x="124" y="121"/>
              </a:cxn>
              <a:cxn ang="0">
                <a:pos x="130" y="104"/>
              </a:cxn>
              <a:cxn ang="0">
                <a:pos x="143" y="91"/>
              </a:cxn>
              <a:cxn ang="0">
                <a:pos x="167" y="104"/>
              </a:cxn>
              <a:cxn ang="0">
                <a:pos x="192" y="117"/>
              </a:cxn>
              <a:cxn ang="0">
                <a:pos x="196" y="113"/>
              </a:cxn>
              <a:cxn ang="0">
                <a:pos x="147" y="56"/>
              </a:cxn>
              <a:cxn ang="0">
                <a:pos x="140" y="51"/>
              </a:cxn>
              <a:cxn ang="0">
                <a:pos x="143" y="43"/>
              </a:cxn>
              <a:cxn ang="0">
                <a:pos x="144" y="18"/>
              </a:cxn>
              <a:cxn ang="0">
                <a:pos x="132" y="0"/>
              </a:cxn>
              <a:cxn ang="0">
                <a:pos x="160" y="5"/>
              </a:cxn>
              <a:cxn ang="0">
                <a:pos x="192" y="30"/>
              </a:cxn>
              <a:cxn ang="0">
                <a:pos x="201" y="38"/>
              </a:cxn>
              <a:cxn ang="0">
                <a:pos x="206" y="43"/>
              </a:cxn>
              <a:cxn ang="0">
                <a:pos x="231" y="48"/>
              </a:cxn>
              <a:cxn ang="0">
                <a:pos x="246" y="62"/>
              </a:cxn>
              <a:cxn ang="0">
                <a:pos x="239" y="74"/>
              </a:cxn>
              <a:cxn ang="0">
                <a:pos x="277" y="79"/>
              </a:cxn>
              <a:cxn ang="0">
                <a:pos x="342" y="44"/>
              </a:cxn>
              <a:cxn ang="0">
                <a:pos x="365" y="58"/>
              </a:cxn>
              <a:cxn ang="0">
                <a:pos x="386" y="67"/>
              </a:cxn>
              <a:cxn ang="0">
                <a:pos x="417" y="149"/>
              </a:cxn>
              <a:cxn ang="0">
                <a:pos x="419" y="180"/>
              </a:cxn>
              <a:cxn ang="0">
                <a:pos x="440" y="225"/>
              </a:cxn>
              <a:cxn ang="0">
                <a:pos x="442" y="317"/>
              </a:cxn>
              <a:cxn ang="0">
                <a:pos x="416" y="332"/>
              </a:cxn>
              <a:cxn ang="0">
                <a:pos x="358" y="357"/>
              </a:cxn>
              <a:cxn ang="0">
                <a:pos x="317" y="401"/>
              </a:cxn>
              <a:cxn ang="0">
                <a:pos x="358" y="457"/>
              </a:cxn>
              <a:cxn ang="0">
                <a:pos x="395" y="495"/>
              </a:cxn>
              <a:cxn ang="0">
                <a:pos x="368" y="517"/>
              </a:cxn>
              <a:cxn ang="0">
                <a:pos x="349" y="559"/>
              </a:cxn>
              <a:cxn ang="0">
                <a:pos x="343" y="577"/>
              </a:cxn>
              <a:cxn ang="0">
                <a:pos x="298" y="578"/>
              </a:cxn>
              <a:cxn ang="0">
                <a:pos x="249" y="588"/>
              </a:cxn>
              <a:cxn ang="0">
                <a:pos x="223" y="593"/>
              </a:cxn>
              <a:cxn ang="0">
                <a:pos x="195" y="585"/>
              </a:cxn>
            </a:cxnLst>
            <a:rect l="0" t="0" r="r" b="b"/>
            <a:pathLst>
              <a:path w="458" h="596">
                <a:moveTo>
                  <a:pt x="195" y="585"/>
                </a:moveTo>
                <a:cubicBezTo>
                  <a:pt x="183" y="577"/>
                  <a:pt x="170" y="572"/>
                  <a:pt x="165" y="574"/>
                </a:cubicBezTo>
                <a:cubicBezTo>
                  <a:pt x="160" y="576"/>
                  <a:pt x="156" y="575"/>
                  <a:pt x="156" y="571"/>
                </a:cubicBezTo>
                <a:cubicBezTo>
                  <a:pt x="156" y="565"/>
                  <a:pt x="127" y="566"/>
                  <a:pt x="96" y="574"/>
                </a:cubicBezTo>
                <a:cubicBezTo>
                  <a:pt x="76" y="580"/>
                  <a:pt x="76" y="580"/>
                  <a:pt x="81" y="556"/>
                </a:cubicBezTo>
                <a:cubicBezTo>
                  <a:pt x="84" y="543"/>
                  <a:pt x="92" y="521"/>
                  <a:pt x="99" y="507"/>
                </a:cubicBezTo>
                <a:cubicBezTo>
                  <a:pt x="112" y="481"/>
                  <a:pt x="112" y="481"/>
                  <a:pt x="112" y="481"/>
                </a:cubicBezTo>
                <a:cubicBezTo>
                  <a:pt x="68" y="464"/>
                  <a:pt x="68" y="464"/>
                  <a:pt x="68" y="464"/>
                </a:cubicBezTo>
                <a:cubicBezTo>
                  <a:pt x="30" y="450"/>
                  <a:pt x="24" y="445"/>
                  <a:pt x="24" y="429"/>
                </a:cubicBezTo>
                <a:cubicBezTo>
                  <a:pt x="24" y="420"/>
                  <a:pt x="20" y="407"/>
                  <a:pt x="15" y="401"/>
                </a:cubicBezTo>
                <a:cubicBezTo>
                  <a:pt x="8" y="393"/>
                  <a:pt x="8" y="389"/>
                  <a:pt x="14" y="383"/>
                </a:cubicBezTo>
                <a:cubicBezTo>
                  <a:pt x="21" y="377"/>
                  <a:pt x="20" y="368"/>
                  <a:pt x="10" y="348"/>
                </a:cubicBezTo>
                <a:cubicBezTo>
                  <a:pt x="1" y="327"/>
                  <a:pt x="0" y="316"/>
                  <a:pt x="5" y="303"/>
                </a:cubicBezTo>
                <a:cubicBezTo>
                  <a:pt x="9" y="292"/>
                  <a:pt x="10" y="278"/>
                  <a:pt x="8" y="270"/>
                </a:cubicBezTo>
                <a:cubicBezTo>
                  <a:pt x="6" y="260"/>
                  <a:pt x="9" y="255"/>
                  <a:pt x="22" y="252"/>
                </a:cubicBezTo>
                <a:cubicBezTo>
                  <a:pt x="44" y="247"/>
                  <a:pt x="61" y="214"/>
                  <a:pt x="45" y="208"/>
                </a:cubicBezTo>
                <a:cubicBezTo>
                  <a:pt x="32" y="203"/>
                  <a:pt x="31" y="191"/>
                  <a:pt x="45" y="191"/>
                </a:cubicBezTo>
                <a:cubicBezTo>
                  <a:pt x="57" y="191"/>
                  <a:pt x="66" y="156"/>
                  <a:pt x="59" y="128"/>
                </a:cubicBezTo>
                <a:cubicBezTo>
                  <a:pt x="55" y="108"/>
                  <a:pt x="56" y="107"/>
                  <a:pt x="80" y="107"/>
                </a:cubicBezTo>
                <a:cubicBezTo>
                  <a:pt x="94" y="107"/>
                  <a:pt x="105" y="109"/>
                  <a:pt x="104" y="112"/>
                </a:cubicBezTo>
                <a:cubicBezTo>
                  <a:pt x="102" y="118"/>
                  <a:pt x="108" y="121"/>
                  <a:pt x="124" y="121"/>
                </a:cubicBezTo>
                <a:cubicBezTo>
                  <a:pt x="132" y="121"/>
                  <a:pt x="134" y="116"/>
                  <a:pt x="130" y="104"/>
                </a:cubicBezTo>
                <a:cubicBezTo>
                  <a:pt x="127" y="89"/>
                  <a:pt x="128" y="87"/>
                  <a:pt x="143" y="91"/>
                </a:cubicBezTo>
                <a:cubicBezTo>
                  <a:pt x="152" y="93"/>
                  <a:pt x="163" y="99"/>
                  <a:pt x="167" y="104"/>
                </a:cubicBezTo>
                <a:cubicBezTo>
                  <a:pt x="171" y="109"/>
                  <a:pt x="182" y="115"/>
                  <a:pt x="192" y="117"/>
                </a:cubicBezTo>
                <a:cubicBezTo>
                  <a:pt x="208" y="121"/>
                  <a:pt x="208" y="121"/>
                  <a:pt x="196" y="113"/>
                </a:cubicBezTo>
                <a:cubicBezTo>
                  <a:pt x="178" y="102"/>
                  <a:pt x="145" y="64"/>
                  <a:pt x="147" y="56"/>
                </a:cubicBezTo>
                <a:cubicBezTo>
                  <a:pt x="148" y="53"/>
                  <a:pt x="145" y="51"/>
                  <a:pt x="140" y="51"/>
                </a:cubicBezTo>
                <a:cubicBezTo>
                  <a:pt x="135" y="50"/>
                  <a:pt x="136" y="47"/>
                  <a:pt x="143" y="43"/>
                </a:cubicBezTo>
                <a:cubicBezTo>
                  <a:pt x="155" y="37"/>
                  <a:pt x="155" y="35"/>
                  <a:pt x="144" y="18"/>
                </a:cubicBezTo>
                <a:cubicBezTo>
                  <a:pt x="132" y="0"/>
                  <a:pt x="132" y="0"/>
                  <a:pt x="132" y="0"/>
                </a:cubicBezTo>
                <a:cubicBezTo>
                  <a:pt x="160" y="5"/>
                  <a:pt x="160" y="5"/>
                  <a:pt x="160" y="5"/>
                </a:cubicBezTo>
                <a:cubicBezTo>
                  <a:pt x="194" y="11"/>
                  <a:pt x="206" y="21"/>
                  <a:pt x="192" y="30"/>
                </a:cubicBezTo>
                <a:cubicBezTo>
                  <a:pt x="182" y="36"/>
                  <a:pt x="187" y="40"/>
                  <a:pt x="201" y="38"/>
                </a:cubicBezTo>
                <a:cubicBezTo>
                  <a:pt x="204" y="37"/>
                  <a:pt x="206" y="39"/>
                  <a:pt x="206" y="43"/>
                </a:cubicBezTo>
                <a:cubicBezTo>
                  <a:pt x="206" y="46"/>
                  <a:pt x="217" y="48"/>
                  <a:pt x="231" y="48"/>
                </a:cubicBezTo>
                <a:cubicBezTo>
                  <a:pt x="256" y="47"/>
                  <a:pt x="265" y="55"/>
                  <a:pt x="246" y="62"/>
                </a:cubicBezTo>
                <a:cubicBezTo>
                  <a:pt x="240" y="64"/>
                  <a:pt x="237" y="70"/>
                  <a:pt x="239" y="74"/>
                </a:cubicBezTo>
                <a:cubicBezTo>
                  <a:pt x="242" y="83"/>
                  <a:pt x="277" y="88"/>
                  <a:pt x="277" y="79"/>
                </a:cubicBezTo>
                <a:cubicBezTo>
                  <a:pt x="277" y="73"/>
                  <a:pt x="331" y="44"/>
                  <a:pt x="342" y="44"/>
                </a:cubicBezTo>
                <a:cubicBezTo>
                  <a:pt x="346" y="44"/>
                  <a:pt x="356" y="50"/>
                  <a:pt x="365" y="58"/>
                </a:cubicBezTo>
                <a:cubicBezTo>
                  <a:pt x="373" y="65"/>
                  <a:pt x="383" y="70"/>
                  <a:pt x="386" y="67"/>
                </a:cubicBezTo>
                <a:cubicBezTo>
                  <a:pt x="408" y="54"/>
                  <a:pt x="433" y="119"/>
                  <a:pt x="417" y="149"/>
                </a:cubicBezTo>
                <a:cubicBezTo>
                  <a:pt x="408" y="167"/>
                  <a:pt x="408" y="170"/>
                  <a:pt x="419" y="180"/>
                </a:cubicBezTo>
                <a:cubicBezTo>
                  <a:pt x="426" y="186"/>
                  <a:pt x="436" y="206"/>
                  <a:pt x="440" y="225"/>
                </a:cubicBezTo>
                <a:cubicBezTo>
                  <a:pt x="458" y="297"/>
                  <a:pt x="458" y="302"/>
                  <a:pt x="442" y="317"/>
                </a:cubicBezTo>
                <a:cubicBezTo>
                  <a:pt x="434" y="325"/>
                  <a:pt x="422" y="332"/>
                  <a:pt x="416" y="332"/>
                </a:cubicBezTo>
                <a:cubicBezTo>
                  <a:pt x="409" y="332"/>
                  <a:pt x="383" y="343"/>
                  <a:pt x="358" y="357"/>
                </a:cubicBezTo>
                <a:cubicBezTo>
                  <a:pt x="316" y="380"/>
                  <a:pt x="312" y="384"/>
                  <a:pt x="317" y="401"/>
                </a:cubicBezTo>
                <a:cubicBezTo>
                  <a:pt x="319" y="411"/>
                  <a:pt x="338" y="437"/>
                  <a:pt x="358" y="457"/>
                </a:cubicBezTo>
                <a:cubicBezTo>
                  <a:pt x="395" y="495"/>
                  <a:pt x="395" y="495"/>
                  <a:pt x="395" y="495"/>
                </a:cubicBezTo>
                <a:cubicBezTo>
                  <a:pt x="368" y="517"/>
                  <a:pt x="368" y="517"/>
                  <a:pt x="368" y="517"/>
                </a:cubicBezTo>
                <a:cubicBezTo>
                  <a:pt x="343" y="538"/>
                  <a:pt x="342" y="542"/>
                  <a:pt x="349" y="559"/>
                </a:cubicBezTo>
                <a:cubicBezTo>
                  <a:pt x="359" y="585"/>
                  <a:pt x="358" y="586"/>
                  <a:pt x="343" y="577"/>
                </a:cubicBezTo>
                <a:cubicBezTo>
                  <a:pt x="333" y="571"/>
                  <a:pt x="322" y="571"/>
                  <a:pt x="298" y="578"/>
                </a:cubicBezTo>
                <a:cubicBezTo>
                  <a:pt x="281" y="583"/>
                  <a:pt x="259" y="587"/>
                  <a:pt x="249" y="588"/>
                </a:cubicBezTo>
                <a:cubicBezTo>
                  <a:pt x="239" y="588"/>
                  <a:pt x="228" y="591"/>
                  <a:pt x="223" y="593"/>
                </a:cubicBezTo>
                <a:cubicBezTo>
                  <a:pt x="219" y="596"/>
                  <a:pt x="206" y="592"/>
                  <a:pt x="195" y="585"/>
                </a:cubicBezTo>
                <a:close/>
              </a:path>
            </a:pathLst>
          </a:custGeom>
          <a:solidFill>
            <a:srgbClr val="878787"/>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1" name="Freeform 30"/>
          <p:cNvSpPr>
            <a:spLocks/>
          </p:cNvSpPr>
          <p:nvPr/>
        </p:nvSpPr>
        <p:spPr bwMode="auto">
          <a:xfrm>
            <a:off x="8471835" y="4624989"/>
            <a:ext cx="565913" cy="268531"/>
          </a:xfrm>
          <a:custGeom>
            <a:avLst/>
            <a:gdLst/>
            <a:ahLst/>
            <a:cxnLst>
              <a:cxn ang="0">
                <a:pos x="26" y="121"/>
              </a:cxn>
              <a:cxn ang="0">
                <a:pos x="29" y="63"/>
              </a:cxn>
              <a:cxn ang="0">
                <a:pos x="71" y="30"/>
              </a:cxn>
              <a:cxn ang="0">
                <a:pos x="89" y="14"/>
              </a:cxn>
              <a:cxn ang="0">
                <a:pos x="107" y="14"/>
              </a:cxn>
              <a:cxn ang="0">
                <a:pos x="120" y="10"/>
              </a:cxn>
              <a:cxn ang="0">
                <a:pos x="142" y="7"/>
              </a:cxn>
              <a:cxn ang="0">
                <a:pos x="150" y="24"/>
              </a:cxn>
              <a:cxn ang="0">
                <a:pos x="182" y="23"/>
              </a:cxn>
              <a:cxn ang="0">
                <a:pos x="267" y="24"/>
              </a:cxn>
              <a:cxn ang="0">
                <a:pos x="291" y="35"/>
              </a:cxn>
              <a:cxn ang="0">
                <a:pos x="280" y="62"/>
              </a:cxn>
              <a:cxn ang="0">
                <a:pos x="247" y="84"/>
              </a:cxn>
              <a:cxn ang="0">
                <a:pos x="214" y="77"/>
              </a:cxn>
              <a:cxn ang="0">
                <a:pos x="178" y="91"/>
              </a:cxn>
              <a:cxn ang="0">
                <a:pos x="157" y="102"/>
              </a:cxn>
              <a:cxn ang="0">
                <a:pos x="139" y="104"/>
              </a:cxn>
              <a:cxn ang="0">
                <a:pos x="117" y="111"/>
              </a:cxn>
              <a:cxn ang="0">
                <a:pos x="100" y="121"/>
              </a:cxn>
              <a:cxn ang="0">
                <a:pos x="87" y="132"/>
              </a:cxn>
              <a:cxn ang="0">
                <a:pos x="61" y="136"/>
              </a:cxn>
              <a:cxn ang="0">
                <a:pos x="26" y="121"/>
              </a:cxn>
            </a:cxnLst>
            <a:rect l="0" t="0" r="r" b="b"/>
            <a:pathLst>
              <a:path w="291" h="138">
                <a:moveTo>
                  <a:pt x="26" y="121"/>
                </a:moveTo>
                <a:cubicBezTo>
                  <a:pt x="0" y="97"/>
                  <a:pt x="2" y="66"/>
                  <a:pt x="29" y="63"/>
                </a:cubicBezTo>
                <a:cubicBezTo>
                  <a:pt x="49" y="60"/>
                  <a:pt x="71" y="43"/>
                  <a:pt x="71" y="30"/>
                </a:cubicBezTo>
                <a:cubicBezTo>
                  <a:pt x="71" y="25"/>
                  <a:pt x="79" y="18"/>
                  <a:pt x="89" y="14"/>
                </a:cubicBezTo>
                <a:cubicBezTo>
                  <a:pt x="103" y="8"/>
                  <a:pt x="107" y="8"/>
                  <a:pt x="107" y="14"/>
                </a:cubicBezTo>
                <a:cubicBezTo>
                  <a:pt x="107" y="18"/>
                  <a:pt x="113" y="17"/>
                  <a:pt x="120" y="10"/>
                </a:cubicBezTo>
                <a:cubicBezTo>
                  <a:pt x="130" y="1"/>
                  <a:pt x="135" y="0"/>
                  <a:pt x="142" y="7"/>
                </a:cubicBezTo>
                <a:cubicBezTo>
                  <a:pt x="146" y="11"/>
                  <a:pt x="150" y="19"/>
                  <a:pt x="150" y="24"/>
                </a:cubicBezTo>
                <a:cubicBezTo>
                  <a:pt x="150" y="36"/>
                  <a:pt x="164" y="36"/>
                  <a:pt x="182" y="23"/>
                </a:cubicBezTo>
                <a:cubicBezTo>
                  <a:pt x="200" y="9"/>
                  <a:pt x="236" y="10"/>
                  <a:pt x="267" y="24"/>
                </a:cubicBezTo>
                <a:cubicBezTo>
                  <a:pt x="291" y="35"/>
                  <a:pt x="291" y="35"/>
                  <a:pt x="291" y="35"/>
                </a:cubicBezTo>
                <a:cubicBezTo>
                  <a:pt x="280" y="62"/>
                  <a:pt x="280" y="62"/>
                  <a:pt x="280" y="62"/>
                </a:cubicBezTo>
                <a:cubicBezTo>
                  <a:pt x="268" y="88"/>
                  <a:pt x="255" y="97"/>
                  <a:pt x="247" y="84"/>
                </a:cubicBezTo>
                <a:cubicBezTo>
                  <a:pt x="245" y="80"/>
                  <a:pt x="230" y="77"/>
                  <a:pt x="214" y="77"/>
                </a:cubicBezTo>
                <a:cubicBezTo>
                  <a:pt x="193" y="77"/>
                  <a:pt x="184" y="80"/>
                  <a:pt x="178" y="91"/>
                </a:cubicBezTo>
                <a:cubicBezTo>
                  <a:pt x="173" y="100"/>
                  <a:pt x="165" y="104"/>
                  <a:pt x="157" y="102"/>
                </a:cubicBezTo>
                <a:cubicBezTo>
                  <a:pt x="149" y="100"/>
                  <a:pt x="141" y="101"/>
                  <a:pt x="139" y="104"/>
                </a:cubicBezTo>
                <a:cubicBezTo>
                  <a:pt x="137" y="108"/>
                  <a:pt x="127" y="111"/>
                  <a:pt x="117" y="111"/>
                </a:cubicBezTo>
                <a:cubicBezTo>
                  <a:pt x="107" y="111"/>
                  <a:pt x="100" y="115"/>
                  <a:pt x="100" y="121"/>
                </a:cubicBezTo>
                <a:cubicBezTo>
                  <a:pt x="100" y="127"/>
                  <a:pt x="94" y="132"/>
                  <a:pt x="87" y="132"/>
                </a:cubicBezTo>
                <a:cubicBezTo>
                  <a:pt x="81" y="132"/>
                  <a:pt x="69" y="134"/>
                  <a:pt x="61" y="136"/>
                </a:cubicBezTo>
                <a:cubicBezTo>
                  <a:pt x="51" y="138"/>
                  <a:pt x="39" y="133"/>
                  <a:pt x="26" y="121"/>
                </a:cubicBezTo>
                <a:close/>
              </a:path>
            </a:pathLst>
          </a:custGeom>
          <a:solidFill>
            <a:srgbClr val="909090"/>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2" name="Freeform 11"/>
          <p:cNvSpPr>
            <a:spLocks/>
          </p:cNvSpPr>
          <p:nvPr/>
        </p:nvSpPr>
        <p:spPr bwMode="auto">
          <a:xfrm>
            <a:off x="8800285" y="5747935"/>
            <a:ext cx="623614" cy="488238"/>
          </a:xfrm>
          <a:custGeom>
            <a:avLst/>
            <a:gdLst/>
            <a:ahLst/>
            <a:cxnLst>
              <a:cxn ang="0">
                <a:pos x="192" y="238"/>
              </a:cxn>
              <a:cxn ang="0">
                <a:pos x="154" y="214"/>
              </a:cxn>
              <a:cxn ang="0">
                <a:pos x="84" y="199"/>
              </a:cxn>
              <a:cxn ang="0">
                <a:pos x="39" y="185"/>
              </a:cxn>
              <a:cxn ang="0">
                <a:pos x="47" y="165"/>
              </a:cxn>
              <a:cxn ang="0">
                <a:pos x="49" y="161"/>
              </a:cxn>
              <a:cxn ang="0">
                <a:pos x="24" y="97"/>
              </a:cxn>
              <a:cxn ang="0">
                <a:pos x="31" y="87"/>
              </a:cxn>
              <a:cxn ang="0">
                <a:pos x="42" y="69"/>
              </a:cxn>
              <a:cxn ang="0">
                <a:pos x="48" y="54"/>
              </a:cxn>
              <a:cxn ang="0">
                <a:pos x="75" y="47"/>
              </a:cxn>
              <a:cxn ang="0">
                <a:pos x="88" y="37"/>
              </a:cxn>
              <a:cxn ang="0">
                <a:pos x="118" y="27"/>
              </a:cxn>
              <a:cxn ang="0">
                <a:pos x="138" y="20"/>
              </a:cxn>
              <a:cxn ang="0">
                <a:pos x="156" y="13"/>
              </a:cxn>
              <a:cxn ang="0">
                <a:pos x="193" y="5"/>
              </a:cxn>
              <a:cxn ang="0">
                <a:pos x="238" y="8"/>
              </a:cxn>
              <a:cxn ang="0">
                <a:pos x="286" y="16"/>
              </a:cxn>
              <a:cxn ang="0">
                <a:pos x="313" y="25"/>
              </a:cxn>
              <a:cxn ang="0">
                <a:pos x="286" y="40"/>
              </a:cxn>
              <a:cxn ang="0">
                <a:pos x="231" y="37"/>
              </a:cxn>
              <a:cxn ang="0">
                <a:pos x="199" y="43"/>
              </a:cxn>
              <a:cxn ang="0">
                <a:pos x="184" y="56"/>
              </a:cxn>
              <a:cxn ang="0">
                <a:pos x="182" y="73"/>
              </a:cxn>
              <a:cxn ang="0">
                <a:pos x="164" y="81"/>
              </a:cxn>
              <a:cxn ang="0">
                <a:pos x="144" y="67"/>
              </a:cxn>
              <a:cxn ang="0">
                <a:pos x="131" y="71"/>
              </a:cxn>
              <a:cxn ang="0">
                <a:pos x="130" y="99"/>
              </a:cxn>
              <a:cxn ang="0">
                <a:pos x="138" y="120"/>
              </a:cxn>
              <a:cxn ang="0">
                <a:pos x="149" y="132"/>
              </a:cxn>
              <a:cxn ang="0">
                <a:pos x="160" y="140"/>
              </a:cxn>
              <a:cxn ang="0">
                <a:pos x="152" y="143"/>
              </a:cxn>
              <a:cxn ang="0">
                <a:pos x="139" y="158"/>
              </a:cxn>
              <a:cxn ang="0">
                <a:pos x="134" y="168"/>
              </a:cxn>
              <a:cxn ang="0">
                <a:pos x="142" y="180"/>
              </a:cxn>
              <a:cxn ang="0">
                <a:pos x="198" y="229"/>
              </a:cxn>
              <a:cxn ang="0">
                <a:pos x="192" y="238"/>
              </a:cxn>
            </a:cxnLst>
            <a:rect l="0" t="0" r="r" b="b"/>
            <a:pathLst>
              <a:path w="320" h="250">
                <a:moveTo>
                  <a:pt x="192" y="238"/>
                </a:moveTo>
                <a:cubicBezTo>
                  <a:pt x="189" y="234"/>
                  <a:pt x="172" y="223"/>
                  <a:pt x="154" y="214"/>
                </a:cubicBezTo>
                <a:cubicBezTo>
                  <a:pt x="129" y="201"/>
                  <a:pt x="111" y="198"/>
                  <a:pt x="84" y="199"/>
                </a:cubicBezTo>
                <a:cubicBezTo>
                  <a:pt x="51" y="201"/>
                  <a:pt x="46" y="199"/>
                  <a:pt x="39" y="185"/>
                </a:cubicBezTo>
                <a:cubicBezTo>
                  <a:pt x="33" y="171"/>
                  <a:pt x="34" y="168"/>
                  <a:pt x="47" y="165"/>
                </a:cubicBezTo>
                <a:cubicBezTo>
                  <a:pt x="62" y="163"/>
                  <a:pt x="62" y="162"/>
                  <a:pt x="49" y="161"/>
                </a:cubicBezTo>
                <a:cubicBezTo>
                  <a:pt x="24" y="160"/>
                  <a:pt x="0" y="97"/>
                  <a:pt x="24" y="97"/>
                </a:cubicBezTo>
                <a:cubicBezTo>
                  <a:pt x="28" y="97"/>
                  <a:pt x="31" y="93"/>
                  <a:pt x="31" y="87"/>
                </a:cubicBezTo>
                <a:cubicBezTo>
                  <a:pt x="31" y="82"/>
                  <a:pt x="36" y="74"/>
                  <a:pt x="42" y="69"/>
                </a:cubicBezTo>
                <a:cubicBezTo>
                  <a:pt x="48" y="64"/>
                  <a:pt x="51" y="58"/>
                  <a:pt x="48" y="54"/>
                </a:cubicBezTo>
                <a:cubicBezTo>
                  <a:pt x="45" y="49"/>
                  <a:pt x="60" y="45"/>
                  <a:pt x="75" y="47"/>
                </a:cubicBezTo>
                <a:cubicBezTo>
                  <a:pt x="78" y="47"/>
                  <a:pt x="84" y="43"/>
                  <a:pt x="88" y="37"/>
                </a:cubicBezTo>
                <a:cubicBezTo>
                  <a:pt x="93" y="31"/>
                  <a:pt x="106" y="27"/>
                  <a:pt x="118" y="27"/>
                </a:cubicBezTo>
                <a:cubicBezTo>
                  <a:pt x="129" y="27"/>
                  <a:pt x="138" y="24"/>
                  <a:pt x="138" y="20"/>
                </a:cubicBezTo>
                <a:cubicBezTo>
                  <a:pt x="138" y="16"/>
                  <a:pt x="146" y="13"/>
                  <a:pt x="156" y="13"/>
                </a:cubicBezTo>
                <a:cubicBezTo>
                  <a:pt x="165" y="13"/>
                  <a:pt x="182" y="10"/>
                  <a:pt x="193" y="5"/>
                </a:cubicBezTo>
                <a:cubicBezTo>
                  <a:pt x="207" y="0"/>
                  <a:pt x="219" y="1"/>
                  <a:pt x="238" y="8"/>
                </a:cubicBezTo>
                <a:cubicBezTo>
                  <a:pt x="252" y="13"/>
                  <a:pt x="274" y="17"/>
                  <a:pt x="286" y="16"/>
                </a:cubicBezTo>
                <a:cubicBezTo>
                  <a:pt x="301" y="15"/>
                  <a:pt x="310" y="18"/>
                  <a:pt x="313" y="25"/>
                </a:cubicBezTo>
                <a:cubicBezTo>
                  <a:pt x="320" y="42"/>
                  <a:pt x="311" y="47"/>
                  <a:pt x="286" y="40"/>
                </a:cubicBezTo>
                <a:cubicBezTo>
                  <a:pt x="261" y="32"/>
                  <a:pt x="257" y="32"/>
                  <a:pt x="231" y="37"/>
                </a:cubicBezTo>
                <a:cubicBezTo>
                  <a:pt x="221" y="39"/>
                  <a:pt x="207" y="42"/>
                  <a:pt x="199" y="43"/>
                </a:cubicBezTo>
                <a:cubicBezTo>
                  <a:pt x="191" y="45"/>
                  <a:pt x="184" y="50"/>
                  <a:pt x="184" y="56"/>
                </a:cubicBezTo>
                <a:cubicBezTo>
                  <a:pt x="183" y="61"/>
                  <a:pt x="182" y="69"/>
                  <a:pt x="182" y="73"/>
                </a:cubicBezTo>
                <a:cubicBezTo>
                  <a:pt x="181" y="76"/>
                  <a:pt x="173" y="80"/>
                  <a:pt x="164" y="81"/>
                </a:cubicBezTo>
                <a:cubicBezTo>
                  <a:pt x="151" y="81"/>
                  <a:pt x="145" y="77"/>
                  <a:pt x="144" y="67"/>
                </a:cubicBezTo>
                <a:cubicBezTo>
                  <a:pt x="141" y="52"/>
                  <a:pt x="140" y="53"/>
                  <a:pt x="131" y="71"/>
                </a:cubicBezTo>
                <a:cubicBezTo>
                  <a:pt x="124" y="86"/>
                  <a:pt x="123" y="92"/>
                  <a:pt x="130" y="99"/>
                </a:cubicBezTo>
                <a:cubicBezTo>
                  <a:pt x="134" y="103"/>
                  <a:pt x="138" y="113"/>
                  <a:pt x="138" y="120"/>
                </a:cubicBezTo>
                <a:cubicBezTo>
                  <a:pt x="138" y="127"/>
                  <a:pt x="143" y="132"/>
                  <a:pt x="149" y="132"/>
                </a:cubicBezTo>
                <a:cubicBezTo>
                  <a:pt x="155" y="132"/>
                  <a:pt x="160" y="136"/>
                  <a:pt x="160" y="140"/>
                </a:cubicBezTo>
                <a:cubicBezTo>
                  <a:pt x="160" y="144"/>
                  <a:pt x="156" y="145"/>
                  <a:pt x="152" y="143"/>
                </a:cubicBezTo>
                <a:cubicBezTo>
                  <a:pt x="140" y="135"/>
                  <a:pt x="129" y="147"/>
                  <a:pt x="139" y="158"/>
                </a:cubicBezTo>
                <a:cubicBezTo>
                  <a:pt x="145" y="165"/>
                  <a:pt x="144" y="167"/>
                  <a:pt x="134" y="168"/>
                </a:cubicBezTo>
                <a:cubicBezTo>
                  <a:pt x="124" y="168"/>
                  <a:pt x="126" y="171"/>
                  <a:pt x="142" y="180"/>
                </a:cubicBezTo>
                <a:cubicBezTo>
                  <a:pt x="179" y="200"/>
                  <a:pt x="193" y="212"/>
                  <a:pt x="198" y="229"/>
                </a:cubicBezTo>
                <a:cubicBezTo>
                  <a:pt x="204" y="245"/>
                  <a:pt x="200" y="250"/>
                  <a:pt x="192" y="238"/>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6" name="Freeform 15"/>
          <p:cNvSpPr>
            <a:spLocks/>
          </p:cNvSpPr>
          <p:nvPr/>
        </p:nvSpPr>
        <p:spPr bwMode="auto">
          <a:xfrm>
            <a:off x="9410581" y="5665824"/>
            <a:ext cx="279627" cy="197513"/>
          </a:xfrm>
          <a:custGeom>
            <a:avLst/>
            <a:gdLst/>
            <a:ahLst/>
            <a:cxnLst>
              <a:cxn ang="0">
                <a:pos x="22" y="98"/>
              </a:cxn>
              <a:cxn ang="0">
                <a:pos x="11" y="51"/>
              </a:cxn>
              <a:cxn ang="0">
                <a:pos x="13" y="34"/>
              </a:cxn>
              <a:cxn ang="0">
                <a:pos x="58" y="13"/>
              </a:cxn>
              <a:cxn ang="0">
                <a:pos x="75" y="16"/>
              </a:cxn>
              <a:cxn ang="0">
                <a:pos x="90" y="28"/>
              </a:cxn>
              <a:cxn ang="0">
                <a:pos x="120" y="55"/>
              </a:cxn>
              <a:cxn ang="0">
                <a:pos x="143" y="65"/>
              </a:cxn>
              <a:cxn ang="0">
                <a:pos x="105" y="67"/>
              </a:cxn>
              <a:cxn ang="0">
                <a:pos x="51" y="86"/>
              </a:cxn>
              <a:cxn ang="0">
                <a:pos x="22" y="98"/>
              </a:cxn>
            </a:cxnLst>
            <a:rect l="0" t="0" r="r" b="b"/>
            <a:pathLst>
              <a:path w="143" h="101">
                <a:moveTo>
                  <a:pt x="22" y="98"/>
                </a:moveTo>
                <a:cubicBezTo>
                  <a:pt x="9" y="92"/>
                  <a:pt x="0" y="58"/>
                  <a:pt x="11" y="51"/>
                </a:cubicBezTo>
                <a:cubicBezTo>
                  <a:pt x="14" y="49"/>
                  <a:pt x="15" y="41"/>
                  <a:pt x="13" y="34"/>
                </a:cubicBezTo>
                <a:cubicBezTo>
                  <a:pt x="8" y="16"/>
                  <a:pt x="43" y="0"/>
                  <a:pt x="58" y="13"/>
                </a:cubicBezTo>
                <a:cubicBezTo>
                  <a:pt x="63" y="17"/>
                  <a:pt x="71" y="19"/>
                  <a:pt x="75" y="16"/>
                </a:cubicBezTo>
                <a:cubicBezTo>
                  <a:pt x="79" y="14"/>
                  <a:pt x="86" y="19"/>
                  <a:pt x="90" y="28"/>
                </a:cubicBezTo>
                <a:cubicBezTo>
                  <a:pt x="94" y="37"/>
                  <a:pt x="108" y="49"/>
                  <a:pt x="120" y="55"/>
                </a:cubicBezTo>
                <a:cubicBezTo>
                  <a:pt x="143" y="65"/>
                  <a:pt x="143" y="65"/>
                  <a:pt x="143" y="65"/>
                </a:cubicBezTo>
                <a:cubicBezTo>
                  <a:pt x="105" y="67"/>
                  <a:pt x="105" y="67"/>
                  <a:pt x="105" y="67"/>
                </a:cubicBezTo>
                <a:cubicBezTo>
                  <a:pt x="76" y="69"/>
                  <a:pt x="63" y="74"/>
                  <a:pt x="51" y="86"/>
                </a:cubicBezTo>
                <a:cubicBezTo>
                  <a:pt x="40" y="98"/>
                  <a:pt x="32" y="101"/>
                  <a:pt x="22" y="98"/>
                </a:cubicBezTo>
                <a:close/>
              </a:path>
            </a:pathLst>
          </a:custGeom>
          <a:solidFill>
            <a:srgbClr val="A5A5A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8" name="Freeform 17"/>
          <p:cNvSpPr>
            <a:spLocks/>
          </p:cNvSpPr>
          <p:nvPr/>
        </p:nvSpPr>
        <p:spPr bwMode="auto">
          <a:xfrm>
            <a:off x="9031088" y="5388415"/>
            <a:ext cx="619175" cy="390590"/>
          </a:xfrm>
          <a:custGeom>
            <a:avLst/>
            <a:gdLst/>
            <a:ahLst/>
            <a:cxnLst>
              <a:cxn ang="0">
                <a:pos x="120" y="185"/>
              </a:cxn>
              <a:cxn ang="0">
                <a:pos x="71" y="184"/>
              </a:cxn>
              <a:cxn ang="0">
                <a:pos x="32" y="174"/>
              </a:cxn>
              <a:cxn ang="0">
                <a:pos x="21" y="151"/>
              </a:cxn>
              <a:cxn ang="0">
                <a:pos x="12" y="91"/>
              </a:cxn>
              <a:cxn ang="0">
                <a:pos x="24" y="85"/>
              </a:cxn>
              <a:cxn ang="0">
                <a:pos x="34" y="75"/>
              </a:cxn>
              <a:cxn ang="0">
                <a:pos x="28" y="64"/>
              </a:cxn>
              <a:cxn ang="0">
                <a:pos x="9" y="43"/>
              </a:cxn>
              <a:cxn ang="0">
                <a:pos x="8" y="12"/>
              </a:cxn>
              <a:cxn ang="0">
                <a:pos x="23" y="18"/>
              </a:cxn>
              <a:cxn ang="0">
                <a:pos x="117" y="39"/>
              </a:cxn>
              <a:cxn ang="0">
                <a:pos x="179" y="28"/>
              </a:cxn>
              <a:cxn ang="0">
                <a:pos x="267" y="21"/>
              </a:cxn>
              <a:cxn ang="0">
                <a:pos x="303" y="36"/>
              </a:cxn>
              <a:cxn ang="0">
                <a:pos x="299" y="52"/>
              </a:cxn>
              <a:cxn ang="0">
                <a:pos x="280" y="76"/>
              </a:cxn>
              <a:cxn ang="0">
                <a:pos x="266" y="105"/>
              </a:cxn>
              <a:cxn ang="0">
                <a:pos x="262" y="124"/>
              </a:cxn>
              <a:cxn ang="0">
                <a:pos x="271" y="151"/>
              </a:cxn>
              <a:cxn ang="0">
                <a:pos x="254" y="150"/>
              </a:cxn>
              <a:cxn ang="0">
                <a:pos x="201" y="170"/>
              </a:cxn>
              <a:cxn ang="0">
                <a:pos x="120" y="185"/>
              </a:cxn>
            </a:cxnLst>
            <a:rect l="0" t="0" r="r" b="b"/>
            <a:pathLst>
              <a:path w="318" h="201">
                <a:moveTo>
                  <a:pt x="120" y="185"/>
                </a:moveTo>
                <a:cubicBezTo>
                  <a:pt x="102" y="176"/>
                  <a:pt x="94" y="176"/>
                  <a:pt x="71" y="184"/>
                </a:cubicBezTo>
                <a:cubicBezTo>
                  <a:pt x="41" y="193"/>
                  <a:pt x="26" y="189"/>
                  <a:pt x="32" y="174"/>
                </a:cubicBezTo>
                <a:cubicBezTo>
                  <a:pt x="34" y="168"/>
                  <a:pt x="29" y="158"/>
                  <a:pt x="21" y="151"/>
                </a:cubicBezTo>
                <a:cubicBezTo>
                  <a:pt x="8" y="139"/>
                  <a:pt x="6" y="129"/>
                  <a:pt x="12" y="91"/>
                </a:cubicBezTo>
                <a:cubicBezTo>
                  <a:pt x="13" y="88"/>
                  <a:pt x="18" y="85"/>
                  <a:pt x="24" y="85"/>
                </a:cubicBezTo>
                <a:cubicBezTo>
                  <a:pt x="30" y="85"/>
                  <a:pt x="34" y="81"/>
                  <a:pt x="34" y="75"/>
                </a:cubicBezTo>
                <a:cubicBezTo>
                  <a:pt x="34" y="69"/>
                  <a:pt x="31" y="64"/>
                  <a:pt x="28" y="64"/>
                </a:cubicBezTo>
                <a:cubicBezTo>
                  <a:pt x="24" y="64"/>
                  <a:pt x="16" y="55"/>
                  <a:pt x="9" y="43"/>
                </a:cubicBezTo>
                <a:cubicBezTo>
                  <a:pt x="0" y="25"/>
                  <a:pt x="0" y="20"/>
                  <a:pt x="8" y="12"/>
                </a:cubicBezTo>
                <a:cubicBezTo>
                  <a:pt x="20" y="0"/>
                  <a:pt x="28" y="5"/>
                  <a:pt x="23" y="18"/>
                </a:cubicBezTo>
                <a:cubicBezTo>
                  <a:pt x="19" y="29"/>
                  <a:pt x="49" y="35"/>
                  <a:pt x="117" y="39"/>
                </a:cubicBezTo>
                <a:cubicBezTo>
                  <a:pt x="149" y="40"/>
                  <a:pt x="164" y="38"/>
                  <a:pt x="179" y="28"/>
                </a:cubicBezTo>
                <a:cubicBezTo>
                  <a:pt x="210" y="7"/>
                  <a:pt x="238" y="4"/>
                  <a:pt x="267" y="21"/>
                </a:cubicBezTo>
                <a:cubicBezTo>
                  <a:pt x="281" y="29"/>
                  <a:pt x="297" y="36"/>
                  <a:pt x="303" y="36"/>
                </a:cubicBezTo>
                <a:cubicBezTo>
                  <a:pt x="318" y="36"/>
                  <a:pt x="315" y="48"/>
                  <a:pt x="299" y="52"/>
                </a:cubicBezTo>
                <a:cubicBezTo>
                  <a:pt x="291" y="54"/>
                  <a:pt x="283" y="65"/>
                  <a:pt x="280" y="76"/>
                </a:cubicBezTo>
                <a:cubicBezTo>
                  <a:pt x="277" y="87"/>
                  <a:pt x="271" y="100"/>
                  <a:pt x="266" y="105"/>
                </a:cubicBezTo>
                <a:cubicBezTo>
                  <a:pt x="255" y="116"/>
                  <a:pt x="252" y="130"/>
                  <a:pt x="262" y="124"/>
                </a:cubicBezTo>
                <a:cubicBezTo>
                  <a:pt x="272" y="119"/>
                  <a:pt x="279" y="143"/>
                  <a:pt x="271" y="151"/>
                </a:cubicBezTo>
                <a:cubicBezTo>
                  <a:pt x="266" y="155"/>
                  <a:pt x="260" y="155"/>
                  <a:pt x="254" y="150"/>
                </a:cubicBezTo>
                <a:cubicBezTo>
                  <a:pt x="240" y="138"/>
                  <a:pt x="206" y="151"/>
                  <a:pt x="201" y="170"/>
                </a:cubicBezTo>
                <a:cubicBezTo>
                  <a:pt x="195" y="193"/>
                  <a:pt x="154" y="201"/>
                  <a:pt x="120" y="185"/>
                </a:cubicBezTo>
                <a:close/>
              </a:path>
            </a:pathLst>
          </a:custGeom>
          <a:solidFill>
            <a:srgbClr val="ABABA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3" name="Freeform 22"/>
          <p:cNvSpPr>
            <a:spLocks/>
          </p:cNvSpPr>
          <p:nvPr/>
        </p:nvSpPr>
        <p:spPr bwMode="auto">
          <a:xfrm>
            <a:off x="8831354" y="4813627"/>
            <a:ext cx="920995" cy="648023"/>
          </a:xfrm>
          <a:custGeom>
            <a:avLst/>
            <a:gdLst/>
            <a:ahLst/>
            <a:cxnLst>
              <a:cxn ang="0">
                <a:pos x="171" y="322"/>
              </a:cxn>
              <a:cxn ang="0">
                <a:pos x="145" y="316"/>
              </a:cxn>
              <a:cxn ang="0">
                <a:pos x="133" y="309"/>
              </a:cxn>
              <a:cxn ang="0">
                <a:pos x="121" y="288"/>
              </a:cxn>
              <a:cxn ang="0">
                <a:pos x="114" y="274"/>
              </a:cxn>
              <a:cxn ang="0">
                <a:pos x="119" y="267"/>
              </a:cxn>
              <a:cxn ang="0">
                <a:pos x="94" y="261"/>
              </a:cxn>
              <a:cxn ang="0">
                <a:pos x="54" y="234"/>
              </a:cxn>
              <a:cxn ang="0">
                <a:pos x="40" y="216"/>
              </a:cxn>
              <a:cxn ang="0">
                <a:pos x="22" y="196"/>
              </a:cxn>
              <a:cxn ang="0">
                <a:pos x="10" y="175"/>
              </a:cxn>
              <a:cxn ang="0">
                <a:pos x="4" y="164"/>
              </a:cxn>
              <a:cxn ang="0">
                <a:pos x="51" y="126"/>
              </a:cxn>
              <a:cxn ang="0">
                <a:pos x="101" y="45"/>
              </a:cxn>
              <a:cxn ang="0">
                <a:pos x="117" y="36"/>
              </a:cxn>
              <a:cxn ang="0">
                <a:pos x="155" y="27"/>
              </a:cxn>
              <a:cxn ang="0">
                <a:pos x="193" y="30"/>
              </a:cxn>
              <a:cxn ang="0">
                <a:pos x="216" y="37"/>
              </a:cxn>
              <a:cxn ang="0">
                <a:pos x="256" y="36"/>
              </a:cxn>
              <a:cxn ang="0">
                <a:pos x="301" y="16"/>
              </a:cxn>
              <a:cxn ang="0">
                <a:pos x="358" y="58"/>
              </a:cxn>
              <a:cxn ang="0">
                <a:pos x="390" y="153"/>
              </a:cxn>
              <a:cxn ang="0">
                <a:pos x="397" y="211"/>
              </a:cxn>
              <a:cxn ang="0">
                <a:pos x="442" y="217"/>
              </a:cxn>
              <a:cxn ang="0">
                <a:pos x="472" y="224"/>
              </a:cxn>
              <a:cxn ang="0">
                <a:pos x="445" y="247"/>
              </a:cxn>
              <a:cxn ang="0">
                <a:pos x="437" y="239"/>
              </a:cxn>
              <a:cxn ang="0">
                <a:pos x="415" y="308"/>
              </a:cxn>
              <a:cxn ang="0">
                <a:pos x="401" y="323"/>
              </a:cxn>
              <a:cxn ang="0">
                <a:pos x="387" y="317"/>
              </a:cxn>
              <a:cxn ang="0">
                <a:pos x="318" y="298"/>
              </a:cxn>
              <a:cxn ang="0">
                <a:pos x="281" y="315"/>
              </a:cxn>
              <a:cxn ang="0">
                <a:pos x="171" y="322"/>
              </a:cxn>
            </a:cxnLst>
            <a:rect l="0" t="0" r="r" b="b"/>
            <a:pathLst>
              <a:path w="472" h="332">
                <a:moveTo>
                  <a:pt x="171" y="322"/>
                </a:moveTo>
                <a:cubicBezTo>
                  <a:pt x="166" y="319"/>
                  <a:pt x="154" y="316"/>
                  <a:pt x="145" y="316"/>
                </a:cubicBezTo>
                <a:cubicBezTo>
                  <a:pt x="136" y="316"/>
                  <a:pt x="130" y="313"/>
                  <a:pt x="133" y="309"/>
                </a:cubicBezTo>
                <a:cubicBezTo>
                  <a:pt x="136" y="305"/>
                  <a:pt x="130" y="295"/>
                  <a:pt x="121" y="288"/>
                </a:cubicBezTo>
                <a:cubicBezTo>
                  <a:pt x="111" y="280"/>
                  <a:pt x="108" y="274"/>
                  <a:pt x="114" y="274"/>
                </a:cubicBezTo>
                <a:cubicBezTo>
                  <a:pt x="119" y="274"/>
                  <a:pt x="121" y="271"/>
                  <a:pt x="119" y="267"/>
                </a:cubicBezTo>
                <a:cubicBezTo>
                  <a:pt x="117" y="264"/>
                  <a:pt x="105" y="261"/>
                  <a:pt x="94" y="261"/>
                </a:cubicBezTo>
                <a:cubicBezTo>
                  <a:pt x="69" y="262"/>
                  <a:pt x="48" y="248"/>
                  <a:pt x="54" y="234"/>
                </a:cubicBezTo>
                <a:cubicBezTo>
                  <a:pt x="56" y="228"/>
                  <a:pt x="50" y="221"/>
                  <a:pt x="40" y="216"/>
                </a:cubicBezTo>
                <a:cubicBezTo>
                  <a:pt x="30" y="212"/>
                  <a:pt x="22" y="203"/>
                  <a:pt x="22" y="196"/>
                </a:cubicBezTo>
                <a:cubicBezTo>
                  <a:pt x="22" y="189"/>
                  <a:pt x="17" y="180"/>
                  <a:pt x="10" y="175"/>
                </a:cubicBezTo>
                <a:cubicBezTo>
                  <a:pt x="3" y="171"/>
                  <a:pt x="0" y="166"/>
                  <a:pt x="4" y="164"/>
                </a:cubicBezTo>
                <a:cubicBezTo>
                  <a:pt x="37" y="150"/>
                  <a:pt x="47" y="141"/>
                  <a:pt x="51" y="126"/>
                </a:cubicBezTo>
                <a:cubicBezTo>
                  <a:pt x="56" y="108"/>
                  <a:pt x="101" y="35"/>
                  <a:pt x="101" y="45"/>
                </a:cubicBezTo>
                <a:cubicBezTo>
                  <a:pt x="101" y="49"/>
                  <a:pt x="108" y="45"/>
                  <a:pt x="117" y="36"/>
                </a:cubicBezTo>
                <a:cubicBezTo>
                  <a:pt x="130" y="24"/>
                  <a:pt x="138" y="22"/>
                  <a:pt x="155" y="27"/>
                </a:cubicBezTo>
                <a:cubicBezTo>
                  <a:pt x="166" y="30"/>
                  <a:pt x="184" y="32"/>
                  <a:pt x="193" y="30"/>
                </a:cubicBezTo>
                <a:cubicBezTo>
                  <a:pt x="203" y="29"/>
                  <a:pt x="213" y="32"/>
                  <a:pt x="216" y="37"/>
                </a:cubicBezTo>
                <a:cubicBezTo>
                  <a:pt x="221" y="46"/>
                  <a:pt x="227" y="46"/>
                  <a:pt x="256" y="36"/>
                </a:cubicBezTo>
                <a:cubicBezTo>
                  <a:pt x="275" y="31"/>
                  <a:pt x="295" y="21"/>
                  <a:pt x="301" y="16"/>
                </a:cubicBezTo>
                <a:cubicBezTo>
                  <a:pt x="320" y="0"/>
                  <a:pt x="326" y="5"/>
                  <a:pt x="358" y="58"/>
                </a:cubicBezTo>
                <a:cubicBezTo>
                  <a:pt x="383" y="100"/>
                  <a:pt x="388" y="116"/>
                  <a:pt x="390" y="153"/>
                </a:cubicBezTo>
                <a:cubicBezTo>
                  <a:pt x="392" y="177"/>
                  <a:pt x="395" y="203"/>
                  <a:pt x="397" y="211"/>
                </a:cubicBezTo>
                <a:cubicBezTo>
                  <a:pt x="402" y="226"/>
                  <a:pt x="429" y="230"/>
                  <a:pt x="442" y="217"/>
                </a:cubicBezTo>
                <a:cubicBezTo>
                  <a:pt x="451" y="208"/>
                  <a:pt x="472" y="213"/>
                  <a:pt x="472" y="224"/>
                </a:cubicBezTo>
                <a:cubicBezTo>
                  <a:pt x="472" y="235"/>
                  <a:pt x="448" y="256"/>
                  <a:pt x="445" y="247"/>
                </a:cubicBezTo>
                <a:cubicBezTo>
                  <a:pt x="444" y="242"/>
                  <a:pt x="440" y="239"/>
                  <a:pt x="437" y="239"/>
                </a:cubicBezTo>
                <a:cubicBezTo>
                  <a:pt x="431" y="239"/>
                  <a:pt x="415" y="287"/>
                  <a:pt x="415" y="308"/>
                </a:cubicBezTo>
                <a:cubicBezTo>
                  <a:pt x="415" y="318"/>
                  <a:pt x="411" y="323"/>
                  <a:pt x="401" y="323"/>
                </a:cubicBezTo>
                <a:cubicBezTo>
                  <a:pt x="393" y="323"/>
                  <a:pt x="387" y="320"/>
                  <a:pt x="387" y="317"/>
                </a:cubicBezTo>
                <a:cubicBezTo>
                  <a:pt x="387" y="306"/>
                  <a:pt x="338" y="293"/>
                  <a:pt x="318" y="298"/>
                </a:cubicBezTo>
                <a:cubicBezTo>
                  <a:pt x="308" y="301"/>
                  <a:pt x="291" y="308"/>
                  <a:pt x="281" y="315"/>
                </a:cubicBezTo>
                <a:cubicBezTo>
                  <a:pt x="261" y="327"/>
                  <a:pt x="187" y="332"/>
                  <a:pt x="171" y="322"/>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6" name="Freeform 25"/>
          <p:cNvSpPr>
            <a:spLocks/>
          </p:cNvSpPr>
          <p:nvPr/>
        </p:nvSpPr>
        <p:spPr bwMode="auto">
          <a:xfrm>
            <a:off x="9474942" y="4795875"/>
            <a:ext cx="301820" cy="417221"/>
          </a:xfrm>
          <a:custGeom>
            <a:avLst/>
            <a:gdLst/>
            <a:ahLst/>
            <a:cxnLst>
              <a:cxn ang="0">
                <a:pos x="70" y="194"/>
              </a:cxn>
              <a:cxn ang="0">
                <a:pos x="67" y="143"/>
              </a:cxn>
              <a:cxn ang="0">
                <a:pos x="59" y="101"/>
              </a:cxn>
              <a:cxn ang="0">
                <a:pos x="18" y="39"/>
              </a:cxn>
              <a:cxn ang="0">
                <a:pos x="0" y="9"/>
              </a:cxn>
              <a:cxn ang="0">
                <a:pos x="18" y="4"/>
              </a:cxn>
              <a:cxn ang="0">
                <a:pos x="78" y="23"/>
              </a:cxn>
              <a:cxn ang="0">
                <a:pos x="89" y="25"/>
              </a:cxn>
              <a:cxn ang="0">
                <a:pos x="99" y="29"/>
              </a:cxn>
              <a:cxn ang="0">
                <a:pos x="110" y="37"/>
              </a:cxn>
              <a:cxn ang="0">
                <a:pos x="113" y="56"/>
              </a:cxn>
              <a:cxn ang="0">
                <a:pos x="119" y="78"/>
              </a:cxn>
              <a:cxn ang="0">
                <a:pos x="139" y="106"/>
              </a:cxn>
              <a:cxn ang="0">
                <a:pos x="150" y="121"/>
              </a:cxn>
              <a:cxn ang="0">
                <a:pos x="152" y="132"/>
              </a:cxn>
              <a:cxn ang="0">
                <a:pos x="131" y="138"/>
              </a:cxn>
              <a:cxn ang="0">
                <a:pos x="101" y="165"/>
              </a:cxn>
              <a:cxn ang="0">
                <a:pos x="70" y="194"/>
              </a:cxn>
            </a:cxnLst>
            <a:rect l="0" t="0" r="r" b="b"/>
            <a:pathLst>
              <a:path w="154" h="213">
                <a:moveTo>
                  <a:pt x="70" y="194"/>
                </a:moveTo>
                <a:cubicBezTo>
                  <a:pt x="69" y="187"/>
                  <a:pt x="68" y="164"/>
                  <a:pt x="67" y="143"/>
                </a:cubicBezTo>
                <a:cubicBezTo>
                  <a:pt x="66" y="123"/>
                  <a:pt x="63" y="104"/>
                  <a:pt x="59" y="101"/>
                </a:cubicBezTo>
                <a:cubicBezTo>
                  <a:pt x="53" y="96"/>
                  <a:pt x="48" y="89"/>
                  <a:pt x="18" y="39"/>
                </a:cubicBezTo>
                <a:cubicBezTo>
                  <a:pt x="0" y="9"/>
                  <a:pt x="0" y="9"/>
                  <a:pt x="0" y="9"/>
                </a:cubicBezTo>
                <a:cubicBezTo>
                  <a:pt x="18" y="4"/>
                  <a:pt x="18" y="4"/>
                  <a:pt x="18" y="4"/>
                </a:cubicBezTo>
                <a:cubicBezTo>
                  <a:pt x="36" y="0"/>
                  <a:pt x="78" y="13"/>
                  <a:pt x="78" y="23"/>
                </a:cubicBezTo>
                <a:cubicBezTo>
                  <a:pt x="78" y="27"/>
                  <a:pt x="83" y="28"/>
                  <a:pt x="89" y="25"/>
                </a:cubicBezTo>
                <a:cubicBezTo>
                  <a:pt x="95" y="23"/>
                  <a:pt x="99" y="25"/>
                  <a:pt x="99" y="29"/>
                </a:cubicBezTo>
                <a:cubicBezTo>
                  <a:pt x="99" y="33"/>
                  <a:pt x="104" y="37"/>
                  <a:pt x="110" y="37"/>
                </a:cubicBezTo>
                <a:cubicBezTo>
                  <a:pt x="123" y="37"/>
                  <a:pt x="124" y="45"/>
                  <a:pt x="113" y="56"/>
                </a:cubicBezTo>
                <a:cubicBezTo>
                  <a:pt x="107" y="61"/>
                  <a:pt x="109" y="67"/>
                  <a:pt x="119" y="78"/>
                </a:cubicBezTo>
                <a:cubicBezTo>
                  <a:pt x="127" y="85"/>
                  <a:pt x="136" y="98"/>
                  <a:pt x="139" y="106"/>
                </a:cubicBezTo>
                <a:cubicBezTo>
                  <a:pt x="141" y="115"/>
                  <a:pt x="146" y="121"/>
                  <a:pt x="150" y="121"/>
                </a:cubicBezTo>
                <a:cubicBezTo>
                  <a:pt x="153" y="121"/>
                  <a:pt x="154" y="126"/>
                  <a:pt x="152" y="132"/>
                </a:cubicBezTo>
                <a:cubicBezTo>
                  <a:pt x="149" y="139"/>
                  <a:pt x="142" y="141"/>
                  <a:pt x="131" y="138"/>
                </a:cubicBezTo>
                <a:cubicBezTo>
                  <a:pt x="117" y="135"/>
                  <a:pt x="113" y="139"/>
                  <a:pt x="101" y="165"/>
                </a:cubicBezTo>
                <a:cubicBezTo>
                  <a:pt x="85" y="201"/>
                  <a:pt x="71" y="213"/>
                  <a:pt x="70" y="194"/>
                </a:cubicBezTo>
                <a:close/>
              </a:path>
            </a:pathLst>
          </a:custGeom>
          <a:solidFill>
            <a:srgbClr val="AEAEA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Freeform 23"/>
          <p:cNvSpPr>
            <a:spLocks/>
          </p:cNvSpPr>
          <p:nvPr/>
        </p:nvSpPr>
        <p:spPr bwMode="auto">
          <a:xfrm>
            <a:off x="9006676" y="4187796"/>
            <a:ext cx="1790946" cy="1169551"/>
          </a:xfrm>
          <a:custGeom>
            <a:avLst/>
            <a:gdLst/>
            <a:ahLst/>
            <a:cxnLst>
              <a:cxn ang="0">
                <a:pos x="581" y="575"/>
              </a:cxn>
              <a:cxn ang="0">
                <a:pos x="537" y="526"/>
              </a:cxn>
              <a:cxn ang="0">
                <a:pos x="554" y="477"/>
              </a:cxn>
              <a:cxn ang="0">
                <a:pos x="511" y="461"/>
              </a:cxn>
              <a:cxn ang="0">
                <a:pos x="483" y="437"/>
              </a:cxn>
              <a:cxn ang="0">
                <a:pos x="331" y="536"/>
              </a:cxn>
              <a:cxn ang="0">
                <a:pos x="375" y="461"/>
              </a:cxn>
              <a:cxn ang="0">
                <a:pos x="404" y="454"/>
              </a:cxn>
              <a:cxn ang="0">
                <a:pos x="393" y="426"/>
              </a:cxn>
              <a:cxn ang="0">
                <a:pos x="371" y="384"/>
              </a:cxn>
              <a:cxn ang="0">
                <a:pos x="355" y="341"/>
              </a:cxn>
              <a:cxn ang="0">
                <a:pos x="129" y="351"/>
              </a:cxn>
              <a:cxn ang="0">
                <a:pos x="15" y="321"/>
              </a:cxn>
              <a:cxn ang="0">
                <a:pos x="36" y="257"/>
              </a:cxn>
              <a:cxn ang="0">
                <a:pos x="89" y="166"/>
              </a:cxn>
              <a:cxn ang="0">
                <a:pos x="100" y="138"/>
              </a:cxn>
              <a:cxn ang="0">
                <a:pos x="89" y="68"/>
              </a:cxn>
              <a:cxn ang="0">
                <a:pos x="255" y="63"/>
              </a:cxn>
              <a:cxn ang="0">
                <a:pos x="329" y="76"/>
              </a:cxn>
              <a:cxn ang="0">
                <a:pos x="368" y="75"/>
              </a:cxn>
              <a:cxn ang="0">
                <a:pos x="413" y="85"/>
              </a:cxn>
              <a:cxn ang="0">
                <a:pos x="488" y="29"/>
              </a:cxn>
              <a:cxn ang="0">
                <a:pos x="539" y="16"/>
              </a:cxn>
              <a:cxn ang="0">
                <a:pos x="608" y="33"/>
              </a:cxn>
              <a:cxn ang="0">
                <a:pos x="609" y="75"/>
              </a:cxn>
              <a:cxn ang="0">
                <a:pos x="673" y="136"/>
              </a:cxn>
              <a:cxn ang="0">
                <a:pos x="697" y="162"/>
              </a:cxn>
              <a:cxn ang="0">
                <a:pos x="749" y="170"/>
              </a:cxn>
              <a:cxn ang="0">
                <a:pos x="811" y="198"/>
              </a:cxn>
              <a:cxn ang="0">
                <a:pos x="906" y="254"/>
              </a:cxn>
              <a:cxn ang="0">
                <a:pos x="894" y="345"/>
              </a:cxn>
              <a:cxn ang="0">
                <a:pos x="832" y="370"/>
              </a:cxn>
              <a:cxn ang="0">
                <a:pos x="786" y="412"/>
              </a:cxn>
              <a:cxn ang="0">
                <a:pos x="735" y="433"/>
              </a:cxn>
              <a:cxn ang="0">
                <a:pos x="667" y="457"/>
              </a:cxn>
              <a:cxn ang="0">
                <a:pos x="630" y="509"/>
              </a:cxn>
              <a:cxn ang="0">
                <a:pos x="685" y="542"/>
              </a:cxn>
              <a:cxn ang="0">
                <a:pos x="725" y="541"/>
              </a:cxn>
              <a:cxn ang="0">
                <a:pos x="664" y="563"/>
              </a:cxn>
              <a:cxn ang="0">
                <a:pos x="615" y="587"/>
              </a:cxn>
            </a:cxnLst>
            <a:rect l="0" t="0" r="r" b="b"/>
            <a:pathLst>
              <a:path w="918" h="599">
                <a:moveTo>
                  <a:pt x="585" y="597"/>
                </a:moveTo>
                <a:cubicBezTo>
                  <a:pt x="581" y="596"/>
                  <a:pt x="579" y="586"/>
                  <a:pt x="581" y="575"/>
                </a:cubicBezTo>
                <a:cubicBezTo>
                  <a:pt x="583" y="558"/>
                  <a:pt x="580" y="552"/>
                  <a:pt x="560" y="540"/>
                </a:cubicBezTo>
                <a:cubicBezTo>
                  <a:pt x="537" y="526"/>
                  <a:pt x="537" y="526"/>
                  <a:pt x="537" y="526"/>
                </a:cubicBezTo>
                <a:cubicBezTo>
                  <a:pt x="563" y="513"/>
                  <a:pt x="563" y="513"/>
                  <a:pt x="563" y="513"/>
                </a:cubicBezTo>
                <a:cubicBezTo>
                  <a:pt x="600" y="496"/>
                  <a:pt x="596" y="480"/>
                  <a:pt x="554" y="477"/>
                </a:cubicBezTo>
                <a:cubicBezTo>
                  <a:pt x="536" y="476"/>
                  <a:pt x="517" y="473"/>
                  <a:pt x="511" y="471"/>
                </a:cubicBezTo>
                <a:cubicBezTo>
                  <a:pt x="502" y="468"/>
                  <a:pt x="502" y="467"/>
                  <a:pt x="511" y="461"/>
                </a:cubicBezTo>
                <a:cubicBezTo>
                  <a:pt x="520" y="456"/>
                  <a:pt x="520" y="453"/>
                  <a:pt x="508" y="445"/>
                </a:cubicBezTo>
                <a:cubicBezTo>
                  <a:pt x="500" y="440"/>
                  <a:pt x="489" y="436"/>
                  <a:pt x="483" y="437"/>
                </a:cubicBezTo>
                <a:cubicBezTo>
                  <a:pt x="440" y="445"/>
                  <a:pt x="432" y="449"/>
                  <a:pt x="432" y="459"/>
                </a:cubicBezTo>
                <a:cubicBezTo>
                  <a:pt x="432" y="481"/>
                  <a:pt x="369" y="529"/>
                  <a:pt x="331" y="536"/>
                </a:cubicBezTo>
                <a:cubicBezTo>
                  <a:pt x="316" y="539"/>
                  <a:pt x="319" y="530"/>
                  <a:pt x="347" y="484"/>
                </a:cubicBezTo>
                <a:cubicBezTo>
                  <a:pt x="364" y="456"/>
                  <a:pt x="375" y="446"/>
                  <a:pt x="375" y="461"/>
                </a:cubicBezTo>
                <a:cubicBezTo>
                  <a:pt x="375" y="465"/>
                  <a:pt x="382" y="466"/>
                  <a:pt x="390" y="465"/>
                </a:cubicBezTo>
                <a:cubicBezTo>
                  <a:pt x="408" y="461"/>
                  <a:pt x="417" y="454"/>
                  <a:pt x="404" y="454"/>
                </a:cubicBezTo>
                <a:cubicBezTo>
                  <a:pt x="399" y="454"/>
                  <a:pt x="397" y="450"/>
                  <a:pt x="399" y="444"/>
                </a:cubicBezTo>
                <a:cubicBezTo>
                  <a:pt x="401" y="439"/>
                  <a:pt x="398" y="430"/>
                  <a:pt x="393" y="426"/>
                </a:cubicBezTo>
                <a:cubicBezTo>
                  <a:pt x="387" y="421"/>
                  <a:pt x="382" y="410"/>
                  <a:pt x="382" y="401"/>
                </a:cubicBezTo>
                <a:cubicBezTo>
                  <a:pt x="382" y="390"/>
                  <a:pt x="378" y="384"/>
                  <a:pt x="371" y="384"/>
                </a:cubicBezTo>
                <a:cubicBezTo>
                  <a:pt x="362" y="384"/>
                  <a:pt x="360" y="380"/>
                  <a:pt x="363" y="368"/>
                </a:cubicBezTo>
                <a:cubicBezTo>
                  <a:pt x="366" y="357"/>
                  <a:pt x="363" y="348"/>
                  <a:pt x="355" y="341"/>
                </a:cubicBezTo>
                <a:cubicBezTo>
                  <a:pt x="317" y="310"/>
                  <a:pt x="237" y="300"/>
                  <a:pt x="217" y="323"/>
                </a:cubicBezTo>
                <a:cubicBezTo>
                  <a:pt x="201" y="343"/>
                  <a:pt x="134" y="364"/>
                  <a:pt x="129" y="351"/>
                </a:cubicBezTo>
                <a:cubicBezTo>
                  <a:pt x="127" y="346"/>
                  <a:pt x="117" y="342"/>
                  <a:pt x="106" y="343"/>
                </a:cubicBezTo>
                <a:cubicBezTo>
                  <a:pt x="73" y="346"/>
                  <a:pt x="27" y="335"/>
                  <a:pt x="15" y="321"/>
                </a:cubicBezTo>
                <a:cubicBezTo>
                  <a:pt x="0" y="305"/>
                  <a:pt x="12" y="263"/>
                  <a:pt x="30" y="270"/>
                </a:cubicBezTo>
                <a:cubicBezTo>
                  <a:pt x="39" y="273"/>
                  <a:pt x="41" y="271"/>
                  <a:pt x="36" y="257"/>
                </a:cubicBezTo>
                <a:cubicBezTo>
                  <a:pt x="34" y="248"/>
                  <a:pt x="31" y="237"/>
                  <a:pt x="30" y="232"/>
                </a:cubicBezTo>
                <a:cubicBezTo>
                  <a:pt x="28" y="223"/>
                  <a:pt x="79" y="166"/>
                  <a:pt x="89" y="166"/>
                </a:cubicBezTo>
                <a:cubicBezTo>
                  <a:pt x="93" y="166"/>
                  <a:pt x="97" y="162"/>
                  <a:pt x="98" y="157"/>
                </a:cubicBezTo>
                <a:cubicBezTo>
                  <a:pt x="98" y="152"/>
                  <a:pt x="99" y="144"/>
                  <a:pt x="100" y="138"/>
                </a:cubicBezTo>
                <a:cubicBezTo>
                  <a:pt x="100" y="132"/>
                  <a:pt x="96" y="120"/>
                  <a:pt x="89" y="110"/>
                </a:cubicBezTo>
                <a:cubicBezTo>
                  <a:pt x="78" y="92"/>
                  <a:pt x="78" y="68"/>
                  <a:pt x="89" y="68"/>
                </a:cubicBezTo>
                <a:cubicBezTo>
                  <a:pt x="93" y="68"/>
                  <a:pt x="101" y="63"/>
                  <a:pt x="107" y="57"/>
                </a:cubicBezTo>
                <a:cubicBezTo>
                  <a:pt x="125" y="38"/>
                  <a:pt x="242" y="43"/>
                  <a:pt x="255" y="63"/>
                </a:cubicBezTo>
                <a:cubicBezTo>
                  <a:pt x="257" y="66"/>
                  <a:pt x="274" y="70"/>
                  <a:pt x="292" y="70"/>
                </a:cubicBezTo>
                <a:cubicBezTo>
                  <a:pt x="309" y="71"/>
                  <a:pt x="326" y="74"/>
                  <a:pt x="329" y="76"/>
                </a:cubicBezTo>
                <a:cubicBezTo>
                  <a:pt x="332" y="79"/>
                  <a:pt x="339" y="78"/>
                  <a:pt x="344" y="74"/>
                </a:cubicBezTo>
                <a:cubicBezTo>
                  <a:pt x="350" y="69"/>
                  <a:pt x="357" y="69"/>
                  <a:pt x="368" y="75"/>
                </a:cubicBezTo>
                <a:cubicBezTo>
                  <a:pt x="376" y="79"/>
                  <a:pt x="389" y="81"/>
                  <a:pt x="396" y="78"/>
                </a:cubicBezTo>
                <a:cubicBezTo>
                  <a:pt x="404" y="76"/>
                  <a:pt x="411" y="78"/>
                  <a:pt x="413" y="85"/>
                </a:cubicBezTo>
                <a:cubicBezTo>
                  <a:pt x="421" y="104"/>
                  <a:pt x="432" y="96"/>
                  <a:pt x="432" y="72"/>
                </a:cubicBezTo>
                <a:cubicBezTo>
                  <a:pt x="432" y="42"/>
                  <a:pt x="446" y="31"/>
                  <a:pt x="488" y="29"/>
                </a:cubicBezTo>
                <a:cubicBezTo>
                  <a:pt x="506" y="29"/>
                  <a:pt x="522" y="25"/>
                  <a:pt x="523" y="21"/>
                </a:cubicBezTo>
                <a:cubicBezTo>
                  <a:pt x="525" y="16"/>
                  <a:pt x="532" y="14"/>
                  <a:pt x="539" y="16"/>
                </a:cubicBezTo>
                <a:cubicBezTo>
                  <a:pt x="546" y="18"/>
                  <a:pt x="554" y="17"/>
                  <a:pt x="556" y="13"/>
                </a:cubicBezTo>
                <a:cubicBezTo>
                  <a:pt x="565" y="0"/>
                  <a:pt x="597" y="13"/>
                  <a:pt x="608" y="33"/>
                </a:cubicBezTo>
                <a:cubicBezTo>
                  <a:pt x="614" y="45"/>
                  <a:pt x="616" y="54"/>
                  <a:pt x="612" y="54"/>
                </a:cubicBezTo>
                <a:cubicBezTo>
                  <a:pt x="609" y="54"/>
                  <a:pt x="608" y="63"/>
                  <a:pt x="609" y="75"/>
                </a:cubicBezTo>
                <a:cubicBezTo>
                  <a:pt x="612" y="95"/>
                  <a:pt x="620" y="99"/>
                  <a:pt x="645" y="96"/>
                </a:cubicBezTo>
                <a:cubicBezTo>
                  <a:pt x="655" y="95"/>
                  <a:pt x="679" y="129"/>
                  <a:pt x="673" y="136"/>
                </a:cubicBezTo>
                <a:cubicBezTo>
                  <a:pt x="671" y="138"/>
                  <a:pt x="672" y="146"/>
                  <a:pt x="676" y="153"/>
                </a:cubicBezTo>
                <a:cubicBezTo>
                  <a:pt x="681" y="162"/>
                  <a:pt x="688" y="165"/>
                  <a:pt x="697" y="162"/>
                </a:cubicBezTo>
                <a:cubicBezTo>
                  <a:pt x="705" y="160"/>
                  <a:pt x="716" y="163"/>
                  <a:pt x="722" y="169"/>
                </a:cubicBezTo>
                <a:cubicBezTo>
                  <a:pt x="732" y="179"/>
                  <a:pt x="735" y="179"/>
                  <a:pt x="749" y="170"/>
                </a:cubicBezTo>
                <a:cubicBezTo>
                  <a:pt x="771" y="155"/>
                  <a:pt x="778" y="156"/>
                  <a:pt x="792" y="180"/>
                </a:cubicBezTo>
                <a:cubicBezTo>
                  <a:pt x="799" y="192"/>
                  <a:pt x="808" y="200"/>
                  <a:pt x="811" y="198"/>
                </a:cubicBezTo>
                <a:cubicBezTo>
                  <a:pt x="820" y="193"/>
                  <a:pt x="884" y="215"/>
                  <a:pt x="904" y="229"/>
                </a:cubicBezTo>
                <a:cubicBezTo>
                  <a:pt x="918" y="240"/>
                  <a:pt x="918" y="241"/>
                  <a:pt x="906" y="254"/>
                </a:cubicBezTo>
                <a:cubicBezTo>
                  <a:pt x="893" y="268"/>
                  <a:pt x="889" y="290"/>
                  <a:pt x="898" y="303"/>
                </a:cubicBezTo>
                <a:cubicBezTo>
                  <a:pt x="902" y="310"/>
                  <a:pt x="901" y="329"/>
                  <a:pt x="894" y="345"/>
                </a:cubicBezTo>
                <a:cubicBezTo>
                  <a:pt x="892" y="351"/>
                  <a:pt x="884" y="353"/>
                  <a:pt x="872" y="351"/>
                </a:cubicBezTo>
                <a:cubicBezTo>
                  <a:pt x="857" y="348"/>
                  <a:pt x="848" y="352"/>
                  <a:pt x="832" y="370"/>
                </a:cubicBezTo>
                <a:cubicBezTo>
                  <a:pt x="820" y="382"/>
                  <a:pt x="812" y="395"/>
                  <a:pt x="814" y="398"/>
                </a:cubicBezTo>
                <a:cubicBezTo>
                  <a:pt x="816" y="401"/>
                  <a:pt x="803" y="407"/>
                  <a:pt x="786" y="412"/>
                </a:cubicBezTo>
                <a:cubicBezTo>
                  <a:pt x="768" y="417"/>
                  <a:pt x="752" y="424"/>
                  <a:pt x="750" y="427"/>
                </a:cubicBezTo>
                <a:cubicBezTo>
                  <a:pt x="748" y="430"/>
                  <a:pt x="741" y="433"/>
                  <a:pt x="735" y="433"/>
                </a:cubicBezTo>
                <a:cubicBezTo>
                  <a:pt x="730" y="433"/>
                  <a:pt x="713" y="438"/>
                  <a:pt x="698" y="445"/>
                </a:cubicBezTo>
                <a:cubicBezTo>
                  <a:pt x="684" y="451"/>
                  <a:pt x="670" y="457"/>
                  <a:pt x="667" y="457"/>
                </a:cubicBezTo>
                <a:cubicBezTo>
                  <a:pt x="655" y="459"/>
                  <a:pt x="625" y="490"/>
                  <a:pt x="625" y="501"/>
                </a:cubicBezTo>
                <a:cubicBezTo>
                  <a:pt x="625" y="508"/>
                  <a:pt x="627" y="511"/>
                  <a:pt x="630" y="509"/>
                </a:cubicBezTo>
                <a:cubicBezTo>
                  <a:pt x="632" y="506"/>
                  <a:pt x="642" y="514"/>
                  <a:pt x="652" y="525"/>
                </a:cubicBezTo>
                <a:cubicBezTo>
                  <a:pt x="665" y="541"/>
                  <a:pt x="674" y="545"/>
                  <a:pt x="685" y="542"/>
                </a:cubicBezTo>
                <a:cubicBezTo>
                  <a:pt x="693" y="539"/>
                  <a:pt x="706" y="536"/>
                  <a:pt x="713" y="534"/>
                </a:cubicBezTo>
                <a:cubicBezTo>
                  <a:pt x="721" y="532"/>
                  <a:pt x="725" y="535"/>
                  <a:pt x="725" y="541"/>
                </a:cubicBezTo>
                <a:cubicBezTo>
                  <a:pt x="725" y="554"/>
                  <a:pt x="707" y="561"/>
                  <a:pt x="686" y="555"/>
                </a:cubicBezTo>
                <a:cubicBezTo>
                  <a:pt x="673" y="552"/>
                  <a:pt x="667" y="555"/>
                  <a:pt x="664" y="563"/>
                </a:cubicBezTo>
                <a:cubicBezTo>
                  <a:pt x="661" y="569"/>
                  <a:pt x="655" y="574"/>
                  <a:pt x="649" y="574"/>
                </a:cubicBezTo>
                <a:cubicBezTo>
                  <a:pt x="643" y="574"/>
                  <a:pt x="628" y="580"/>
                  <a:pt x="615" y="587"/>
                </a:cubicBezTo>
                <a:cubicBezTo>
                  <a:pt x="603" y="594"/>
                  <a:pt x="590" y="599"/>
                  <a:pt x="585" y="597"/>
                </a:cubicBezTo>
                <a:close/>
              </a:path>
            </a:pathLst>
          </a:custGeom>
          <a:solidFill>
            <a:srgbClr val="B1B1B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3" name="Freeform 32"/>
          <p:cNvSpPr>
            <a:spLocks/>
          </p:cNvSpPr>
          <p:nvPr/>
        </p:nvSpPr>
        <p:spPr bwMode="auto">
          <a:xfrm>
            <a:off x="8209962" y="3794985"/>
            <a:ext cx="987573" cy="909897"/>
          </a:xfrm>
          <a:custGeom>
            <a:avLst/>
            <a:gdLst/>
            <a:ahLst/>
            <a:cxnLst>
              <a:cxn ang="0">
                <a:pos x="409" y="448"/>
              </a:cxn>
              <a:cxn ang="0">
                <a:pos x="314" y="443"/>
              </a:cxn>
              <a:cxn ang="0">
                <a:pos x="283" y="435"/>
              </a:cxn>
              <a:cxn ang="0">
                <a:pos x="259" y="425"/>
              </a:cxn>
              <a:cxn ang="0">
                <a:pos x="240" y="417"/>
              </a:cxn>
              <a:cxn ang="0">
                <a:pos x="136" y="364"/>
              </a:cxn>
              <a:cxn ang="0">
                <a:pos x="116" y="368"/>
              </a:cxn>
              <a:cxn ang="0">
                <a:pos x="113" y="354"/>
              </a:cxn>
              <a:cxn ang="0">
                <a:pos x="91" y="336"/>
              </a:cxn>
              <a:cxn ang="0">
                <a:pos x="65" y="322"/>
              </a:cxn>
              <a:cxn ang="0">
                <a:pos x="51" y="312"/>
              </a:cxn>
              <a:cxn ang="0">
                <a:pos x="44" y="288"/>
              </a:cxn>
              <a:cxn ang="0">
                <a:pos x="12" y="174"/>
              </a:cxn>
              <a:cxn ang="0">
                <a:pos x="9" y="143"/>
              </a:cxn>
              <a:cxn ang="0">
                <a:pos x="13" y="102"/>
              </a:cxn>
              <a:cxn ang="0">
                <a:pos x="67" y="56"/>
              </a:cxn>
              <a:cxn ang="0">
                <a:pos x="112" y="35"/>
              </a:cxn>
              <a:cxn ang="0">
                <a:pos x="208" y="5"/>
              </a:cxn>
              <a:cxn ang="0">
                <a:pos x="220" y="23"/>
              </a:cxn>
              <a:cxn ang="0">
                <a:pos x="276" y="46"/>
              </a:cxn>
              <a:cxn ang="0">
                <a:pos x="462" y="49"/>
              </a:cxn>
              <a:cxn ang="0">
                <a:pos x="491" y="161"/>
              </a:cxn>
              <a:cxn ang="0">
                <a:pos x="472" y="191"/>
              </a:cxn>
              <a:cxn ang="0">
                <a:pos x="467" y="220"/>
              </a:cxn>
              <a:cxn ang="0">
                <a:pos x="481" y="262"/>
              </a:cxn>
              <a:cxn ang="0">
                <a:pos x="494" y="321"/>
              </a:cxn>
              <a:cxn ang="0">
                <a:pos x="498" y="357"/>
              </a:cxn>
              <a:cxn ang="0">
                <a:pos x="457" y="398"/>
              </a:cxn>
              <a:cxn ang="0">
                <a:pos x="434" y="446"/>
              </a:cxn>
              <a:cxn ang="0">
                <a:pos x="409" y="448"/>
              </a:cxn>
            </a:cxnLst>
            <a:rect l="0" t="0" r="r" b="b"/>
            <a:pathLst>
              <a:path w="507" h="467">
                <a:moveTo>
                  <a:pt x="409" y="448"/>
                </a:moveTo>
                <a:cubicBezTo>
                  <a:pt x="376" y="429"/>
                  <a:pt x="337" y="427"/>
                  <a:pt x="314" y="443"/>
                </a:cubicBezTo>
                <a:cubicBezTo>
                  <a:pt x="299" y="453"/>
                  <a:pt x="297" y="453"/>
                  <a:pt x="283" y="435"/>
                </a:cubicBezTo>
                <a:cubicBezTo>
                  <a:pt x="272" y="421"/>
                  <a:pt x="266" y="419"/>
                  <a:pt x="259" y="425"/>
                </a:cubicBezTo>
                <a:cubicBezTo>
                  <a:pt x="251" y="431"/>
                  <a:pt x="247" y="429"/>
                  <a:pt x="240" y="417"/>
                </a:cubicBezTo>
                <a:cubicBezTo>
                  <a:pt x="228" y="398"/>
                  <a:pt x="130" y="348"/>
                  <a:pt x="136" y="364"/>
                </a:cubicBezTo>
                <a:cubicBezTo>
                  <a:pt x="143" y="381"/>
                  <a:pt x="130" y="383"/>
                  <a:pt x="116" y="368"/>
                </a:cubicBezTo>
                <a:cubicBezTo>
                  <a:pt x="107" y="358"/>
                  <a:pt x="106" y="354"/>
                  <a:pt x="113" y="354"/>
                </a:cubicBezTo>
                <a:cubicBezTo>
                  <a:pt x="128" y="354"/>
                  <a:pt x="111" y="340"/>
                  <a:pt x="91" y="336"/>
                </a:cubicBezTo>
                <a:cubicBezTo>
                  <a:pt x="81" y="335"/>
                  <a:pt x="70" y="328"/>
                  <a:pt x="65" y="322"/>
                </a:cubicBezTo>
                <a:cubicBezTo>
                  <a:pt x="61" y="317"/>
                  <a:pt x="54" y="312"/>
                  <a:pt x="51" y="312"/>
                </a:cubicBezTo>
                <a:cubicBezTo>
                  <a:pt x="47" y="312"/>
                  <a:pt x="44" y="301"/>
                  <a:pt x="44" y="288"/>
                </a:cubicBezTo>
                <a:cubicBezTo>
                  <a:pt x="44" y="251"/>
                  <a:pt x="26" y="187"/>
                  <a:pt x="12" y="174"/>
                </a:cubicBezTo>
                <a:cubicBezTo>
                  <a:pt x="0" y="164"/>
                  <a:pt x="0" y="161"/>
                  <a:pt x="9" y="143"/>
                </a:cubicBezTo>
                <a:cubicBezTo>
                  <a:pt x="16" y="129"/>
                  <a:pt x="17" y="118"/>
                  <a:pt x="13" y="102"/>
                </a:cubicBezTo>
                <a:cubicBezTo>
                  <a:pt x="5" y="77"/>
                  <a:pt x="7" y="75"/>
                  <a:pt x="67" y="56"/>
                </a:cubicBezTo>
                <a:cubicBezTo>
                  <a:pt x="88" y="49"/>
                  <a:pt x="108" y="40"/>
                  <a:pt x="112" y="35"/>
                </a:cubicBezTo>
                <a:cubicBezTo>
                  <a:pt x="123" y="22"/>
                  <a:pt x="194" y="0"/>
                  <a:pt x="208" y="5"/>
                </a:cubicBezTo>
                <a:cubicBezTo>
                  <a:pt x="214" y="7"/>
                  <a:pt x="220" y="15"/>
                  <a:pt x="220" y="23"/>
                </a:cubicBezTo>
                <a:cubicBezTo>
                  <a:pt x="220" y="39"/>
                  <a:pt x="258" y="55"/>
                  <a:pt x="276" y="46"/>
                </a:cubicBezTo>
                <a:cubicBezTo>
                  <a:pt x="292" y="38"/>
                  <a:pt x="454" y="40"/>
                  <a:pt x="462" y="49"/>
                </a:cubicBezTo>
                <a:cubicBezTo>
                  <a:pt x="468" y="56"/>
                  <a:pt x="491" y="143"/>
                  <a:pt x="491" y="161"/>
                </a:cubicBezTo>
                <a:cubicBezTo>
                  <a:pt x="491" y="168"/>
                  <a:pt x="483" y="181"/>
                  <a:pt x="472" y="191"/>
                </a:cubicBezTo>
                <a:cubicBezTo>
                  <a:pt x="453" y="208"/>
                  <a:pt x="453" y="208"/>
                  <a:pt x="467" y="220"/>
                </a:cubicBezTo>
                <a:cubicBezTo>
                  <a:pt x="478" y="228"/>
                  <a:pt x="481" y="239"/>
                  <a:pt x="481" y="262"/>
                </a:cubicBezTo>
                <a:cubicBezTo>
                  <a:pt x="480" y="280"/>
                  <a:pt x="486" y="305"/>
                  <a:pt x="494" y="321"/>
                </a:cubicBezTo>
                <a:cubicBezTo>
                  <a:pt x="506" y="345"/>
                  <a:pt x="507" y="350"/>
                  <a:pt x="498" y="357"/>
                </a:cubicBezTo>
                <a:cubicBezTo>
                  <a:pt x="492" y="361"/>
                  <a:pt x="473" y="379"/>
                  <a:pt x="457" y="398"/>
                </a:cubicBezTo>
                <a:cubicBezTo>
                  <a:pt x="430" y="426"/>
                  <a:pt x="427" y="432"/>
                  <a:pt x="434" y="446"/>
                </a:cubicBezTo>
                <a:cubicBezTo>
                  <a:pt x="445" y="466"/>
                  <a:pt x="442" y="467"/>
                  <a:pt x="409" y="448"/>
                </a:cubicBezTo>
                <a:close/>
              </a:path>
            </a:pathLst>
          </a:custGeom>
          <a:solidFill>
            <a:srgbClr val="8B8B8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37"/>
          <p:cNvSpPr>
            <a:spLocks/>
          </p:cNvSpPr>
          <p:nvPr/>
        </p:nvSpPr>
        <p:spPr bwMode="auto">
          <a:xfrm>
            <a:off x="9110983" y="3566404"/>
            <a:ext cx="943188" cy="794496"/>
          </a:xfrm>
          <a:custGeom>
            <a:avLst/>
            <a:gdLst/>
            <a:ahLst/>
            <a:cxnLst>
              <a:cxn ang="0">
                <a:pos x="364" y="401"/>
              </a:cxn>
              <a:cxn ang="0">
                <a:pos x="339" y="389"/>
              </a:cxn>
              <a:cxn ang="0">
                <a:pos x="266" y="384"/>
              </a:cxn>
              <a:cxn ang="0">
                <a:pos x="209" y="374"/>
              </a:cxn>
              <a:cxn ang="0">
                <a:pos x="51" y="369"/>
              </a:cxn>
              <a:cxn ang="0">
                <a:pos x="27" y="359"/>
              </a:cxn>
              <a:cxn ang="0">
                <a:pos x="16" y="338"/>
              </a:cxn>
              <a:cxn ang="0">
                <a:pos x="19" y="309"/>
              </a:cxn>
              <a:cxn ang="0">
                <a:pos x="29" y="240"/>
              </a:cxn>
              <a:cxn ang="0">
                <a:pos x="45" y="194"/>
              </a:cxn>
              <a:cxn ang="0">
                <a:pos x="83" y="183"/>
              </a:cxn>
              <a:cxn ang="0">
                <a:pos x="124" y="168"/>
              </a:cxn>
              <a:cxn ang="0">
                <a:pos x="125" y="159"/>
              </a:cxn>
              <a:cxn ang="0">
                <a:pos x="129" y="144"/>
              </a:cxn>
              <a:cxn ang="0">
                <a:pos x="136" y="130"/>
              </a:cxn>
              <a:cxn ang="0">
                <a:pos x="171" y="91"/>
              </a:cxn>
              <a:cxn ang="0">
                <a:pos x="178" y="69"/>
              </a:cxn>
              <a:cxn ang="0">
                <a:pos x="180" y="47"/>
              </a:cxn>
              <a:cxn ang="0">
                <a:pos x="205" y="33"/>
              </a:cxn>
              <a:cxn ang="0">
                <a:pos x="240" y="17"/>
              </a:cxn>
              <a:cxn ang="0">
                <a:pos x="258" y="5"/>
              </a:cxn>
              <a:cxn ang="0">
                <a:pos x="269" y="10"/>
              </a:cxn>
              <a:cxn ang="0">
                <a:pos x="279" y="14"/>
              </a:cxn>
              <a:cxn ang="0">
                <a:pos x="286" y="18"/>
              </a:cxn>
              <a:cxn ang="0">
                <a:pos x="310" y="32"/>
              </a:cxn>
              <a:cxn ang="0">
                <a:pos x="327" y="35"/>
              </a:cxn>
              <a:cxn ang="0">
                <a:pos x="385" y="66"/>
              </a:cxn>
              <a:cxn ang="0">
                <a:pos x="387" y="103"/>
              </a:cxn>
              <a:cxn ang="0">
                <a:pos x="420" y="177"/>
              </a:cxn>
              <a:cxn ang="0">
                <a:pos x="433" y="197"/>
              </a:cxn>
              <a:cxn ang="0">
                <a:pos x="444" y="208"/>
              </a:cxn>
              <a:cxn ang="0">
                <a:pos x="469" y="218"/>
              </a:cxn>
              <a:cxn ang="0">
                <a:pos x="472" y="228"/>
              </a:cxn>
              <a:cxn ang="0">
                <a:pos x="462" y="254"/>
              </a:cxn>
              <a:cxn ang="0">
                <a:pos x="434" y="254"/>
              </a:cxn>
              <a:cxn ang="0">
                <a:pos x="412" y="275"/>
              </a:cxn>
              <a:cxn ang="0">
                <a:pos x="422" y="311"/>
              </a:cxn>
              <a:cxn ang="0">
                <a:pos x="411" y="342"/>
              </a:cxn>
              <a:cxn ang="0">
                <a:pos x="371" y="390"/>
              </a:cxn>
              <a:cxn ang="0">
                <a:pos x="364" y="401"/>
              </a:cxn>
            </a:cxnLst>
            <a:rect l="0" t="0" r="r" b="b"/>
            <a:pathLst>
              <a:path w="484" h="407">
                <a:moveTo>
                  <a:pt x="364" y="401"/>
                </a:moveTo>
                <a:cubicBezTo>
                  <a:pt x="362" y="395"/>
                  <a:pt x="351" y="390"/>
                  <a:pt x="339" y="389"/>
                </a:cubicBezTo>
                <a:cubicBezTo>
                  <a:pt x="328" y="388"/>
                  <a:pt x="295" y="386"/>
                  <a:pt x="266" y="384"/>
                </a:cubicBezTo>
                <a:cubicBezTo>
                  <a:pt x="237" y="383"/>
                  <a:pt x="211" y="378"/>
                  <a:pt x="209" y="374"/>
                </a:cubicBezTo>
                <a:cubicBezTo>
                  <a:pt x="196" y="355"/>
                  <a:pt x="71" y="351"/>
                  <a:pt x="51" y="369"/>
                </a:cubicBezTo>
                <a:cubicBezTo>
                  <a:pt x="35" y="383"/>
                  <a:pt x="22" y="378"/>
                  <a:pt x="27" y="359"/>
                </a:cubicBezTo>
                <a:cubicBezTo>
                  <a:pt x="29" y="350"/>
                  <a:pt x="25" y="343"/>
                  <a:pt x="16" y="338"/>
                </a:cubicBezTo>
                <a:cubicBezTo>
                  <a:pt x="0" y="330"/>
                  <a:pt x="2" y="309"/>
                  <a:pt x="19" y="309"/>
                </a:cubicBezTo>
                <a:cubicBezTo>
                  <a:pt x="34" y="309"/>
                  <a:pt x="39" y="278"/>
                  <a:pt x="29" y="240"/>
                </a:cubicBezTo>
                <a:cubicBezTo>
                  <a:pt x="20" y="199"/>
                  <a:pt x="23" y="190"/>
                  <a:pt x="45" y="194"/>
                </a:cubicBezTo>
                <a:cubicBezTo>
                  <a:pt x="65" y="197"/>
                  <a:pt x="88" y="191"/>
                  <a:pt x="83" y="183"/>
                </a:cubicBezTo>
                <a:cubicBezTo>
                  <a:pt x="80" y="178"/>
                  <a:pt x="112" y="165"/>
                  <a:pt x="124" y="168"/>
                </a:cubicBezTo>
                <a:cubicBezTo>
                  <a:pt x="126" y="168"/>
                  <a:pt x="127" y="164"/>
                  <a:pt x="125" y="159"/>
                </a:cubicBezTo>
                <a:cubicBezTo>
                  <a:pt x="123" y="154"/>
                  <a:pt x="125" y="147"/>
                  <a:pt x="129" y="144"/>
                </a:cubicBezTo>
                <a:cubicBezTo>
                  <a:pt x="133" y="142"/>
                  <a:pt x="136" y="135"/>
                  <a:pt x="136" y="130"/>
                </a:cubicBezTo>
                <a:cubicBezTo>
                  <a:pt x="136" y="119"/>
                  <a:pt x="161" y="91"/>
                  <a:pt x="171" y="91"/>
                </a:cubicBezTo>
                <a:cubicBezTo>
                  <a:pt x="181" y="91"/>
                  <a:pt x="187" y="72"/>
                  <a:pt x="178" y="69"/>
                </a:cubicBezTo>
                <a:cubicBezTo>
                  <a:pt x="174" y="67"/>
                  <a:pt x="174" y="60"/>
                  <a:pt x="180" y="47"/>
                </a:cubicBezTo>
                <a:cubicBezTo>
                  <a:pt x="187" y="32"/>
                  <a:pt x="192" y="29"/>
                  <a:pt x="205" y="33"/>
                </a:cubicBezTo>
                <a:cubicBezTo>
                  <a:pt x="217" y="36"/>
                  <a:pt x="226" y="32"/>
                  <a:pt x="240" y="17"/>
                </a:cubicBezTo>
                <a:cubicBezTo>
                  <a:pt x="249" y="6"/>
                  <a:pt x="258" y="0"/>
                  <a:pt x="258" y="5"/>
                </a:cubicBezTo>
                <a:cubicBezTo>
                  <a:pt x="258" y="10"/>
                  <a:pt x="263" y="12"/>
                  <a:pt x="269" y="10"/>
                </a:cubicBezTo>
                <a:cubicBezTo>
                  <a:pt x="274" y="7"/>
                  <a:pt x="279" y="9"/>
                  <a:pt x="279" y="14"/>
                </a:cubicBezTo>
                <a:cubicBezTo>
                  <a:pt x="279" y="18"/>
                  <a:pt x="282" y="20"/>
                  <a:pt x="286" y="18"/>
                </a:cubicBezTo>
                <a:cubicBezTo>
                  <a:pt x="297" y="11"/>
                  <a:pt x="314" y="22"/>
                  <a:pt x="310" y="32"/>
                </a:cubicBezTo>
                <a:cubicBezTo>
                  <a:pt x="306" y="44"/>
                  <a:pt x="316" y="45"/>
                  <a:pt x="327" y="35"/>
                </a:cubicBezTo>
                <a:cubicBezTo>
                  <a:pt x="339" y="23"/>
                  <a:pt x="374" y="42"/>
                  <a:pt x="385" y="66"/>
                </a:cubicBezTo>
                <a:cubicBezTo>
                  <a:pt x="393" y="81"/>
                  <a:pt x="393" y="90"/>
                  <a:pt x="387" y="103"/>
                </a:cubicBezTo>
                <a:cubicBezTo>
                  <a:pt x="381" y="117"/>
                  <a:pt x="414" y="172"/>
                  <a:pt x="420" y="177"/>
                </a:cubicBezTo>
                <a:cubicBezTo>
                  <a:pt x="427" y="182"/>
                  <a:pt x="433" y="191"/>
                  <a:pt x="433" y="197"/>
                </a:cubicBezTo>
                <a:cubicBezTo>
                  <a:pt x="433" y="203"/>
                  <a:pt x="438" y="208"/>
                  <a:pt x="444" y="208"/>
                </a:cubicBezTo>
                <a:cubicBezTo>
                  <a:pt x="469" y="210"/>
                  <a:pt x="473" y="211"/>
                  <a:pt x="469" y="218"/>
                </a:cubicBezTo>
                <a:cubicBezTo>
                  <a:pt x="467" y="221"/>
                  <a:pt x="468" y="226"/>
                  <a:pt x="472" y="228"/>
                </a:cubicBezTo>
                <a:cubicBezTo>
                  <a:pt x="484" y="236"/>
                  <a:pt x="480" y="246"/>
                  <a:pt x="462" y="254"/>
                </a:cubicBezTo>
                <a:cubicBezTo>
                  <a:pt x="449" y="260"/>
                  <a:pt x="442" y="260"/>
                  <a:pt x="434" y="254"/>
                </a:cubicBezTo>
                <a:cubicBezTo>
                  <a:pt x="422" y="244"/>
                  <a:pt x="404" y="262"/>
                  <a:pt x="412" y="275"/>
                </a:cubicBezTo>
                <a:cubicBezTo>
                  <a:pt x="415" y="280"/>
                  <a:pt x="420" y="296"/>
                  <a:pt x="422" y="311"/>
                </a:cubicBezTo>
                <a:cubicBezTo>
                  <a:pt x="427" y="335"/>
                  <a:pt x="426" y="338"/>
                  <a:pt x="411" y="342"/>
                </a:cubicBezTo>
                <a:cubicBezTo>
                  <a:pt x="389" y="347"/>
                  <a:pt x="374" y="365"/>
                  <a:pt x="371" y="390"/>
                </a:cubicBezTo>
                <a:cubicBezTo>
                  <a:pt x="369" y="403"/>
                  <a:pt x="367" y="407"/>
                  <a:pt x="364" y="401"/>
                </a:cubicBezTo>
                <a:close/>
              </a:path>
            </a:pathLst>
          </a:custGeom>
          <a:solidFill>
            <a:srgbClr val="B4B4B4"/>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39"/>
          <p:cNvSpPr>
            <a:spLocks/>
          </p:cNvSpPr>
          <p:nvPr/>
        </p:nvSpPr>
        <p:spPr bwMode="auto">
          <a:xfrm>
            <a:off x="8902371" y="3524236"/>
            <a:ext cx="543720" cy="421661"/>
          </a:xfrm>
          <a:custGeom>
            <a:avLst/>
            <a:gdLst/>
            <a:ahLst/>
            <a:cxnLst>
              <a:cxn ang="0">
                <a:pos x="118" y="195"/>
              </a:cxn>
              <a:cxn ang="0">
                <a:pos x="96" y="173"/>
              </a:cxn>
              <a:cxn ang="0">
                <a:pos x="87" y="150"/>
              </a:cxn>
              <a:cxn ang="0">
                <a:pos x="52" y="113"/>
              </a:cxn>
              <a:cxn ang="0">
                <a:pos x="4" y="60"/>
              </a:cxn>
              <a:cxn ang="0">
                <a:pos x="15" y="18"/>
              </a:cxn>
              <a:cxn ang="0">
                <a:pos x="86" y="7"/>
              </a:cxn>
              <a:cxn ang="0">
                <a:pos x="158" y="12"/>
              </a:cxn>
              <a:cxn ang="0">
                <a:pos x="181" y="6"/>
              </a:cxn>
              <a:cxn ang="0">
                <a:pos x="194" y="10"/>
              </a:cxn>
              <a:cxn ang="0">
                <a:pos x="214" y="22"/>
              </a:cxn>
              <a:cxn ang="0">
                <a:pos x="270" y="85"/>
              </a:cxn>
              <a:cxn ang="0">
                <a:pos x="275" y="102"/>
              </a:cxn>
              <a:cxn ang="0">
                <a:pos x="270" y="106"/>
              </a:cxn>
              <a:cxn ang="0">
                <a:pos x="258" y="117"/>
              </a:cxn>
              <a:cxn ang="0">
                <a:pos x="247" y="128"/>
              </a:cxn>
              <a:cxn ang="0">
                <a:pos x="236" y="144"/>
              </a:cxn>
              <a:cxn ang="0">
                <a:pos x="196" y="191"/>
              </a:cxn>
              <a:cxn ang="0">
                <a:pos x="182" y="201"/>
              </a:cxn>
              <a:cxn ang="0">
                <a:pos x="118" y="195"/>
              </a:cxn>
            </a:cxnLst>
            <a:rect l="0" t="0" r="r" b="b"/>
            <a:pathLst>
              <a:path w="279" h="217">
                <a:moveTo>
                  <a:pt x="118" y="195"/>
                </a:moveTo>
                <a:cubicBezTo>
                  <a:pt x="114" y="187"/>
                  <a:pt x="104" y="177"/>
                  <a:pt x="96" y="173"/>
                </a:cubicBezTo>
                <a:cubicBezTo>
                  <a:pt x="84" y="167"/>
                  <a:pt x="82" y="163"/>
                  <a:pt x="87" y="150"/>
                </a:cubicBezTo>
                <a:cubicBezTo>
                  <a:pt x="95" y="129"/>
                  <a:pt x="80" y="113"/>
                  <a:pt x="52" y="113"/>
                </a:cubicBezTo>
                <a:cubicBezTo>
                  <a:pt x="26" y="113"/>
                  <a:pt x="10" y="97"/>
                  <a:pt x="4" y="60"/>
                </a:cubicBezTo>
                <a:cubicBezTo>
                  <a:pt x="0" y="37"/>
                  <a:pt x="2" y="30"/>
                  <a:pt x="15" y="18"/>
                </a:cubicBezTo>
                <a:cubicBezTo>
                  <a:pt x="28" y="7"/>
                  <a:pt x="39" y="5"/>
                  <a:pt x="86" y="7"/>
                </a:cubicBezTo>
                <a:cubicBezTo>
                  <a:pt x="117" y="8"/>
                  <a:pt x="149" y="10"/>
                  <a:pt x="158" y="12"/>
                </a:cubicBezTo>
                <a:cubicBezTo>
                  <a:pt x="167" y="13"/>
                  <a:pt x="177" y="11"/>
                  <a:pt x="181" y="6"/>
                </a:cubicBezTo>
                <a:cubicBezTo>
                  <a:pt x="185" y="0"/>
                  <a:pt x="188" y="1"/>
                  <a:pt x="194" y="10"/>
                </a:cubicBezTo>
                <a:cubicBezTo>
                  <a:pt x="198" y="17"/>
                  <a:pt x="207" y="22"/>
                  <a:pt x="214" y="22"/>
                </a:cubicBezTo>
                <a:cubicBezTo>
                  <a:pt x="233" y="22"/>
                  <a:pt x="275" y="68"/>
                  <a:pt x="270" y="85"/>
                </a:cubicBezTo>
                <a:cubicBezTo>
                  <a:pt x="268" y="92"/>
                  <a:pt x="270" y="100"/>
                  <a:pt x="275" y="102"/>
                </a:cubicBezTo>
                <a:cubicBezTo>
                  <a:pt x="279" y="104"/>
                  <a:pt x="277" y="106"/>
                  <a:pt x="270" y="106"/>
                </a:cubicBezTo>
                <a:cubicBezTo>
                  <a:pt x="263" y="106"/>
                  <a:pt x="258" y="111"/>
                  <a:pt x="258" y="117"/>
                </a:cubicBezTo>
                <a:cubicBezTo>
                  <a:pt x="258" y="123"/>
                  <a:pt x="253" y="128"/>
                  <a:pt x="247" y="128"/>
                </a:cubicBezTo>
                <a:cubicBezTo>
                  <a:pt x="241" y="128"/>
                  <a:pt x="236" y="134"/>
                  <a:pt x="236" y="144"/>
                </a:cubicBezTo>
                <a:cubicBezTo>
                  <a:pt x="236" y="162"/>
                  <a:pt x="212" y="191"/>
                  <a:pt x="196" y="191"/>
                </a:cubicBezTo>
                <a:cubicBezTo>
                  <a:pt x="191" y="191"/>
                  <a:pt x="184" y="195"/>
                  <a:pt x="182" y="201"/>
                </a:cubicBezTo>
                <a:cubicBezTo>
                  <a:pt x="176" y="217"/>
                  <a:pt x="125" y="212"/>
                  <a:pt x="118" y="195"/>
                </a:cubicBezTo>
                <a:close/>
              </a:path>
            </a:pathLst>
          </a:custGeom>
          <a:solidFill>
            <a:srgbClr val="B9B9B9"/>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48"/>
          <p:cNvSpPr>
            <a:spLocks/>
          </p:cNvSpPr>
          <p:nvPr/>
        </p:nvSpPr>
        <p:spPr bwMode="auto">
          <a:xfrm>
            <a:off x="8889054" y="3220197"/>
            <a:ext cx="710165" cy="428318"/>
          </a:xfrm>
          <a:custGeom>
            <a:avLst/>
            <a:gdLst/>
            <a:ahLst/>
            <a:cxnLst>
              <a:cxn ang="0">
                <a:pos x="259" y="195"/>
              </a:cxn>
              <a:cxn ang="0">
                <a:pos x="225" y="170"/>
              </a:cxn>
              <a:cxn ang="0">
                <a:pos x="204" y="158"/>
              </a:cxn>
              <a:cxn ang="0">
                <a:pos x="185" y="154"/>
              </a:cxn>
              <a:cxn ang="0">
                <a:pos x="165" y="160"/>
              </a:cxn>
              <a:cxn ang="0">
                <a:pos x="101" y="153"/>
              </a:cxn>
              <a:cxn ang="0">
                <a:pos x="24" y="164"/>
              </a:cxn>
              <a:cxn ang="0">
                <a:pos x="0" y="178"/>
              </a:cxn>
              <a:cxn ang="0">
                <a:pos x="0" y="158"/>
              </a:cxn>
              <a:cxn ang="0">
                <a:pos x="11" y="118"/>
              </a:cxn>
              <a:cxn ang="0">
                <a:pos x="22" y="83"/>
              </a:cxn>
              <a:cxn ang="0">
                <a:pos x="54" y="47"/>
              </a:cxn>
              <a:cxn ang="0">
                <a:pos x="91" y="58"/>
              </a:cxn>
              <a:cxn ang="0">
                <a:pos x="107" y="85"/>
              </a:cxn>
              <a:cxn ang="0">
                <a:pos x="122" y="100"/>
              </a:cxn>
              <a:cxn ang="0">
                <a:pos x="175" y="44"/>
              </a:cxn>
              <a:cxn ang="0">
                <a:pos x="193" y="13"/>
              </a:cxn>
              <a:cxn ang="0">
                <a:pos x="264" y="40"/>
              </a:cxn>
              <a:cxn ang="0">
                <a:pos x="292" y="51"/>
              </a:cxn>
              <a:cxn ang="0">
                <a:pos x="324" y="56"/>
              </a:cxn>
              <a:cxn ang="0">
                <a:pos x="340" y="95"/>
              </a:cxn>
              <a:cxn ang="0">
                <a:pos x="343" y="118"/>
              </a:cxn>
              <a:cxn ang="0">
                <a:pos x="358" y="138"/>
              </a:cxn>
              <a:cxn ang="0">
                <a:pos x="349" y="184"/>
              </a:cxn>
              <a:cxn ang="0">
                <a:pos x="319" y="202"/>
              </a:cxn>
              <a:cxn ang="0">
                <a:pos x="293" y="209"/>
              </a:cxn>
              <a:cxn ang="0">
                <a:pos x="259" y="195"/>
              </a:cxn>
            </a:cxnLst>
            <a:rect l="0" t="0" r="r" b="b"/>
            <a:pathLst>
              <a:path w="365" h="219">
                <a:moveTo>
                  <a:pt x="259" y="195"/>
                </a:moveTo>
                <a:cubicBezTo>
                  <a:pt x="247" y="181"/>
                  <a:pt x="231" y="170"/>
                  <a:pt x="225" y="170"/>
                </a:cubicBezTo>
                <a:cubicBezTo>
                  <a:pt x="218" y="170"/>
                  <a:pt x="209" y="165"/>
                  <a:pt x="204" y="158"/>
                </a:cubicBezTo>
                <a:cubicBezTo>
                  <a:pt x="197" y="149"/>
                  <a:pt x="192" y="148"/>
                  <a:pt x="185" y="154"/>
                </a:cubicBezTo>
                <a:cubicBezTo>
                  <a:pt x="180" y="158"/>
                  <a:pt x="171" y="160"/>
                  <a:pt x="165" y="160"/>
                </a:cubicBezTo>
                <a:cubicBezTo>
                  <a:pt x="159" y="159"/>
                  <a:pt x="130" y="156"/>
                  <a:pt x="101" y="153"/>
                </a:cubicBezTo>
                <a:cubicBezTo>
                  <a:pt x="55" y="150"/>
                  <a:pt x="45" y="151"/>
                  <a:pt x="24" y="164"/>
                </a:cubicBezTo>
                <a:cubicBezTo>
                  <a:pt x="0" y="178"/>
                  <a:pt x="0" y="178"/>
                  <a:pt x="0" y="178"/>
                </a:cubicBezTo>
                <a:cubicBezTo>
                  <a:pt x="0" y="158"/>
                  <a:pt x="0" y="158"/>
                  <a:pt x="0" y="158"/>
                </a:cubicBezTo>
                <a:cubicBezTo>
                  <a:pt x="0" y="147"/>
                  <a:pt x="5" y="129"/>
                  <a:pt x="11" y="118"/>
                </a:cubicBezTo>
                <a:cubicBezTo>
                  <a:pt x="17" y="107"/>
                  <a:pt x="22" y="91"/>
                  <a:pt x="22" y="83"/>
                </a:cubicBezTo>
                <a:cubicBezTo>
                  <a:pt x="22" y="63"/>
                  <a:pt x="29" y="55"/>
                  <a:pt x="54" y="47"/>
                </a:cubicBezTo>
                <a:cubicBezTo>
                  <a:pt x="73" y="40"/>
                  <a:pt x="77" y="42"/>
                  <a:pt x="91" y="58"/>
                </a:cubicBezTo>
                <a:cubicBezTo>
                  <a:pt x="100" y="69"/>
                  <a:pt x="107" y="81"/>
                  <a:pt x="107" y="85"/>
                </a:cubicBezTo>
                <a:cubicBezTo>
                  <a:pt x="107" y="89"/>
                  <a:pt x="114" y="96"/>
                  <a:pt x="122" y="100"/>
                </a:cubicBezTo>
                <a:cubicBezTo>
                  <a:pt x="151" y="115"/>
                  <a:pt x="184" y="80"/>
                  <a:pt x="175" y="44"/>
                </a:cubicBezTo>
                <a:cubicBezTo>
                  <a:pt x="172" y="27"/>
                  <a:pt x="174" y="22"/>
                  <a:pt x="193" y="13"/>
                </a:cubicBezTo>
                <a:cubicBezTo>
                  <a:pt x="219" y="0"/>
                  <a:pt x="233" y="6"/>
                  <a:pt x="264" y="40"/>
                </a:cubicBezTo>
                <a:cubicBezTo>
                  <a:pt x="276" y="54"/>
                  <a:pt x="282" y="57"/>
                  <a:pt x="292" y="51"/>
                </a:cubicBezTo>
                <a:cubicBezTo>
                  <a:pt x="300" y="47"/>
                  <a:pt x="310" y="48"/>
                  <a:pt x="324" y="56"/>
                </a:cubicBezTo>
                <a:cubicBezTo>
                  <a:pt x="342" y="67"/>
                  <a:pt x="344" y="71"/>
                  <a:pt x="340" y="95"/>
                </a:cubicBezTo>
                <a:cubicBezTo>
                  <a:pt x="338" y="110"/>
                  <a:pt x="339" y="120"/>
                  <a:pt x="343" y="118"/>
                </a:cubicBezTo>
                <a:cubicBezTo>
                  <a:pt x="346" y="115"/>
                  <a:pt x="353" y="125"/>
                  <a:pt x="358" y="138"/>
                </a:cubicBezTo>
                <a:cubicBezTo>
                  <a:pt x="365" y="160"/>
                  <a:pt x="364" y="165"/>
                  <a:pt x="349" y="184"/>
                </a:cubicBezTo>
                <a:cubicBezTo>
                  <a:pt x="338" y="198"/>
                  <a:pt x="328" y="204"/>
                  <a:pt x="319" y="202"/>
                </a:cubicBezTo>
                <a:cubicBezTo>
                  <a:pt x="311" y="200"/>
                  <a:pt x="299" y="203"/>
                  <a:pt x="293" y="209"/>
                </a:cubicBezTo>
                <a:cubicBezTo>
                  <a:pt x="282" y="219"/>
                  <a:pt x="279" y="217"/>
                  <a:pt x="259" y="195"/>
                </a:cubicBezTo>
                <a:close/>
              </a:path>
            </a:pathLst>
          </a:custGeom>
          <a:solidFill>
            <a:srgbClr val="BEBEB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50"/>
          <p:cNvSpPr>
            <a:spLocks/>
          </p:cNvSpPr>
          <p:nvPr/>
        </p:nvSpPr>
        <p:spPr bwMode="auto">
          <a:xfrm>
            <a:off x="9139830" y="2936133"/>
            <a:ext cx="459387" cy="381713"/>
          </a:xfrm>
          <a:custGeom>
            <a:avLst/>
            <a:gdLst/>
            <a:ahLst/>
            <a:cxnLst>
              <a:cxn ang="0">
                <a:pos x="138" y="181"/>
              </a:cxn>
              <a:cxn ang="0">
                <a:pos x="77" y="145"/>
              </a:cxn>
              <a:cxn ang="0">
                <a:pos x="52" y="136"/>
              </a:cxn>
              <a:cxn ang="0">
                <a:pos x="36" y="118"/>
              </a:cxn>
              <a:cxn ang="0">
                <a:pos x="9" y="100"/>
              </a:cxn>
              <a:cxn ang="0">
                <a:pos x="9" y="84"/>
              </a:cxn>
              <a:cxn ang="0">
                <a:pos x="11" y="79"/>
              </a:cxn>
              <a:cxn ang="0">
                <a:pos x="1" y="57"/>
              </a:cxn>
              <a:cxn ang="0">
                <a:pos x="14" y="37"/>
              </a:cxn>
              <a:cxn ang="0">
                <a:pos x="29" y="28"/>
              </a:cxn>
              <a:cxn ang="0">
                <a:pos x="79" y="10"/>
              </a:cxn>
              <a:cxn ang="0">
                <a:pos x="96" y="8"/>
              </a:cxn>
              <a:cxn ang="0">
                <a:pos x="152" y="13"/>
              </a:cxn>
              <a:cxn ang="0">
                <a:pos x="204" y="21"/>
              </a:cxn>
              <a:cxn ang="0">
                <a:pos x="235" y="21"/>
              </a:cxn>
              <a:cxn ang="0">
                <a:pos x="218" y="51"/>
              </a:cxn>
              <a:cxn ang="0">
                <a:pos x="207" y="148"/>
              </a:cxn>
              <a:cxn ang="0">
                <a:pos x="201" y="176"/>
              </a:cxn>
              <a:cxn ang="0">
                <a:pos x="179" y="186"/>
              </a:cxn>
              <a:cxn ang="0">
                <a:pos x="161" y="189"/>
              </a:cxn>
              <a:cxn ang="0">
                <a:pos x="138" y="181"/>
              </a:cxn>
            </a:cxnLst>
            <a:rect l="0" t="0" r="r" b="b"/>
            <a:pathLst>
              <a:path w="235" h="195">
                <a:moveTo>
                  <a:pt x="138" y="181"/>
                </a:moveTo>
                <a:cubicBezTo>
                  <a:pt x="119" y="158"/>
                  <a:pt x="87" y="139"/>
                  <a:pt x="77" y="145"/>
                </a:cubicBezTo>
                <a:cubicBezTo>
                  <a:pt x="57" y="157"/>
                  <a:pt x="48" y="154"/>
                  <a:pt x="52" y="136"/>
                </a:cubicBezTo>
                <a:cubicBezTo>
                  <a:pt x="55" y="118"/>
                  <a:pt x="45" y="105"/>
                  <a:pt x="36" y="118"/>
                </a:cubicBezTo>
                <a:cubicBezTo>
                  <a:pt x="31" y="127"/>
                  <a:pt x="21" y="121"/>
                  <a:pt x="9" y="100"/>
                </a:cubicBezTo>
                <a:cubicBezTo>
                  <a:pt x="2" y="87"/>
                  <a:pt x="2" y="84"/>
                  <a:pt x="9" y="84"/>
                </a:cubicBezTo>
                <a:cubicBezTo>
                  <a:pt x="14" y="84"/>
                  <a:pt x="15" y="82"/>
                  <a:pt x="11" y="79"/>
                </a:cubicBezTo>
                <a:cubicBezTo>
                  <a:pt x="7" y="76"/>
                  <a:pt x="2" y="66"/>
                  <a:pt x="1" y="57"/>
                </a:cubicBezTo>
                <a:cubicBezTo>
                  <a:pt x="0" y="45"/>
                  <a:pt x="3" y="40"/>
                  <a:pt x="14" y="37"/>
                </a:cubicBezTo>
                <a:cubicBezTo>
                  <a:pt x="22" y="35"/>
                  <a:pt x="29" y="31"/>
                  <a:pt x="29" y="28"/>
                </a:cubicBezTo>
                <a:cubicBezTo>
                  <a:pt x="29" y="19"/>
                  <a:pt x="65" y="6"/>
                  <a:pt x="79" y="10"/>
                </a:cubicBezTo>
                <a:cubicBezTo>
                  <a:pt x="86" y="13"/>
                  <a:pt x="93" y="11"/>
                  <a:pt x="96" y="8"/>
                </a:cubicBezTo>
                <a:cubicBezTo>
                  <a:pt x="100" y="0"/>
                  <a:pt x="125" y="3"/>
                  <a:pt x="152" y="13"/>
                </a:cubicBezTo>
                <a:cubicBezTo>
                  <a:pt x="163" y="17"/>
                  <a:pt x="186" y="21"/>
                  <a:pt x="204" y="21"/>
                </a:cubicBezTo>
                <a:cubicBezTo>
                  <a:pt x="235" y="21"/>
                  <a:pt x="235" y="21"/>
                  <a:pt x="235" y="21"/>
                </a:cubicBezTo>
                <a:cubicBezTo>
                  <a:pt x="218" y="51"/>
                  <a:pt x="218" y="51"/>
                  <a:pt x="218" y="51"/>
                </a:cubicBezTo>
                <a:cubicBezTo>
                  <a:pt x="199" y="82"/>
                  <a:pt x="195" y="125"/>
                  <a:pt x="207" y="148"/>
                </a:cubicBezTo>
                <a:cubicBezTo>
                  <a:pt x="213" y="158"/>
                  <a:pt x="212" y="165"/>
                  <a:pt x="201" y="176"/>
                </a:cubicBezTo>
                <a:cubicBezTo>
                  <a:pt x="193" y="184"/>
                  <a:pt x="183" y="189"/>
                  <a:pt x="179" y="186"/>
                </a:cubicBezTo>
                <a:cubicBezTo>
                  <a:pt x="174" y="183"/>
                  <a:pt x="166" y="185"/>
                  <a:pt x="161" y="189"/>
                </a:cubicBezTo>
                <a:cubicBezTo>
                  <a:pt x="154" y="195"/>
                  <a:pt x="148" y="193"/>
                  <a:pt x="138" y="181"/>
                </a:cubicBezTo>
                <a:close/>
              </a:path>
            </a:pathLst>
          </a:custGeom>
          <a:solidFill>
            <a:srgbClr val="C3C3C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56"/>
          <p:cNvSpPr>
            <a:spLocks/>
          </p:cNvSpPr>
          <p:nvPr/>
        </p:nvSpPr>
        <p:spPr bwMode="auto">
          <a:xfrm>
            <a:off x="8880394" y="481045"/>
            <a:ext cx="1125167" cy="2347978"/>
          </a:xfrm>
          <a:custGeom>
            <a:avLst/>
            <a:gdLst/>
            <a:ahLst/>
            <a:cxnLst>
              <a:cxn ang="0">
                <a:pos x="139" y="1171"/>
              </a:cxn>
              <a:cxn ang="0">
                <a:pos x="97" y="1161"/>
              </a:cxn>
              <a:cxn ang="0">
                <a:pos x="69" y="1147"/>
              </a:cxn>
              <a:cxn ang="0">
                <a:pos x="59" y="1087"/>
              </a:cxn>
              <a:cxn ang="0">
                <a:pos x="66" y="1052"/>
              </a:cxn>
              <a:cxn ang="0">
                <a:pos x="55" y="977"/>
              </a:cxn>
              <a:cxn ang="0">
                <a:pos x="58" y="890"/>
              </a:cxn>
              <a:cxn ang="0">
                <a:pos x="89" y="849"/>
              </a:cxn>
              <a:cxn ang="0">
                <a:pos x="141" y="780"/>
              </a:cxn>
              <a:cxn ang="0">
                <a:pos x="253" y="669"/>
              </a:cxn>
              <a:cxn ang="0">
                <a:pos x="239" y="578"/>
              </a:cxn>
              <a:cxn ang="0">
                <a:pos x="183" y="403"/>
              </a:cxn>
              <a:cxn ang="0">
                <a:pos x="173" y="357"/>
              </a:cxn>
              <a:cxn ang="0">
                <a:pos x="80" y="199"/>
              </a:cxn>
              <a:cxn ang="0">
                <a:pos x="42" y="137"/>
              </a:cxn>
              <a:cxn ang="0">
                <a:pos x="69" y="119"/>
              </a:cxn>
              <a:cxn ang="0">
                <a:pos x="165" y="189"/>
              </a:cxn>
              <a:cxn ang="0">
                <a:pos x="243" y="210"/>
              </a:cxn>
              <a:cxn ang="0">
                <a:pos x="270" y="161"/>
              </a:cxn>
              <a:cxn ang="0">
                <a:pos x="322" y="34"/>
              </a:cxn>
              <a:cxn ang="0">
                <a:pos x="390" y="0"/>
              </a:cxn>
              <a:cxn ang="0">
                <a:pos x="444" y="104"/>
              </a:cxn>
              <a:cxn ang="0">
                <a:pos x="427" y="153"/>
              </a:cxn>
              <a:cxn ang="0">
                <a:pos x="423" y="189"/>
              </a:cxn>
              <a:cxn ang="0">
                <a:pos x="444" y="273"/>
              </a:cxn>
              <a:cxn ang="0">
                <a:pos x="493" y="332"/>
              </a:cxn>
              <a:cxn ang="0">
                <a:pos x="445" y="418"/>
              </a:cxn>
              <a:cxn ang="0">
                <a:pos x="492" y="571"/>
              </a:cxn>
              <a:cxn ang="0">
                <a:pos x="497" y="707"/>
              </a:cxn>
              <a:cxn ang="0">
                <a:pos x="505" y="782"/>
              </a:cxn>
              <a:cxn ang="0">
                <a:pos x="502" y="814"/>
              </a:cxn>
              <a:cxn ang="0">
                <a:pos x="560" y="923"/>
              </a:cxn>
              <a:cxn ang="0">
                <a:pos x="420" y="1096"/>
              </a:cxn>
              <a:cxn ang="0">
                <a:pos x="311" y="1153"/>
              </a:cxn>
              <a:cxn ang="0">
                <a:pos x="241" y="1176"/>
              </a:cxn>
              <a:cxn ang="0">
                <a:pos x="167" y="1199"/>
              </a:cxn>
            </a:cxnLst>
            <a:rect l="0" t="0" r="r" b="b"/>
            <a:pathLst>
              <a:path w="577" h="1204">
                <a:moveTo>
                  <a:pt x="140" y="1196"/>
                </a:moveTo>
                <a:cubicBezTo>
                  <a:pt x="138" y="1190"/>
                  <a:pt x="137" y="1179"/>
                  <a:pt x="139" y="1171"/>
                </a:cubicBezTo>
                <a:cubicBezTo>
                  <a:pt x="143" y="1160"/>
                  <a:pt x="141" y="1159"/>
                  <a:pt x="130" y="1165"/>
                </a:cubicBezTo>
                <a:cubicBezTo>
                  <a:pt x="110" y="1175"/>
                  <a:pt x="92" y="1173"/>
                  <a:pt x="97" y="1161"/>
                </a:cubicBezTo>
                <a:cubicBezTo>
                  <a:pt x="100" y="1154"/>
                  <a:pt x="98" y="1150"/>
                  <a:pt x="93" y="1151"/>
                </a:cubicBezTo>
                <a:cubicBezTo>
                  <a:pt x="88" y="1151"/>
                  <a:pt x="77" y="1150"/>
                  <a:pt x="69" y="1147"/>
                </a:cubicBezTo>
                <a:cubicBezTo>
                  <a:pt x="57" y="1143"/>
                  <a:pt x="54" y="1137"/>
                  <a:pt x="56" y="1116"/>
                </a:cubicBezTo>
                <a:cubicBezTo>
                  <a:pt x="57" y="1102"/>
                  <a:pt x="58" y="1089"/>
                  <a:pt x="59" y="1087"/>
                </a:cubicBezTo>
                <a:cubicBezTo>
                  <a:pt x="60" y="1085"/>
                  <a:pt x="60" y="1082"/>
                  <a:pt x="60" y="1079"/>
                </a:cubicBezTo>
                <a:cubicBezTo>
                  <a:pt x="60" y="1077"/>
                  <a:pt x="62" y="1064"/>
                  <a:pt x="66" y="1052"/>
                </a:cubicBezTo>
                <a:cubicBezTo>
                  <a:pt x="71" y="1035"/>
                  <a:pt x="70" y="1024"/>
                  <a:pt x="62" y="1008"/>
                </a:cubicBezTo>
                <a:cubicBezTo>
                  <a:pt x="56" y="997"/>
                  <a:pt x="52" y="983"/>
                  <a:pt x="55" y="977"/>
                </a:cubicBezTo>
                <a:cubicBezTo>
                  <a:pt x="57" y="972"/>
                  <a:pt x="55" y="953"/>
                  <a:pt x="50" y="937"/>
                </a:cubicBezTo>
                <a:cubicBezTo>
                  <a:pt x="43" y="909"/>
                  <a:pt x="43" y="905"/>
                  <a:pt x="58" y="890"/>
                </a:cubicBezTo>
                <a:cubicBezTo>
                  <a:pt x="66" y="881"/>
                  <a:pt x="72" y="869"/>
                  <a:pt x="71" y="863"/>
                </a:cubicBezTo>
                <a:cubicBezTo>
                  <a:pt x="70" y="855"/>
                  <a:pt x="76" y="851"/>
                  <a:pt x="89" y="849"/>
                </a:cubicBezTo>
                <a:cubicBezTo>
                  <a:pt x="100" y="848"/>
                  <a:pt x="108" y="843"/>
                  <a:pt x="107" y="839"/>
                </a:cubicBezTo>
                <a:cubicBezTo>
                  <a:pt x="104" y="824"/>
                  <a:pt x="126" y="785"/>
                  <a:pt x="141" y="780"/>
                </a:cubicBezTo>
                <a:cubicBezTo>
                  <a:pt x="159" y="775"/>
                  <a:pt x="165" y="768"/>
                  <a:pt x="194" y="723"/>
                </a:cubicBezTo>
                <a:cubicBezTo>
                  <a:pt x="226" y="673"/>
                  <a:pt x="236" y="664"/>
                  <a:pt x="253" y="669"/>
                </a:cubicBezTo>
                <a:cubicBezTo>
                  <a:pt x="265" y="673"/>
                  <a:pt x="266" y="671"/>
                  <a:pt x="262" y="643"/>
                </a:cubicBezTo>
                <a:cubicBezTo>
                  <a:pt x="255" y="590"/>
                  <a:pt x="252" y="582"/>
                  <a:pt x="239" y="578"/>
                </a:cubicBezTo>
                <a:cubicBezTo>
                  <a:pt x="198" y="565"/>
                  <a:pt x="175" y="511"/>
                  <a:pt x="186" y="456"/>
                </a:cubicBezTo>
                <a:cubicBezTo>
                  <a:pt x="192" y="430"/>
                  <a:pt x="191" y="419"/>
                  <a:pt x="183" y="403"/>
                </a:cubicBezTo>
                <a:cubicBezTo>
                  <a:pt x="177" y="392"/>
                  <a:pt x="174" y="383"/>
                  <a:pt x="176" y="374"/>
                </a:cubicBezTo>
                <a:cubicBezTo>
                  <a:pt x="179" y="364"/>
                  <a:pt x="177" y="357"/>
                  <a:pt x="173" y="357"/>
                </a:cubicBezTo>
                <a:cubicBezTo>
                  <a:pt x="168" y="357"/>
                  <a:pt x="166" y="344"/>
                  <a:pt x="167" y="324"/>
                </a:cubicBezTo>
                <a:cubicBezTo>
                  <a:pt x="169" y="278"/>
                  <a:pt x="144" y="242"/>
                  <a:pt x="80" y="199"/>
                </a:cubicBezTo>
                <a:cubicBezTo>
                  <a:pt x="27" y="163"/>
                  <a:pt x="0" y="133"/>
                  <a:pt x="31" y="143"/>
                </a:cubicBezTo>
                <a:cubicBezTo>
                  <a:pt x="43" y="147"/>
                  <a:pt x="46" y="146"/>
                  <a:pt x="42" y="137"/>
                </a:cubicBezTo>
                <a:cubicBezTo>
                  <a:pt x="40" y="130"/>
                  <a:pt x="43" y="124"/>
                  <a:pt x="53" y="121"/>
                </a:cubicBezTo>
                <a:cubicBezTo>
                  <a:pt x="60" y="119"/>
                  <a:pt x="68" y="118"/>
                  <a:pt x="69" y="119"/>
                </a:cubicBezTo>
                <a:cubicBezTo>
                  <a:pt x="70" y="120"/>
                  <a:pt x="79" y="136"/>
                  <a:pt x="90" y="154"/>
                </a:cubicBezTo>
                <a:cubicBezTo>
                  <a:pt x="115" y="196"/>
                  <a:pt x="139" y="208"/>
                  <a:pt x="165" y="189"/>
                </a:cubicBezTo>
                <a:cubicBezTo>
                  <a:pt x="183" y="176"/>
                  <a:pt x="184" y="176"/>
                  <a:pt x="213" y="193"/>
                </a:cubicBezTo>
                <a:cubicBezTo>
                  <a:pt x="243" y="210"/>
                  <a:pt x="243" y="210"/>
                  <a:pt x="243" y="210"/>
                </a:cubicBezTo>
                <a:cubicBezTo>
                  <a:pt x="248" y="190"/>
                  <a:pt x="248" y="190"/>
                  <a:pt x="248" y="190"/>
                </a:cubicBezTo>
                <a:cubicBezTo>
                  <a:pt x="251" y="177"/>
                  <a:pt x="260" y="166"/>
                  <a:pt x="270" y="161"/>
                </a:cubicBezTo>
                <a:cubicBezTo>
                  <a:pt x="286" y="154"/>
                  <a:pt x="288" y="150"/>
                  <a:pt x="284" y="132"/>
                </a:cubicBezTo>
                <a:cubicBezTo>
                  <a:pt x="278" y="104"/>
                  <a:pt x="305" y="34"/>
                  <a:pt x="322" y="34"/>
                </a:cubicBezTo>
                <a:cubicBezTo>
                  <a:pt x="329" y="34"/>
                  <a:pt x="347" y="26"/>
                  <a:pt x="362" y="17"/>
                </a:cubicBezTo>
                <a:cubicBezTo>
                  <a:pt x="390" y="0"/>
                  <a:pt x="390" y="0"/>
                  <a:pt x="390" y="0"/>
                </a:cubicBezTo>
                <a:cubicBezTo>
                  <a:pt x="420" y="24"/>
                  <a:pt x="420" y="24"/>
                  <a:pt x="420" y="24"/>
                </a:cubicBezTo>
                <a:cubicBezTo>
                  <a:pt x="458" y="54"/>
                  <a:pt x="465" y="76"/>
                  <a:pt x="444" y="104"/>
                </a:cubicBezTo>
                <a:cubicBezTo>
                  <a:pt x="436" y="116"/>
                  <a:pt x="432" y="128"/>
                  <a:pt x="434" y="133"/>
                </a:cubicBezTo>
                <a:cubicBezTo>
                  <a:pt x="437" y="137"/>
                  <a:pt x="434" y="146"/>
                  <a:pt x="427" y="153"/>
                </a:cubicBezTo>
                <a:cubicBezTo>
                  <a:pt x="419" y="161"/>
                  <a:pt x="418" y="167"/>
                  <a:pt x="423" y="170"/>
                </a:cubicBezTo>
                <a:cubicBezTo>
                  <a:pt x="428" y="174"/>
                  <a:pt x="428" y="179"/>
                  <a:pt x="423" y="189"/>
                </a:cubicBezTo>
                <a:cubicBezTo>
                  <a:pt x="418" y="197"/>
                  <a:pt x="417" y="216"/>
                  <a:pt x="420" y="234"/>
                </a:cubicBezTo>
                <a:cubicBezTo>
                  <a:pt x="424" y="259"/>
                  <a:pt x="428" y="266"/>
                  <a:pt x="444" y="273"/>
                </a:cubicBezTo>
                <a:cubicBezTo>
                  <a:pt x="455" y="277"/>
                  <a:pt x="470" y="292"/>
                  <a:pt x="479" y="306"/>
                </a:cubicBezTo>
                <a:cubicBezTo>
                  <a:pt x="493" y="332"/>
                  <a:pt x="493" y="332"/>
                  <a:pt x="493" y="332"/>
                </a:cubicBezTo>
                <a:cubicBezTo>
                  <a:pt x="469" y="379"/>
                  <a:pt x="469" y="379"/>
                  <a:pt x="469" y="379"/>
                </a:cubicBezTo>
                <a:cubicBezTo>
                  <a:pt x="445" y="418"/>
                  <a:pt x="445" y="418"/>
                  <a:pt x="445" y="418"/>
                </a:cubicBezTo>
                <a:cubicBezTo>
                  <a:pt x="466" y="469"/>
                  <a:pt x="466" y="469"/>
                  <a:pt x="466" y="469"/>
                </a:cubicBezTo>
                <a:cubicBezTo>
                  <a:pt x="496" y="540"/>
                  <a:pt x="503" y="567"/>
                  <a:pt x="492" y="571"/>
                </a:cubicBezTo>
                <a:cubicBezTo>
                  <a:pt x="475" y="578"/>
                  <a:pt x="472" y="670"/>
                  <a:pt x="490" y="683"/>
                </a:cubicBezTo>
                <a:cubicBezTo>
                  <a:pt x="497" y="688"/>
                  <a:pt x="500" y="697"/>
                  <a:pt x="497" y="707"/>
                </a:cubicBezTo>
                <a:cubicBezTo>
                  <a:pt x="494" y="717"/>
                  <a:pt x="498" y="727"/>
                  <a:pt x="508" y="736"/>
                </a:cubicBezTo>
                <a:cubicBezTo>
                  <a:pt x="528" y="755"/>
                  <a:pt x="527" y="768"/>
                  <a:pt x="505" y="782"/>
                </a:cubicBezTo>
                <a:cubicBezTo>
                  <a:pt x="488" y="793"/>
                  <a:pt x="488" y="793"/>
                  <a:pt x="488" y="793"/>
                </a:cubicBezTo>
                <a:cubicBezTo>
                  <a:pt x="502" y="814"/>
                  <a:pt x="502" y="814"/>
                  <a:pt x="502" y="814"/>
                </a:cubicBezTo>
                <a:cubicBezTo>
                  <a:pt x="510" y="825"/>
                  <a:pt x="526" y="839"/>
                  <a:pt x="538" y="846"/>
                </a:cubicBezTo>
                <a:cubicBezTo>
                  <a:pt x="570" y="865"/>
                  <a:pt x="577" y="890"/>
                  <a:pt x="560" y="923"/>
                </a:cubicBezTo>
                <a:cubicBezTo>
                  <a:pt x="547" y="948"/>
                  <a:pt x="495" y="1017"/>
                  <a:pt x="473" y="1040"/>
                </a:cubicBezTo>
                <a:cubicBezTo>
                  <a:pt x="467" y="1045"/>
                  <a:pt x="444" y="1071"/>
                  <a:pt x="420" y="1096"/>
                </a:cubicBezTo>
                <a:cubicBezTo>
                  <a:pt x="385" y="1136"/>
                  <a:pt x="375" y="1143"/>
                  <a:pt x="356" y="1142"/>
                </a:cubicBezTo>
                <a:cubicBezTo>
                  <a:pt x="344" y="1142"/>
                  <a:pt x="324" y="1146"/>
                  <a:pt x="311" y="1153"/>
                </a:cubicBezTo>
                <a:cubicBezTo>
                  <a:pt x="298" y="1159"/>
                  <a:pt x="281" y="1164"/>
                  <a:pt x="273" y="1164"/>
                </a:cubicBezTo>
                <a:cubicBezTo>
                  <a:pt x="265" y="1164"/>
                  <a:pt x="251" y="1169"/>
                  <a:pt x="241" y="1176"/>
                </a:cubicBezTo>
                <a:cubicBezTo>
                  <a:pt x="232" y="1182"/>
                  <a:pt x="216" y="1188"/>
                  <a:pt x="207" y="1189"/>
                </a:cubicBezTo>
                <a:cubicBezTo>
                  <a:pt x="198" y="1190"/>
                  <a:pt x="180" y="1195"/>
                  <a:pt x="167" y="1199"/>
                </a:cubicBezTo>
                <a:cubicBezTo>
                  <a:pt x="148" y="1204"/>
                  <a:pt x="143" y="1204"/>
                  <a:pt x="140" y="1196"/>
                </a:cubicBezTo>
                <a:close/>
              </a:path>
            </a:pathLst>
          </a:custGeom>
          <a:solidFill>
            <a:srgbClr val="CDCD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4" name="Group 3"/>
          <p:cNvGrpSpPr/>
          <p:nvPr/>
        </p:nvGrpSpPr>
        <p:grpSpPr>
          <a:xfrm>
            <a:off x="7958075" y="763509"/>
            <a:ext cx="1280515" cy="2969372"/>
            <a:chOff x="7901483" y="812297"/>
            <a:chExt cx="1280515" cy="2969372"/>
          </a:xfrm>
        </p:grpSpPr>
        <p:sp>
          <p:nvSpPr>
            <p:cNvPr id="78" name="Freeform 47"/>
            <p:cNvSpPr>
              <a:spLocks/>
            </p:cNvSpPr>
            <p:nvPr/>
          </p:nvSpPr>
          <p:spPr bwMode="auto">
            <a:xfrm>
              <a:off x="7908141" y="812297"/>
              <a:ext cx="1273857" cy="2889479"/>
            </a:xfrm>
            <a:custGeom>
              <a:avLst/>
              <a:gdLst/>
              <a:ahLst/>
              <a:cxnLst>
                <a:cxn ang="0">
                  <a:pos x="99" y="1463"/>
                </a:cxn>
                <a:cxn ang="0">
                  <a:pos x="82" y="1412"/>
                </a:cxn>
                <a:cxn ang="0">
                  <a:pos x="13" y="1213"/>
                </a:cxn>
                <a:cxn ang="0">
                  <a:pos x="35" y="1113"/>
                </a:cxn>
                <a:cxn ang="0">
                  <a:pos x="44" y="1072"/>
                </a:cxn>
                <a:cxn ang="0">
                  <a:pos x="68" y="971"/>
                </a:cxn>
                <a:cxn ang="0">
                  <a:pos x="89" y="911"/>
                </a:cxn>
                <a:cxn ang="0">
                  <a:pos x="55" y="836"/>
                </a:cxn>
                <a:cxn ang="0">
                  <a:pos x="53" y="741"/>
                </a:cxn>
                <a:cxn ang="0">
                  <a:pos x="96" y="621"/>
                </a:cxn>
                <a:cxn ang="0">
                  <a:pos x="154" y="609"/>
                </a:cxn>
                <a:cxn ang="0">
                  <a:pos x="153" y="518"/>
                </a:cxn>
                <a:cxn ang="0">
                  <a:pos x="200" y="367"/>
                </a:cxn>
                <a:cxn ang="0">
                  <a:pos x="240" y="298"/>
                </a:cxn>
                <a:cxn ang="0">
                  <a:pos x="263" y="204"/>
                </a:cxn>
                <a:cxn ang="0">
                  <a:pos x="301" y="139"/>
                </a:cxn>
                <a:cxn ang="0">
                  <a:pos x="352" y="130"/>
                </a:cxn>
                <a:cxn ang="0">
                  <a:pos x="368" y="63"/>
                </a:cxn>
                <a:cxn ang="0">
                  <a:pos x="389" y="77"/>
                </a:cxn>
                <a:cxn ang="0">
                  <a:pos x="458" y="87"/>
                </a:cxn>
                <a:cxn ang="0">
                  <a:pos x="465" y="52"/>
                </a:cxn>
                <a:cxn ang="0">
                  <a:pos x="471" y="0"/>
                </a:cxn>
                <a:cxn ang="0">
                  <a:pos x="540" y="56"/>
                </a:cxn>
                <a:cxn ang="0">
                  <a:pos x="631" y="218"/>
                </a:cxn>
                <a:cxn ang="0">
                  <a:pos x="641" y="257"/>
                </a:cxn>
                <a:cxn ang="0">
                  <a:pos x="646" y="369"/>
                </a:cxn>
                <a:cxn ang="0">
                  <a:pos x="593" y="400"/>
                </a:cxn>
                <a:cxn ang="0">
                  <a:pos x="575" y="403"/>
                </a:cxn>
                <a:cxn ang="0">
                  <a:pos x="547" y="460"/>
                </a:cxn>
                <a:cxn ang="0">
                  <a:pos x="520" y="511"/>
                </a:cxn>
                <a:cxn ang="0">
                  <a:pos x="517" y="586"/>
                </a:cxn>
                <a:cxn ang="0">
                  <a:pos x="450" y="669"/>
                </a:cxn>
                <a:cxn ang="0">
                  <a:pos x="335" y="790"/>
                </a:cxn>
                <a:cxn ang="0">
                  <a:pos x="317" y="861"/>
                </a:cxn>
                <a:cxn ang="0">
                  <a:pos x="331" y="987"/>
                </a:cxn>
                <a:cxn ang="0">
                  <a:pos x="384" y="1088"/>
                </a:cxn>
                <a:cxn ang="0">
                  <a:pos x="366" y="1120"/>
                </a:cxn>
                <a:cxn ang="0">
                  <a:pos x="353" y="1140"/>
                </a:cxn>
                <a:cxn ang="0">
                  <a:pos x="332" y="1145"/>
                </a:cxn>
                <a:cxn ang="0">
                  <a:pos x="285" y="1236"/>
                </a:cxn>
                <a:cxn ang="0">
                  <a:pos x="271" y="1333"/>
                </a:cxn>
                <a:cxn ang="0">
                  <a:pos x="213" y="1409"/>
                </a:cxn>
                <a:cxn ang="0">
                  <a:pos x="175" y="1423"/>
                </a:cxn>
                <a:cxn ang="0">
                  <a:pos x="142" y="1472"/>
                </a:cxn>
                <a:cxn ang="0">
                  <a:pos x="100" y="1476"/>
                </a:cxn>
              </a:cxnLst>
              <a:rect l="0" t="0" r="r" b="b"/>
              <a:pathLst>
                <a:path w="653" h="1481">
                  <a:moveTo>
                    <a:pt x="100" y="1476"/>
                  </a:moveTo>
                  <a:cubicBezTo>
                    <a:pt x="97" y="1472"/>
                    <a:pt x="97" y="1466"/>
                    <a:pt x="99" y="1463"/>
                  </a:cubicBezTo>
                  <a:cubicBezTo>
                    <a:pt x="101" y="1459"/>
                    <a:pt x="96" y="1447"/>
                    <a:pt x="89" y="1434"/>
                  </a:cubicBezTo>
                  <a:cubicBezTo>
                    <a:pt x="81" y="1422"/>
                    <a:pt x="78" y="1412"/>
                    <a:pt x="82" y="1412"/>
                  </a:cubicBezTo>
                  <a:cubicBezTo>
                    <a:pt x="91" y="1412"/>
                    <a:pt x="91" y="1368"/>
                    <a:pt x="82" y="1359"/>
                  </a:cubicBezTo>
                  <a:cubicBezTo>
                    <a:pt x="69" y="1345"/>
                    <a:pt x="22" y="1247"/>
                    <a:pt x="13" y="1213"/>
                  </a:cubicBezTo>
                  <a:cubicBezTo>
                    <a:pt x="1" y="1170"/>
                    <a:pt x="0" y="1136"/>
                    <a:pt x="10" y="1152"/>
                  </a:cubicBezTo>
                  <a:cubicBezTo>
                    <a:pt x="22" y="1170"/>
                    <a:pt x="35" y="1148"/>
                    <a:pt x="35" y="1113"/>
                  </a:cubicBezTo>
                  <a:cubicBezTo>
                    <a:pt x="34" y="1096"/>
                    <a:pt x="37" y="1082"/>
                    <a:pt x="41" y="1082"/>
                  </a:cubicBezTo>
                  <a:cubicBezTo>
                    <a:pt x="44" y="1082"/>
                    <a:pt x="46" y="1078"/>
                    <a:pt x="44" y="1072"/>
                  </a:cubicBezTo>
                  <a:cubicBezTo>
                    <a:pt x="42" y="1067"/>
                    <a:pt x="46" y="1060"/>
                    <a:pt x="53" y="1055"/>
                  </a:cubicBezTo>
                  <a:cubicBezTo>
                    <a:pt x="69" y="1045"/>
                    <a:pt x="77" y="1001"/>
                    <a:pt x="68" y="971"/>
                  </a:cubicBezTo>
                  <a:cubicBezTo>
                    <a:pt x="63" y="953"/>
                    <a:pt x="63" y="948"/>
                    <a:pt x="71" y="948"/>
                  </a:cubicBezTo>
                  <a:cubicBezTo>
                    <a:pt x="79" y="948"/>
                    <a:pt x="88" y="928"/>
                    <a:pt x="89" y="911"/>
                  </a:cubicBezTo>
                  <a:cubicBezTo>
                    <a:pt x="89" y="908"/>
                    <a:pt x="82" y="899"/>
                    <a:pt x="73" y="890"/>
                  </a:cubicBezTo>
                  <a:cubicBezTo>
                    <a:pt x="61" y="878"/>
                    <a:pt x="56" y="865"/>
                    <a:pt x="55" y="836"/>
                  </a:cubicBezTo>
                  <a:cubicBezTo>
                    <a:pt x="55" y="814"/>
                    <a:pt x="53" y="789"/>
                    <a:pt x="53" y="779"/>
                  </a:cubicBezTo>
                  <a:cubicBezTo>
                    <a:pt x="52" y="770"/>
                    <a:pt x="52" y="752"/>
                    <a:pt x="53" y="741"/>
                  </a:cubicBezTo>
                  <a:cubicBezTo>
                    <a:pt x="53" y="729"/>
                    <a:pt x="54" y="715"/>
                    <a:pt x="53" y="709"/>
                  </a:cubicBezTo>
                  <a:cubicBezTo>
                    <a:pt x="51" y="672"/>
                    <a:pt x="73" y="629"/>
                    <a:pt x="96" y="621"/>
                  </a:cubicBezTo>
                  <a:cubicBezTo>
                    <a:pt x="103" y="619"/>
                    <a:pt x="117" y="619"/>
                    <a:pt x="127" y="622"/>
                  </a:cubicBezTo>
                  <a:cubicBezTo>
                    <a:pt x="142" y="625"/>
                    <a:pt x="147" y="623"/>
                    <a:pt x="154" y="609"/>
                  </a:cubicBezTo>
                  <a:cubicBezTo>
                    <a:pt x="162" y="591"/>
                    <a:pt x="153" y="562"/>
                    <a:pt x="139" y="562"/>
                  </a:cubicBezTo>
                  <a:cubicBezTo>
                    <a:pt x="135" y="562"/>
                    <a:pt x="142" y="542"/>
                    <a:pt x="153" y="518"/>
                  </a:cubicBezTo>
                  <a:cubicBezTo>
                    <a:pt x="169" y="484"/>
                    <a:pt x="175" y="461"/>
                    <a:pt x="176" y="424"/>
                  </a:cubicBezTo>
                  <a:cubicBezTo>
                    <a:pt x="178" y="375"/>
                    <a:pt x="179" y="374"/>
                    <a:pt x="200" y="367"/>
                  </a:cubicBezTo>
                  <a:cubicBezTo>
                    <a:pt x="216" y="363"/>
                    <a:pt x="221" y="357"/>
                    <a:pt x="221" y="344"/>
                  </a:cubicBezTo>
                  <a:cubicBezTo>
                    <a:pt x="221" y="334"/>
                    <a:pt x="230" y="313"/>
                    <a:pt x="240" y="298"/>
                  </a:cubicBezTo>
                  <a:cubicBezTo>
                    <a:pt x="275" y="244"/>
                    <a:pt x="277" y="247"/>
                    <a:pt x="264" y="228"/>
                  </a:cubicBezTo>
                  <a:cubicBezTo>
                    <a:pt x="251" y="208"/>
                    <a:pt x="250" y="204"/>
                    <a:pt x="263" y="204"/>
                  </a:cubicBezTo>
                  <a:cubicBezTo>
                    <a:pt x="269" y="204"/>
                    <a:pt x="277" y="192"/>
                    <a:pt x="282" y="178"/>
                  </a:cubicBezTo>
                  <a:cubicBezTo>
                    <a:pt x="287" y="163"/>
                    <a:pt x="296" y="146"/>
                    <a:pt x="301" y="139"/>
                  </a:cubicBezTo>
                  <a:cubicBezTo>
                    <a:pt x="311" y="129"/>
                    <a:pt x="314" y="129"/>
                    <a:pt x="328" y="138"/>
                  </a:cubicBezTo>
                  <a:cubicBezTo>
                    <a:pt x="343" y="147"/>
                    <a:pt x="344" y="147"/>
                    <a:pt x="352" y="130"/>
                  </a:cubicBezTo>
                  <a:cubicBezTo>
                    <a:pt x="357" y="120"/>
                    <a:pt x="360" y="101"/>
                    <a:pt x="360" y="88"/>
                  </a:cubicBezTo>
                  <a:cubicBezTo>
                    <a:pt x="360" y="74"/>
                    <a:pt x="364" y="63"/>
                    <a:pt x="368" y="63"/>
                  </a:cubicBezTo>
                  <a:cubicBezTo>
                    <a:pt x="371" y="63"/>
                    <a:pt x="375" y="67"/>
                    <a:pt x="375" y="70"/>
                  </a:cubicBezTo>
                  <a:cubicBezTo>
                    <a:pt x="375" y="74"/>
                    <a:pt x="381" y="77"/>
                    <a:pt x="389" y="77"/>
                  </a:cubicBezTo>
                  <a:cubicBezTo>
                    <a:pt x="397" y="77"/>
                    <a:pt x="414" y="83"/>
                    <a:pt x="426" y="89"/>
                  </a:cubicBezTo>
                  <a:cubicBezTo>
                    <a:pt x="447" y="100"/>
                    <a:pt x="449" y="99"/>
                    <a:pt x="458" y="87"/>
                  </a:cubicBezTo>
                  <a:cubicBezTo>
                    <a:pt x="464" y="79"/>
                    <a:pt x="465" y="73"/>
                    <a:pt x="461" y="72"/>
                  </a:cubicBezTo>
                  <a:cubicBezTo>
                    <a:pt x="457" y="70"/>
                    <a:pt x="458" y="62"/>
                    <a:pt x="465" y="52"/>
                  </a:cubicBezTo>
                  <a:cubicBezTo>
                    <a:pt x="474" y="38"/>
                    <a:pt x="475" y="31"/>
                    <a:pt x="469" y="17"/>
                  </a:cubicBezTo>
                  <a:cubicBezTo>
                    <a:pt x="462" y="4"/>
                    <a:pt x="463" y="0"/>
                    <a:pt x="471" y="0"/>
                  </a:cubicBezTo>
                  <a:cubicBezTo>
                    <a:pt x="476" y="0"/>
                    <a:pt x="482" y="5"/>
                    <a:pt x="484" y="10"/>
                  </a:cubicBezTo>
                  <a:cubicBezTo>
                    <a:pt x="486" y="16"/>
                    <a:pt x="511" y="36"/>
                    <a:pt x="540" y="56"/>
                  </a:cubicBezTo>
                  <a:cubicBezTo>
                    <a:pt x="608" y="103"/>
                    <a:pt x="628" y="132"/>
                    <a:pt x="626" y="181"/>
                  </a:cubicBezTo>
                  <a:cubicBezTo>
                    <a:pt x="625" y="201"/>
                    <a:pt x="627" y="218"/>
                    <a:pt x="631" y="218"/>
                  </a:cubicBezTo>
                  <a:cubicBezTo>
                    <a:pt x="635" y="218"/>
                    <a:pt x="636" y="224"/>
                    <a:pt x="634" y="231"/>
                  </a:cubicBezTo>
                  <a:cubicBezTo>
                    <a:pt x="632" y="239"/>
                    <a:pt x="636" y="246"/>
                    <a:pt x="641" y="257"/>
                  </a:cubicBezTo>
                  <a:cubicBezTo>
                    <a:pt x="650" y="273"/>
                    <a:pt x="651" y="284"/>
                    <a:pt x="645" y="310"/>
                  </a:cubicBezTo>
                  <a:cubicBezTo>
                    <a:pt x="641" y="332"/>
                    <a:pt x="641" y="351"/>
                    <a:pt x="646" y="369"/>
                  </a:cubicBezTo>
                  <a:cubicBezTo>
                    <a:pt x="650" y="384"/>
                    <a:pt x="653" y="399"/>
                    <a:pt x="653" y="403"/>
                  </a:cubicBezTo>
                  <a:cubicBezTo>
                    <a:pt x="653" y="413"/>
                    <a:pt x="606" y="410"/>
                    <a:pt x="593" y="400"/>
                  </a:cubicBezTo>
                  <a:cubicBezTo>
                    <a:pt x="585" y="394"/>
                    <a:pt x="582" y="393"/>
                    <a:pt x="582" y="399"/>
                  </a:cubicBezTo>
                  <a:cubicBezTo>
                    <a:pt x="582" y="404"/>
                    <a:pt x="579" y="406"/>
                    <a:pt x="575" y="403"/>
                  </a:cubicBezTo>
                  <a:cubicBezTo>
                    <a:pt x="571" y="401"/>
                    <a:pt x="568" y="408"/>
                    <a:pt x="568" y="420"/>
                  </a:cubicBezTo>
                  <a:cubicBezTo>
                    <a:pt x="568" y="434"/>
                    <a:pt x="561" y="447"/>
                    <a:pt x="547" y="460"/>
                  </a:cubicBezTo>
                  <a:cubicBezTo>
                    <a:pt x="535" y="471"/>
                    <a:pt x="527" y="483"/>
                    <a:pt x="529" y="486"/>
                  </a:cubicBezTo>
                  <a:cubicBezTo>
                    <a:pt x="531" y="489"/>
                    <a:pt x="527" y="500"/>
                    <a:pt x="520" y="511"/>
                  </a:cubicBezTo>
                  <a:cubicBezTo>
                    <a:pt x="506" y="533"/>
                    <a:pt x="506" y="547"/>
                    <a:pt x="523" y="560"/>
                  </a:cubicBezTo>
                  <a:cubicBezTo>
                    <a:pt x="533" y="568"/>
                    <a:pt x="533" y="570"/>
                    <a:pt x="517" y="586"/>
                  </a:cubicBezTo>
                  <a:cubicBezTo>
                    <a:pt x="508" y="596"/>
                    <a:pt x="497" y="614"/>
                    <a:pt x="493" y="627"/>
                  </a:cubicBezTo>
                  <a:cubicBezTo>
                    <a:pt x="488" y="642"/>
                    <a:pt x="475" y="655"/>
                    <a:pt x="450" y="669"/>
                  </a:cubicBezTo>
                  <a:cubicBezTo>
                    <a:pt x="417" y="688"/>
                    <a:pt x="353" y="755"/>
                    <a:pt x="353" y="771"/>
                  </a:cubicBezTo>
                  <a:cubicBezTo>
                    <a:pt x="353" y="775"/>
                    <a:pt x="345" y="783"/>
                    <a:pt x="335" y="790"/>
                  </a:cubicBezTo>
                  <a:cubicBezTo>
                    <a:pt x="321" y="798"/>
                    <a:pt x="319" y="804"/>
                    <a:pt x="324" y="810"/>
                  </a:cubicBezTo>
                  <a:cubicBezTo>
                    <a:pt x="330" y="817"/>
                    <a:pt x="328" y="831"/>
                    <a:pt x="317" y="861"/>
                  </a:cubicBezTo>
                  <a:cubicBezTo>
                    <a:pt x="306" y="893"/>
                    <a:pt x="304" y="912"/>
                    <a:pt x="307" y="942"/>
                  </a:cubicBezTo>
                  <a:cubicBezTo>
                    <a:pt x="311" y="979"/>
                    <a:pt x="313" y="983"/>
                    <a:pt x="331" y="987"/>
                  </a:cubicBezTo>
                  <a:cubicBezTo>
                    <a:pt x="352" y="991"/>
                    <a:pt x="403" y="1050"/>
                    <a:pt x="403" y="1069"/>
                  </a:cubicBezTo>
                  <a:cubicBezTo>
                    <a:pt x="403" y="1075"/>
                    <a:pt x="394" y="1083"/>
                    <a:pt x="384" y="1088"/>
                  </a:cubicBezTo>
                  <a:cubicBezTo>
                    <a:pt x="365" y="1096"/>
                    <a:pt x="365" y="1098"/>
                    <a:pt x="377" y="1106"/>
                  </a:cubicBezTo>
                  <a:cubicBezTo>
                    <a:pt x="391" y="1116"/>
                    <a:pt x="381" y="1129"/>
                    <a:pt x="366" y="1120"/>
                  </a:cubicBezTo>
                  <a:cubicBezTo>
                    <a:pt x="362" y="1117"/>
                    <a:pt x="360" y="1118"/>
                    <a:pt x="363" y="1122"/>
                  </a:cubicBezTo>
                  <a:cubicBezTo>
                    <a:pt x="365" y="1125"/>
                    <a:pt x="361" y="1134"/>
                    <a:pt x="353" y="1140"/>
                  </a:cubicBezTo>
                  <a:cubicBezTo>
                    <a:pt x="344" y="1148"/>
                    <a:pt x="339" y="1149"/>
                    <a:pt x="336" y="1143"/>
                  </a:cubicBezTo>
                  <a:cubicBezTo>
                    <a:pt x="334" y="1138"/>
                    <a:pt x="333" y="1138"/>
                    <a:pt x="332" y="1145"/>
                  </a:cubicBezTo>
                  <a:cubicBezTo>
                    <a:pt x="332" y="1151"/>
                    <a:pt x="322" y="1163"/>
                    <a:pt x="310" y="1173"/>
                  </a:cubicBezTo>
                  <a:cubicBezTo>
                    <a:pt x="291" y="1189"/>
                    <a:pt x="288" y="1196"/>
                    <a:pt x="285" y="1236"/>
                  </a:cubicBezTo>
                  <a:cubicBezTo>
                    <a:pt x="283" y="1262"/>
                    <a:pt x="279" y="1288"/>
                    <a:pt x="277" y="1296"/>
                  </a:cubicBezTo>
                  <a:cubicBezTo>
                    <a:pt x="275" y="1304"/>
                    <a:pt x="272" y="1320"/>
                    <a:pt x="271" y="1333"/>
                  </a:cubicBezTo>
                  <a:cubicBezTo>
                    <a:pt x="270" y="1346"/>
                    <a:pt x="264" y="1369"/>
                    <a:pt x="257" y="1385"/>
                  </a:cubicBezTo>
                  <a:cubicBezTo>
                    <a:pt x="243" y="1413"/>
                    <a:pt x="243" y="1413"/>
                    <a:pt x="213" y="1409"/>
                  </a:cubicBezTo>
                  <a:cubicBezTo>
                    <a:pt x="187" y="1405"/>
                    <a:pt x="182" y="1406"/>
                    <a:pt x="182" y="1416"/>
                  </a:cubicBezTo>
                  <a:cubicBezTo>
                    <a:pt x="182" y="1422"/>
                    <a:pt x="179" y="1425"/>
                    <a:pt x="175" y="1423"/>
                  </a:cubicBezTo>
                  <a:cubicBezTo>
                    <a:pt x="166" y="1417"/>
                    <a:pt x="153" y="1437"/>
                    <a:pt x="155" y="1454"/>
                  </a:cubicBezTo>
                  <a:cubicBezTo>
                    <a:pt x="156" y="1466"/>
                    <a:pt x="153" y="1471"/>
                    <a:pt x="142" y="1472"/>
                  </a:cubicBezTo>
                  <a:cubicBezTo>
                    <a:pt x="135" y="1473"/>
                    <a:pt x="123" y="1476"/>
                    <a:pt x="116" y="1478"/>
                  </a:cubicBezTo>
                  <a:cubicBezTo>
                    <a:pt x="110" y="1481"/>
                    <a:pt x="103" y="1480"/>
                    <a:pt x="100" y="1476"/>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44"/>
            <p:cNvSpPr>
              <a:spLocks/>
            </p:cNvSpPr>
            <p:nvPr/>
          </p:nvSpPr>
          <p:spPr bwMode="auto">
            <a:xfrm>
              <a:off x="7901483" y="3581936"/>
              <a:ext cx="155348" cy="199733"/>
            </a:xfrm>
            <a:custGeom>
              <a:avLst/>
              <a:gdLst/>
              <a:ahLst/>
              <a:cxnLst>
                <a:cxn ang="0">
                  <a:pos x="30" y="80"/>
                </a:cxn>
                <a:cxn ang="0">
                  <a:pos x="11" y="60"/>
                </a:cxn>
                <a:cxn ang="0">
                  <a:pos x="7" y="43"/>
                </a:cxn>
                <a:cxn ang="0">
                  <a:pos x="32" y="13"/>
                </a:cxn>
                <a:cxn ang="0">
                  <a:pos x="71" y="7"/>
                </a:cxn>
                <a:cxn ang="0">
                  <a:pos x="70" y="38"/>
                </a:cxn>
                <a:cxn ang="0">
                  <a:pos x="59" y="45"/>
                </a:cxn>
                <a:cxn ang="0">
                  <a:pos x="63" y="62"/>
                </a:cxn>
                <a:cxn ang="0">
                  <a:pos x="60" y="72"/>
                </a:cxn>
                <a:cxn ang="0">
                  <a:pos x="56" y="87"/>
                </a:cxn>
                <a:cxn ang="0">
                  <a:pos x="30" y="80"/>
                </a:cxn>
              </a:cxnLst>
              <a:rect l="0" t="0" r="r" b="b"/>
              <a:pathLst>
                <a:path w="80" h="102">
                  <a:moveTo>
                    <a:pt x="30" y="80"/>
                  </a:moveTo>
                  <a:cubicBezTo>
                    <a:pt x="17" y="71"/>
                    <a:pt x="8" y="62"/>
                    <a:pt x="11" y="60"/>
                  </a:cubicBezTo>
                  <a:cubicBezTo>
                    <a:pt x="13" y="58"/>
                    <a:pt x="11" y="50"/>
                    <a:pt x="7" y="43"/>
                  </a:cubicBezTo>
                  <a:cubicBezTo>
                    <a:pt x="0" y="30"/>
                    <a:pt x="3" y="27"/>
                    <a:pt x="32" y="13"/>
                  </a:cubicBezTo>
                  <a:cubicBezTo>
                    <a:pt x="59" y="1"/>
                    <a:pt x="67" y="0"/>
                    <a:pt x="71" y="7"/>
                  </a:cubicBezTo>
                  <a:cubicBezTo>
                    <a:pt x="80" y="20"/>
                    <a:pt x="79" y="43"/>
                    <a:pt x="70" y="38"/>
                  </a:cubicBezTo>
                  <a:cubicBezTo>
                    <a:pt x="66" y="35"/>
                    <a:pt x="61" y="39"/>
                    <a:pt x="59" y="45"/>
                  </a:cubicBezTo>
                  <a:cubicBezTo>
                    <a:pt x="56" y="51"/>
                    <a:pt x="58" y="59"/>
                    <a:pt x="63" y="62"/>
                  </a:cubicBezTo>
                  <a:cubicBezTo>
                    <a:pt x="69" y="66"/>
                    <a:pt x="68" y="69"/>
                    <a:pt x="60" y="72"/>
                  </a:cubicBezTo>
                  <a:cubicBezTo>
                    <a:pt x="50" y="76"/>
                    <a:pt x="49" y="79"/>
                    <a:pt x="56" y="87"/>
                  </a:cubicBezTo>
                  <a:cubicBezTo>
                    <a:pt x="69" y="102"/>
                    <a:pt x="56" y="99"/>
                    <a:pt x="30" y="80"/>
                  </a:cubicBezTo>
                  <a:close/>
                </a:path>
              </a:pathLst>
            </a:custGeom>
            <a:solidFill>
              <a:srgbClr val="D2D2D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82" name="Freeform 51"/>
          <p:cNvSpPr>
            <a:spLocks/>
          </p:cNvSpPr>
          <p:nvPr/>
        </p:nvSpPr>
        <p:spPr bwMode="auto">
          <a:xfrm>
            <a:off x="7311302" y="195797"/>
            <a:ext cx="2614293" cy="2982688"/>
          </a:xfrm>
          <a:custGeom>
            <a:avLst/>
            <a:gdLst/>
            <a:ahLst/>
            <a:cxnLst>
              <a:cxn ang="0">
                <a:pos x="61" y="1448"/>
              </a:cxn>
              <a:cxn ang="0">
                <a:pos x="75" y="1427"/>
              </a:cxn>
              <a:cxn ang="0">
                <a:pos x="95" y="1375"/>
              </a:cxn>
              <a:cxn ang="0">
                <a:pos x="69" y="1367"/>
              </a:cxn>
              <a:cxn ang="0">
                <a:pos x="75" y="1322"/>
              </a:cxn>
              <a:cxn ang="0">
                <a:pos x="29" y="1251"/>
              </a:cxn>
              <a:cxn ang="0">
                <a:pos x="36" y="1187"/>
              </a:cxn>
              <a:cxn ang="0">
                <a:pos x="60" y="1157"/>
              </a:cxn>
              <a:cxn ang="0">
                <a:pos x="40" y="1127"/>
              </a:cxn>
              <a:cxn ang="0">
                <a:pos x="121" y="1114"/>
              </a:cxn>
              <a:cxn ang="0">
                <a:pos x="150" y="1068"/>
              </a:cxn>
              <a:cxn ang="0">
                <a:pos x="190" y="1018"/>
              </a:cxn>
              <a:cxn ang="0">
                <a:pos x="276" y="990"/>
              </a:cxn>
              <a:cxn ang="0">
                <a:pos x="344" y="923"/>
              </a:cxn>
              <a:cxn ang="0">
                <a:pos x="270" y="934"/>
              </a:cxn>
              <a:cxn ang="0">
                <a:pos x="317" y="857"/>
              </a:cxn>
              <a:cxn ang="0">
                <a:pos x="354" y="843"/>
              </a:cxn>
              <a:cxn ang="0">
                <a:pos x="416" y="764"/>
              </a:cxn>
              <a:cxn ang="0">
                <a:pos x="404" y="702"/>
              </a:cxn>
              <a:cxn ang="0">
                <a:pos x="472" y="650"/>
              </a:cxn>
              <a:cxn ang="0">
                <a:pos x="457" y="608"/>
              </a:cxn>
              <a:cxn ang="0">
                <a:pos x="469" y="569"/>
              </a:cxn>
              <a:cxn ang="0">
                <a:pos x="554" y="539"/>
              </a:cxn>
              <a:cxn ang="0">
                <a:pos x="555" y="506"/>
              </a:cxn>
              <a:cxn ang="0">
                <a:pos x="560" y="464"/>
              </a:cxn>
              <a:cxn ang="0">
                <a:pos x="595" y="418"/>
              </a:cxn>
              <a:cxn ang="0">
                <a:pos x="597" y="359"/>
              </a:cxn>
              <a:cxn ang="0">
                <a:pos x="660" y="285"/>
              </a:cxn>
              <a:cxn ang="0">
                <a:pos x="701" y="255"/>
              </a:cxn>
              <a:cxn ang="0">
                <a:pos x="790" y="166"/>
              </a:cxn>
              <a:cxn ang="0">
                <a:pos x="823" y="223"/>
              </a:cxn>
              <a:cxn ang="0">
                <a:pos x="889" y="175"/>
              </a:cxn>
              <a:cxn ang="0">
                <a:pos x="941" y="163"/>
              </a:cxn>
              <a:cxn ang="0">
                <a:pos x="971" y="87"/>
              </a:cxn>
              <a:cxn ang="0">
                <a:pos x="1044" y="24"/>
              </a:cxn>
              <a:cxn ang="0">
                <a:pos x="1032" y="110"/>
              </a:cxn>
              <a:cxn ang="0">
                <a:pos x="1110" y="48"/>
              </a:cxn>
              <a:cxn ang="0">
                <a:pos x="1158" y="32"/>
              </a:cxn>
              <a:cxn ang="0">
                <a:pos x="1179" y="35"/>
              </a:cxn>
              <a:cxn ang="0">
                <a:pos x="1218" y="47"/>
              </a:cxn>
              <a:cxn ang="0">
                <a:pos x="1293" y="54"/>
              </a:cxn>
              <a:cxn ang="0">
                <a:pos x="1306" y="122"/>
              </a:cxn>
              <a:cxn ang="0">
                <a:pos x="1268" y="186"/>
              </a:cxn>
              <a:cxn ang="0">
                <a:pos x="1251" y="264"/>
              </a:cxn>
              <a:cxn ang="0">
                <a:pos x="1164" y="148"/>
              </a:cxn>
              <a:cxn ang="0">
                <a:pos x="1061" y="299"/>
              </a:cxn>
              <a:cxn ang="0">
                <a:pos x="849" y="256"/>
              </a:cxn>
              <a:cxn ang="0">
                <a:pos x="781" y="367"/>
              </a:cxn>
              <a:cxn ang="0">
                <a:pos x="627" y="424"/>
              </a:cxn>
              <a:cxn ang="0">
                <a:pos x="546" y="607"/>
              </a:cxn>
              <a:cxn ang="0">
                <a:pos x="469" y="859"/>
              </a:cxn>
              <a:cxn ang="0">
                <a:pos x="377" y="1125"/>
              </a:cxn>
              <a:cxn ang="0">
                <a:pos x="374" y="1343"/>
              </a:cxn>
              <a:cxn ang="0">
                <a:pos x="347" y="1432"/>
              </a:cxn>
              <a:cxn ang="0">
                <a:pos x="267" y="1429"/>
              </a:cxn>
              <a:cxn ang="0">
                <a:pos x="163" y="1514"/>
              </a:cxn>
            </a:cxnLst>
            <a:rect l="0" t="0" r="r" b="b"/>
            <a:pathLst>
              <a:path w="1340" h="1529">
                <a:moveTo>
                  <a:pt x="99" y="1518"/>
                </a:moveTo>
                <a:cubicBezTo>
                  <a:pt x="101" y="1515"/>
                  <a:pt x="90" y="1502"/>
                  <a:pt x="75" y="1490"/>
                </a:cubicBezTo>
                <a:cubicBezTo>
                  <a:pt x="57" y="1476"/>
                  <a:pt x="46" y="1462"/>
                  <a:pt x="46" y="1452"/>
                </a:cubicBezTo>
                <a:cubicBezTo>
                  <a:pt x="47" y="1439"/>
                  <a:pt x="48" y="1438"/>
                  <a:pt x="53" y="1447"/>
                </a:cubicBezTo>
                <a:cubicBezTo>
                  <a:pt x="59" y="1455"/>
                  <a:pt x="60" y="1456"/>
                  <a:pt x="61" y="1448"/>
                </a:cubicBezTo>
                <a:cubicBezTo>
                  <a:pt x="61" y="1440"/>
                  <a:pt x="63" y="1440"/>
                  <a:pt x="73" y="1448"/>
                </a:cubicBezTo>
                <a:cubicBezTo>
                  <a:pt x="80" y="1453"/>
                  <a:pt x="83" y="1454"/>
                  <a:pt x="80" y="1451"/>
                </a:cubicBezTo>
                <a:cubicBezTo>
                  <a:pt x="77" y="1447"/>
                  <a:pt x="82" y="1440"/>
                  <a:pt x="91" y="1435"/>
                </a:cubicBezTo>
                <a:cubicBezTo>
                  <a:pt x="106" y="1426"/>
                  <a:pt x="106" y="1426"/>
                  <a:pt x="86" y="1430"/>
                </a:cubicBezTo>
                <a:cubicBezTo>
                  <a:pt x="69" y="1433"/>
                  <a:pt x="67" y="1432"/>
                  <a:pt x="75" y="1427"/>
                </a:cubicBezTo>
                <a:cubicBezTo>
                  <a:pt x="81" y="1422"/>
                  <a:pt x="82" y="1419"/>
                  <a:pt x="78" y="1419"/>
                </a:cubicBezTo>
                <a:cubicBezTo>
                  <a:pt x="75" y="1419"/>
                  <a:pt x="78" y="1414"/>
                  <a:pt x="85" y="1408"/>
                </a:cubicBezTo>
                <a:cubicBezTo>
                  <a:pt x="95" y="1401"/>
                  <a:pt x="96" y="1398"/>
                  <a:pt x="89" y="1398"/>
                </a:cubicBezTo>
                <a:cubicBezTo>
                  <a:pt x="81" y="1397"/>
                  <a:pt x="82" y="1395"/>
                  <a:pt x="91" y="1388"/>
                </a:cubicBezTo>
                <a:cubicBezTo>
                  <a:pt x="100" y="1381"/>
                  <a:pt x="102" y="1377"/>
                  <a:pt x="95" y="1375"/>
                </a:cubicBezTo>
                <a:cubicBezTo>
                  <a:pt x="83" y="1371"/>
                  <a:pt x="45" y="1390"/>
                  <a:pt x="50" y="1398"/>
                </a:cubicBezTo>
                <a:cubicBezTo>
                  <a:pt x="52" y="1401"/>
                  <a:pt x="47" y="1405"/>
                  <a:pt x="39" y="1407"/>
                </a:cubicBezTo>
                <a:cubicBezTo>
                  <a:pt x="22" y="1411"/>
                  <a:pt x="20" y="1402"/>
                  <a:pt x="36" y="1389"/>
                </a:cubicBezTo>
                <a:cubicBezTo>
                  <a:pt x="42" y="1384"/>
                  <a:pt x="51" y="1376"/>
                  <a:pt x="56" y="1372"/>
                </a:cubicBezTo>
                <a:cubicBezTo>
                  <a:pt x="62" y="1367"/>
                  <a:pt x="68" y="1365"/>
                  <a:pt x="69" y="1367"/>
                </a:cubicBezTo>
                <a:cubicBezTo>
                  <a:pt x="71" y="1369"/>
                  <a:pt x="77" y="1365"/>
                  <a:pt x="83" y="1358"/>
                </a:cubicBezTo>
                <a:cubicBezTo>
                  <a:pt x="91" y="1348"/>
                  <a:pt x="91" y="1347"/>
                  <a:pt x="81" y="1350"/>
                </a:cubicBezTo>
                <a:cubicBezTo>
                  <a:pt x="75" y="1352"/>
                  <a:pt x="66" y="1352"/>
                  <a:pt x="60" y="1348"/>
                </a:cubicBezTo>
                <a:cubicBezTo>
                  <a:pt x="54" y="1345"/>
                  <a:pt x="53" y="1342"/>
                  <a:pt x="58" y="1342"/>
                </a:cubicBezTo>
                <a:cubicBezTo>
                  <a:pt x="62" y="1342"/>
                  <a:pt x="70" y="1333"/>
                  <a:pt x="75" y="1322"/>
                </a:cubicBezTo>
                <a:cubicBezTo>
                  <a:pt x="83" y="1304"/>
                  <a:pt x="82" y="1297"/>
                  <a:pt x="72" y="1305"/>
                </a:cubicBezTo>
                <a:cubicBezTo>
                  <a:pt x="56" y="1321"/>
                  <a:pt x="55" y="1321"/>
                  <a:pt x="52" y="1308"/>
                </a:cubicBezTo>
                <a:cubicBezTo>
                  <a:pt x="50" y="1300"/>
                  <a:pt x="51" y="1289"/>
                  <a:pt x="55" y="1283"/>
                </a:cubicBezTo>
                <a:cubicBezTo>
                  <a:pt x="62" y="1270"/>
                  <a:pt x="56" y="1255"/>
                  <a:pt x="47" y="1260"/>
                </a:cubicBezTo>
                <a:cubicBezTo>
                  <a:pt x="44" y="1262"/>
                  <a:pt x="36" y="1258"/>
                  <a:pt x="29" y="1251"/>
                </a:cubicBezTo>
                <a:cubicBezTo>
                  <a:pt x="17" y="1238"/>
                  <a:pt x="18" y="1237"/>
                  <a:pt x="51" y="1232"/>
                </a:cubicBezTo>
                <a:cubicBezTo>
                  <a:pt x="106" y="1225"/>
                  <a:pt x="72" y="1219"/>
                  <a:pt x="48" y="1219"/>
                </a:cubicBezTo>
                <a:cubicBezTo>
                  <a:pt x="5" y="1220"/>
                  <a:pt x="0" y="1213"/>
                  <a:pt x="34" y="1203"/>
                </a:cubicBezTo>
                <a:cubicBezTo>
                  <a:pt x="55" y="1196"/>
                  <a:pt x="56" y="1195"/>
                  <a:pt x="39" y="1194"/>
                </a:cubicBezTo>
                <a:cubicBezTo>
                  <a:pt x="23" y="1193"/>
                  <a:pt x="22" y="1193"/>
                  <a:pt x="36" y="1187"/>
                </a:cubicBezTo>
                <a:cubicBezTo>
                  <a:pt x="43" y="1184"/>
                  <a:pt x="46" y="1181"/>
                  <a:pt x="41" y="1180"/>
                </a:cubicBezTo>
                <a:cubicBezTo>
                  <a:pt x="35" y="1180"/>
                  <a:pt x="33" y="1177"/>
                  <a:pt x="36" y="1173"/>
                </a:cubicBezTo>
                <a:cubicBezTo>
                  <a:pt x="38" y="1169"/>
                  <a:pt x="35" y="1166"/>
                  <a:pt x="28" y="1166"/>
                </a:cubicBezTo>
                <a:cubicBezTo>
                  <a:pt x="18" y="1166"/>
                  <a:pt x="18" y="1164"/>
                  <a:pt x="25" y="1155"/>
                </a:cubicBezTo>
                <a:cubicBezTo>
                  <a:pt x="37" y="1141"/>
                  <a:pt x="51" y="1142"/>
                  <a:pt x="60" y="1157"/>
                </a:cubicBezTo>
                <a:cubicBezTo>
                  <a:pt x="64" y="1164"/>
                  <a:pt x="67" y="1166"/>
                  <a:pt x="68" y="1161"/>
                </a:cubicBezTo>
                <a:cubicBezTo>
                  <a:pt x="68" y="1156"/>
                  <a:pt x="74" y="1154"/>
                  <a:pt x="81" y="1155"/>
                </a:cubicBezTo>
                <a:cubicBezTo>
                  <a:pt x="88" y="1156"/>
                  <a:pt x="99" y="1155"/>
                  <a:pt x="104" y="1151"/>
                </a:cubicBezTo>
                <a:cubicBezTo>
                  <a:pt x="116" y="1144"/>
                  <a:pt x="113" y="1143"/>
                  <a:pt x="40" y="1138"/>
                </a:cubicBezTo>
                <a:cubicBezTo>
                  <a:pt x="32" y="1138"/>
                  <a:pt x="32" y="1136"/>
                  <a:pt x="40" y="1127"/>
                </a:cubicBezTo>
                <a:cubicBezTo>
                  <a:pt x="46" y="1119"/>
                  <a:pt x="55" y="1117"/>
                  <a:pt x="67" y="1120"/>
                </a:cubicBezTo>
                <a:cubicBezTo>
                  <a:pt x="82" y="1124"/>
                  <a:pt x="84" y="1123"/>
                  <a:pt x="77" y="1116"/>
                </a:cubicBezTo>
                <a:cubicBezTo>
                  <a:pt x="70" y="1109"/>
                  <a:pt x="71" y="1105"/>
                  <a:pt x="81" y="1098"/>
                </a:cubicBezTo>
                <a:cubicBezTo>
                  <a:pt x="100" y="1084"/>
                  <a:pt x="111" y="1087"/>
                  <a:pt x="111" y="1108"/>
                </a:cubicBezTo>
                <a:cubicBezTo>
                  <a:pt x="111" y="1126"/>
                  <a:pt x="112" y="1127"/>
                  <a:pt x="121" y="1114"/>
                </a:cubicBezTo>
                <a:cubicBezTo>
                  <a:pt x="131" y="1102"/>
                  <a:pt x="130" y="1099"/>
                  <a:pt x="117" y="1088"/>
                </a:cubicBezTo>
                <a:cubicBezTo>
                  <a:pt x="109" y="1081"/>
                  <a:pt x="98" y="1077"/>
                  <a:pt x="92" y="1079"/>
                </a:cubicBezTo>
                <a:cubicBezTo>
                  <a:pt x="87" y="1081"/>
                  <a:pt x="82" y="1079"/>
                  <a:pt x="82" y="1074"/>
                </a:cubicBezTo>
                <a:cubicBezTo>
                  <a:pt x="82" y="1068"/>
                  <a:pt x="93" y="1066"/>
                  <a:pt x="123" y="1069"/>
                </a:cubicBezTo>
                <a:cubicBezTo>
                  <a:pt x="146" y="1071"/>
                  <a:pt x="158" y="1071"/>
                  <a:pt x="150" y="1068"/>
                </a:cubicBezTo>
                <a:cubicBezTo>
                  <a:pt x="132" y="1061"/>
                  <a:pt x="150" y="1054"/>
                  <a:pt x="178" y="1057"/>
                </a:cubicBezTo>
                <a:cubicBezTo>
                  <a:pt x="193" y="1059"/>
                  <a:pt x="196" y="1057"/>
                  <a:pt x="190" y="1051"/>
                </a:cubicBezTo>
                <a:cubicBezTo>
                  <a:pt x="178" y="1040"/>
                  <a:pt x="180" y="1029"/>
                  <a:pt x="192" y="1039"/>
                </a:cubicBezTo>
                <a:cubicBezTo>
                  <a:pt x="201" y="1046"/>
                  <a:pt x="203" y="1045"/>
                  <a:pt x="202" y="1033"/>
                </a:cubicBezTo>
                <a:cubicBezTo>
                  <a:pt x="201" y="1025"/>
                  <a:pt x="196" y="1018"/>
                  <a:pt x="190" y="1018"/>
                </a:cubicBezTo>
                <a:cubicBezTo>
                  <a:pt x="183" y="1017"/>
                  <a:pt x="188" y="1014"/>
                  <a:pt x="200" y="1010"/>
                </a:cubicBezTo>
                <a:cubicBezTo>
                  <a:pt x="225" y="1000"/>
                  <a:pt x="254" y="976"/>
                  <a:pt x="239" y="976"/>
                </a:cubicBezTo>
                <a:cubicBezTo>
                  <a:pt x="233" y="976"/>
                  <a:pt x="234" y="973"/>
                  <a:pt x="243" y="966"/>
                </a:cubicBezTo>
                <a:cubicBezTo>
                  <a:pt x="258" y="955"/>
                  <a:pt x="269" y="964"/>
                  <a:pt x="263" y="981"/>
                </a:cubicBezTo>
                <a:cubicBezTo>
                  <a:pt x="260" y="987"/>
                  <a:pt x="265" y="990"/>
                  <a:pt x="276" y="990"/>
                </a:cubicBezTo>
                <a:cubicBezTo>
                  <a:pt x="289" y="990"/>
                  <a:pt x="291" y="989"/>
                  <a:pt x="282" y="983"/>
                </a:cubicBezTo>
                <a:cubicBezTo>
                  <a:pt x="274" y="978"/>
                  <a:pt x="277" y="976"/>
                  <a:pt x="295" y="976"/>
                </a:cubicBezTo>
                <a:cubicBezTo>
                  <a:pt x="313" y="976"/>
                  <a:pt x="318" y="973"/>
                  <a:pt x="318" y="962"/>
                </a:cubicBezTo>
                <a:cubicBezTo>
                  <a:pt x="318" y="955"/>
                  <a:pt x="324" y="947"/>
                  <a:pt x="331" y="945"/>
                </a:cubicBezTo>
                <a:cubicBezTo>
                  <a:pt x="340" y="942"/>
                  <a:pt x="345" y="935"/>
                  <a:pt x="344" y="923"/>
                </a:cubicBezTo>
                <a:cubicBezTo>
                  <a:pt x="343" y="902"/>
                  <a:pt x="332" y="901"/>
                  <a:pt x="310" y="920"/>
                </a:cubicBezTo>
                <a:cubicBezTo>
                  <a:pt x="298" y="931"/>
                  <a:pt x="296" y="934"/>
                  <a:pt x="305" y="931"/>
                </a:cubicBezTo>
                <a:cubicBezTo>
                  <a:pt x="325" y="925"/>
                  <a:pt x="320" y="938"/>
                  <a:pt x="300" y="947"/>
                </a:cubicBezTo>
                <a:cubicBezTo>
                  <a:pt x="274" y="958"/>
                  <a:pt x="264" y="957"/>
                  <a:pt x="275" y="944"/>
                </a:cubicBezTo>
                <a:cubicBezTo>
                  <a:pt x="282" y="936"/>
                  <a:pt x="282" y="934"/>
                  <a:pt x="270" y="934"/>
                </a:cubicBezTo>
                <a:cubicBezTo>
                  <a:pt x="260" y="934"/>
                  <a:pt x="259" y="932"/>
                  <a:pt x="267" y="927"/>
                </a:cubicBezTo>
                <a:cubicBezTo>
                  <a:pt x="273" y="924"/>
                  <a:pt x="279" y="914"/>
                  <a:pt x="280" y="905"/>
                </a:cubicBezTo>
                <a:cubicBezTo>
                  <a:pt x="283" y="885"/>
                  <a:pt x="295" y="871"/>
                  <a:pt x="308" y="871"/>
                </a:cubicBezTo>
                <a:cubicBezTo>
                  <a:pt x="314" y="871"/>
                  <a:pt x="317" y="867"/>
                  <a:pt x="314" y="864"/>
                </a:cubicBezTo>
                <a:cubicBezTo>
                  <a:pt x="312" y="860"/>
                  <a:pt x="313" y="857"/>
                  <a:pt x="317" y="857"/>
                </a:cubicBezTo>
                <a:cubicBezTo>
                  <a:pt x="321" y="857"/>
                  <a:pt x="327" y="861"/>
                  <a:pt x="330" y="866"/>
                </a:cubicBezTo>
                <a:cubicBezTo>
                  <a:pt x="335" y="875"/>
                  <a:pt x="337" y="875"/>
                  <a:pt x="345" y="866"/>
                </a:cubicBezTo>
                <a:cubicBezTo>
                  <a:pt x="350" y="861"/>
                  <a:pt x="352" y="856"/>
                  <a:pt x="349" y="856"/>
                </a:cubicBezTo>
                <a:cubicBezTo>
                  <a:pt x="345" y="856"/>
                  <a:pt x="349" y="853"/>
                  <a:pt x="357" y="850"/>
                </a:cubicBezTo>
                <a:cubicBezTo>
                  <a:pt x="370" y="844"/>
                  <a:pt x="370" y="843"/>
                  <a:pt x="354" y="843"/>
                </a:cubicBezTo>
                <a:cubicBezTo>
                  <a:pt x="336" y="842"/>
                  <a:pt x="336" y="842"/>
                  <a:pt x="336" y="842"/>
                </a:cubicBezTo>
                <a:cubicBezTo>
                  <a:pt x="353" y="828"/>
                  <a:pt x="353" y="828"/>
                  <a:pt x="353" y="828"/>
                </a:cubicBezTo>
                <a:cubicBezTo>
                  <a:pt x="362" y="821"/>
                  <a:pt x="367" y="814"/>
                  <a:pt x="364" y="814"/>
                </a:cubicBezTo>
                <a:cubicBezTo>
                  <a:pt x="361" y="814"/>
                  <a:pt x="369" y="807"/>
                  <a:pt x="382" y="797"/>
                </a:cubicBezTo>
                <a:cubicBezTo>
                  <a:pt x="395" y="788"/>
                  <a:pt x="410" y="773"/>
                  <a:pt x="416" y="764"/>
                </a:cubicBezTo>
                <a:cubicBezTo>
                  <a:pt x="427" y="748"/>
                  <a:pt x="427" y="748"/>
                  <a:pt x="413" y="760"/>
                </a:cubicBezTo>
                <a:cubicBezTo>
                  <a:pt x="402" y="769"/>
                  <a:pt x="397" y="770"/>
                  <a:pt x="391" y="764"/>
                </a:cubicBezTo>
                <a:cubicBezTo>
                  <a:pt x="376" y="749"/>
                  <a:pt x="380" y="736"/>
                  <a:pt x="398" y="741"/>
                </a:cubicBezTo>
                <a:cubicBezTo>
                  <a:pt x="412" y="746"/>
                  <a:pt x="413" y="745"/>
                  <a:pt x="404" y="735"/>
                </a:cubicBezTo>
                <a:cubicBezTo>
                  <a:pt x="397" y="725"/>
                  <a:pt x="396" y="719"/>
                  <a:pt x="404" y="702"/>
                </a:cubicBezTo>
                <a:cubicBezTo>
                  <a:pt x="411" y="684"/>
                  <a:pt x="414" y="682"/>
                  <a:pt x="428" y="689"/>
                </a:cubicBezTo>
                <a:cubicBezTo>
                  <a:pt x="442" y="697"/>
                  <a:pt x="442" y="696"/>
                  <a:pt x="431" y="684"/>
                </a:cubicBezTo>
                <a:cubicBezTo>
                  <a:pt x="421" y="672"/>
                  <a:pt x="420" y="669"/>
                  <a:pt x="430" y="661"/>
                </a:cubicBezTo>
                <a:cubicBezTo>
                  <a:pt x="438" y="653"/>
                  <a:pt x="442" y="653"/>
                  <a:pt x="446" y="659"/>
                </a:cubicBezTo>
                <a:cubicBezTo>
                  <a:pt x="450" y="665"/>
                  <a:pt x="457" y="663"/>
                  <a:pt x="472" y="650"/>
                </a:cubicBezTo>
                <a:cubicBezTo>
                  <a:pt x="493" y="631"/>
                  <a:pt x="493" y="631"/>
                  <a:pt x="493" y="631"/>
                </a:cubicBezTo>
                <a:cubicBezTo>
                  <a:pt x="475" y="633"/>
                  <a:pt x="475" y="633"/>
                  <a:pt x="475" y="633"/>
                </a:cubicBezTo>
                <a:cubicBezTo>
                  <a:pt x="465" y="633"/>
                  <a:pt x="450" y="633"/>
                  <a:pt x="441" y="633"/>
                </a:cubicBezTo>
                <a:cubicBezTo>
                  <a:pt x="427" y="632"/>
                  <a:pt x="426" y="630"/>
                  <a:pt x="433" y="622"/>
                </a:cubicBezTo>
                <a:cubicBezTo>
                  <a:pt x="439" y="617"/>
                  <a:pt x="449" y="611"/>
                  <a:pt x="457" y="608"/>
                </a:cubicBezTo>
                <a:cubicBezTo>
                  <a:pt x="469" y="604"/>
                  <a:pt x="469" y="602"/>
                  <a:pt x="461" y="596"/>
                </a:cubicBezTo>
                <a:cubicBezTo>
                  <a:pt x="452" y="591"/>
                  <a:pt x="453" y="590"/>
                  <a:pt x="464" y="589"/>
                </a:cubicBezTo>
                <a:cubicBezTo>
                  <a:pt x="479" y="588"/>
                  <a:pt x="479" y="588"/>
                  <a:pt x="464" y="582"/>
                </a:cubicBezTo>
                <a:cubicBezTo>
                  <a:pt x="450" y="576"/>
                  <a:pt x="450" y="576"/>
                  <a:pt x="464" y="576"/>
                </a:cubicBezTo>
                <a:cubicBezTo>
                  <a:pt x="476" y="575"/>
                  <a:pt x="476" y="574"/>
                  <a:pt x="469" y="569"/>
                </a:cubicBezTo>
                <a:cubicBezTo>
                  <a:pt x="460" y="564"/>
                  <a:pt x="460" y="561"/>
                  <a:pt x="470" y="551"/>
                </a:cubicBezTo>
                <a:cubicBezTo>
                  <a:pt x="477" y="545"/>
                  <a:pt x="482" y="542"/>
                  <a:pt x="482" y="545"/>
                </a:cubicBezTo>
                <a:cubicBezTo>
                  <a:pt x="483" y="548"/>
                  <a:pt x="486" y="545"/>
                  <a:pt x="490" y="539"/>
                </a:cubicBezTo>
                <a:cubicBezTo>
                  <a:pt x="498" y="526"/>
                  <a:pt x="529" y="524"/>
                  <a:pt x="545" y="535"/>
                </a:cubicBezTo>
                <a:cubicBezTo>
                  <a:pt x="551" y="540"/>
                  <a:pt x="554" y="547"/>
                  <a:pt x="554" y="539"/>
                </a:cubicBezTo>
                <a:cubicBezTo>
                  <a:pt x="554" y="528"/>
                  <a:pt x="544" y="524"/>
                  <a:pt x="507" y="519"/>
                </a:cubicBezTo>
                <a:cubicBezTo>
                  <a:pt x="494" y="517"/>
                  <a:pt x="494" y="516"/>
                  <a:pt x="510" y="499"/>
                </a:cubicBezTo>
                <a:cubicBezTo>
                  <a:pt x="521" y="489"/>
                  <a:pt x="529" y="485"/>
                  <a:pt x="531" y="491"/>
                </a:cubicBezTo>
                <a:cubicBezTo>
                  <a:pt x="532" y="495"/>
                  <a:pt x="538" y="499"/>
                  <a:pt x="543" y="499"/>
                </a:cubicBezTo>
                <a:cubicBezTo>
                  <a:pt x="548" y="499"/>
                  <a:pt x="554" y="502"/>
                  <a:pt x="555" y="506"/>
                </a:cubicBezTo>
                <a:cubicBezTo>
                  <a:pt x="556" y="510"/>
                  <a:pt x="561" y="505"/>
                  <a:pt x="565" y="495"/>
                </a:cubicBezTo>
                <a:cubicBezTo>
                  <a:pt x="573" y="479"/>
                  <a:pt x="573" y="478"/>
                  <a:pt x="557" y="482"/>
                </a:cubicBezTo>
                <a:cubicBezTo>
                  <a:pt x="544" y="485"/>
                  <a:pt x="539" y="484"/>
                  <a:pt x="539" y="475"/>
                </a:cubicBezTo>
                <a:cubicBezTo>
                  <a:pt x="539" y="468"/>
                  <a:pt x="542" y="465"/>
                  <a:pt x="545" y="467"/>
                </a:cubicBezTo>
                <a:cubicBezTo>
                  <a:pt x="548" y="468"/>
                  <a:pt x="555" y="467"/>
                  <a:pt x="560" y="464"/>
                </a:cubicBezTo>
                <a:cubicBezTo>
                  <a:pt x="567" y="460"/>
                  <a:pt x="567" y="458"/>
                  <a:pt x="558" y="455"/>
                </a:cubicBezTo>
                <a:cubicBezTo>
                  <a:pt x="552" y="452"/>
                  <a:pt x="545" y="453"/>
                  <a:pt x="543" y="457"/>
                </a:cubicBezTo>
                <a:cubicBezTo>
                  <a:pt x="537" y="467"/>
                  <a:pt x="516" y="466"/>
                  <a:pt x="520" y="456"/>
                </a:cubicBezTo>
                <a:cubicBezTo>
                  <a:pt x="523" y="446"/>
                  <a:pt x="541" y="441"/>
                  <a:pt x="573" y="441"/>
                </a:cubicBezTo>
                <a:cubicBezTo>
                  <a:pt x="596" y="440"/>
                  <a:pt x="610" y="426"/>
                  <a:pt x="595" y="418"/>
                </a:cubicBezTo>
                <a:cubicBezTo>
                  <a:pt x="590" y="414"/>
                  <a:pt x="591" y="411"/>
                  <a:pt x="597" y="407"/>
                </a:cubicBezTo>
                <a:cubicBezTo>
                  <a:pt x="605" y="402"/>
                  <a:pt x="605" y="399"/>
                  <a:pt x="598" y="392"/>
                </a:cubicBezTo>
                <a:cubicBezTo>
                  <a:pt x="591" y="385"/>
                  <a:pt x="592" y="382"/>
                  <a:pt x="605" y="375"/>
                </a:cubicBezTo>
                <a:cubicBezTo>
                  <a:pt x="618" y="368"/>
                  <a:pt x="619" y="366"/>
                  <a:pt x="609" y="366"/>
                </a:cubicBezTo>
                <a:cubicBezTo>
                  <a:pt x="602" y="366"/>
                  <a:pt x="597" y="362"/>
                  <a:pt x="597" y="359"/>
                </a:cubicBezTo>
                <a:cubicBezTo>
                  <a:pt x="597" y="350"/>
                  <a:pt x="649" y="323"/>
                  <a:pt x="666" y="323"/>
                </a:cubicBezTo>
                <a:cubicBezTo>
                  <a:pt x="677" y="323"/>
                  <a:pt x="677" y="322"/>
                  <a:pt x="668" y="316"/>
                </a:cubicBezTo>
                <a:cubicBezTo>
                  <a:pt x="662" y="313"/>
                  <a:pt x="660" y="309"/>
                  <a:pt x="664" y="309"/>
                </a:cubicBezTo>
                <a:cubicBezTo>
                  <a:pt x="668" y="309"/>
                  <a:pt x="667" y="306"/>
                  <a:pt x="661" y="303"/>
                </a:cubicBezTo>
                <a:cubicBezTo>
                  <a:pt x="653" y="297"/>
                  <a:pt x="653" y="294"/>
                  <a:pt x="660" y="285"/>
                </a:cubicBezTo>
                <a:cubicBezTo>
                  <a:pt x="666" y="279"/>
                  <a:pt x="674" y="274"/>
                  <a:pt x="680" y="274"/>
                </a:cubicBezTo>
                <a:cubicBezTo>
                  <a:pt x="686" y="274"/>
                  <a:pt x="689" y="266"/>
                  <a:pt x="689" y="253"/>
                </a:cubicBezTo>
                <a:cubicBezTo>
                  <a:pt x="689" y="241"/>
                  <a:pt x="692" y="233"/>
                  <a:pt x="696" y="235"/>
                </a:cubicBezTo>
                <a:cubicBezTo>
                  <a:pt x="700" y="238"/>
                  <a:pt x="701" y="245"/>
                  <a:pt x="699" y="251"/>
                </a:cubicBezTo>
                <a:cubicBezTo>
                  <a:pt x="697" y="259"/>
                  <a:pt x="697" y="261"/>
                  <a:pt x="701" y="255"/>
                </a:cubicBezTo>
                <a:cubicBezTo>
                  <a:pt x="710" y="244"/>
                  <a:pt x="735" y="247"/>
                  <a:pt x="740" y="260"/>
                </a:cubicBezTo>
                <a:cubicBezTo>
                  <a:pt x="744" y="269"/>
                  <a:pt x="746" y="268"/>
                  <a:pt x="751" y="257"/>
                </a:cubicBezTo>
                <a:cubicBezTo>
                  <a:pt x="754" y="249"/>
                  <a:pt x="761" y="235"/>
                  <a:pt x="767" y="226"/>
                </a:cubicBezTo>
                <a:cubicBezTo>
                  <a:pt x="773" y="217"/>
                  <a:pt x="779" y="201"/>
                  <a:pt x="780" y="192"/>
                </a:cubicBezTo>
                <a:cubicBezTo>
                  <a:pt x="781" y="182"/>
                  <a:pt x="785" y="170"/>
                  <a:pt x="790" y="166"/>
                </a:cubicBezTo>
                <a:cubicBezTo>
                  <a:pt x="800" y="157"/>
                  <a:pt x="792" y="226"/>
                  <a:pt x="781" y="250"/>
                </a:cubicBezTo>
                <a:cubicBezTo>
                  <a:pt x="774" y="263"/>
                  <a:pt x="775" y="263"/>
                  <a:pt x="785" y="250"/>
                </a:cubicBezTo>
                <a:cubicBezTo>
                  <a:pt x="792" y="242"/>
                  <a:pt x="797" y="232"/>
                  <a:pt x="797" y="227"/>
                </a:cubicBezTo>
                <a:cubicBezTo>
                  <a:pt x="797" y="216"/>
                  <a:pt x="800" y="216"/>
                  <a:pt x="820" y="225"/>
                </a:cubicBezTo>
                <a:cubicBezTo>
                  <a:pt x="834" y="232"/>
                  <a:pt x="835" y="232"/>
                  <a:pt x="823" y="223"/>
                </a:cubicBezTo>
                <a:cubicBezTo>
                  <a:pt x="805" y="208"/>
                  <a:pt x="809" y="171"/>
                  <a:pt x="828" y="184"/>
                </a:cubicBezTo>
                <a:cubicBezTo>
                  <a:pt x="829" y="185"/>
                  <a:pt x="835" y="182"/>
                  <a:pt x="842" y="177"/>
                </a:cubicBezTo>
                <a:cubicBezTo>
                  <a:pt x="854" y="167"/>
                  <a:pt x="882" y="172"/>
                  <a:pt x="882" y="183"/>
                </a:cubicBezTo>
                <a:cubicBezTo>
                  <a:pt x="882" y="187"/>
                  <a:pt x="886" y="190"/>
                  <a:pt x="890" y="190"/>
                </a:cubicBezTo>
                <a:cubicBezTo>
                  <a:pt x="895" y="190"/>
                  <a:pt x="894" y="185"/>
                  <a:pt x="889" y="175"/>
                </a:cubicBezTo>
                <a:cubicBezTo>
                  <a:pt x="885" y="167"/>
                  <a:pt x="883" y="156"/>
                  <a:pt x="885" y="151"/>
                </a:cubicBezTo>
                <a:cubicBezTo>
                  <a:pt x="887" y="145"/>
                  <a:pt x="886" y="139"/>
                  <a:pt x="882" y="137"/>
                </a:cubicBezTo>
                <a:cubicBezTo>
                  <a:pt x="874" y="132"/>
                  <a:pt x="883" y="134"/>
                  <a:pt x="889" y="134"/>
                </a:cubicBezTo>
                <a:cubicBezTo>
                  <a:pt x="893" y="134"/>
                  <a:pt x="942" y="152"/>
                  <a:pt x="935" y="163"/>
                </a:cubicBezTo>
                <a:cubicBezTo>
                  <a:pt x="931" y="170"/>
                  <a:pt x="932" y="170"/>
                  <a:pt x="941" y="163"/>
                </a:cubicBezTo>
                <a:cubicBezTo>
                  <a:pt x="947" y="159"/>
                  <a:pt x="954" y="157"/>
                  <a:pt x="956" y="159"/>
                </a:cubicBezTo>
                <a:cubicBezTo>
                  <a:pt x="963" y="166"/>
                  <a:pt x="962" y="159"/>
                  <a:pt x="954" y="138"/>
                </a:cubicBezTo>
                <a:cubicBezTo>
                  <a:pt x="949" y="125"/>
                  <a:pt x="950" y="120"/>
                  <a:pt x="958" y="117"/>
                </a:cubicBezTo>
                <a:cubicBezTo>
                  <a:pt x="964" y="114"/>
                  <a:pt x="967" y="110"/>
                  <a:pt x="965" y="106"/>
                </a:cubicBezTo>
                <a:cubicBezTo>
                  <a:pt x="963" y="103"/>
                  <a:pt x="966" y="95"/>
                  <a:pt x="971" y="87"/>
                </a:cubicBezTo>
                <a:cubicBezTo>
                  <a:pt x="980" y="76"/>
                  <a:pt x="982" y="75"/>
                  <a:pt x="993" y="85"/>
                </a:cubicBezTo>
                <a:cubicBezTo>
                  <a:pt x="1005" y="94"/>
                  <a:pt x="1005" y="93"/>
                  <a:pt x="1001" y="80"/>
                </a:cubicBezTo>
                <a:cubicBezTo>
                  <a:pt x="998" y="71"/>
                  <a:pt x="1000" y="62"/>
                  <a:pt x="1007" y="56"/>
                </a:cubicBezTo>
                <a:cubicBezTo>
                  <a:pt x="1013" y="51"/>
                  <a:pt x="1018" y="39"/>
                  <a:pt x="1018" y="28"/>
                </a:cubicBezTo>
                <a:cubicBezTo>
                  <a:pt x="1018" y="5"/>
                  <a:pt x="1037" y="2"/>
                  <a:pt x="1044" y="24"/>
                </a:cubicBezTo>
                <a:cubicBezTo>
                  <a:pt x="1048" y="37"/>
                  <a:pt x="1049" y="37"/>
                  <a:pt x="1053" y="27"/>
                </a:cubicBezTo>
                <a:cubicBezTo>
                  <a:pt x="1056" y="18"/>
                  <a:pt x="1060" y="16"/>
                  <a:pt x="1068" y="21"/>
                </a:cubicBezTo>
                <a:cubicBezTo>
                  <a:pt x="1077" y="26"/>
                  <a:pt x="1077" y="29"/>
                  <a:pt x="1067" y="40"/>
                </a:cubicBezTo>
                <a:cubicBezTo>
                  <a:pt x="1056" y="52"/>
                  <a:pt x="1044" y="77"/>
                  <a:pt x="1040" y="95"/>
                </a:cubicBezTo>
                <a:cubicBezTo>
                  <a:pt x="1039" y="99"/>
                  <a:pt x="1035" y="105"/>
                  <a:pt x="1032" y="110"/>
                </a:cubicBezTo>
                <a:cubicBezTo>
                  <a:pt x="1028" y="114"/>
                  <a:pt x="1028" y="124"/>
                  <a:pt x="1031" y="134"/>
                </a:cubicBezTo>
                <a:cubicBezTo>
                  <a:pt x="1037" y="149"/>
                  <a:pt x="1037" y="149"/>
                  <a:pt x="1051" y="126"/>
                </a:cubicBezTo>
                <a:cubicBezTo>
                  <a:pt x="1059" y="113"/>
                  <a:pt x="1075" y="84"/>
                  <a:pt x="1086" y="61"/>
                </a:cubicBezTo>
                <a:cubicBezTo>
                  <a:pt x="1097" y="39"/>
                  <a:pt x="1109" y="19"/>
                  <a:pt x="1112" y="17"/>
                </a:cubicBezTo>
                <a:cubicBezTo>
                  <a:pt x="1122" y="11"/>
                  <a:pt x="1119" y="38"/>
                  <a:pt x="1110" y="48"/>
                </a:cubicBezTo>
                <a:cubicBezTo>
                  <a:pt x="1103" y="54"/>
                  <a:pt x="1103" y="56"/>
                  <a:pt x="1109" y="56"/>
                </a:cubicBezTo>
                <a:cubicBezTo>
                  <a:pt x="1115" y="56"/>
                  <a:pt x="1116" y="63"/>
                  <a:pt x="1114" y="77"/>
                </a:cubicBezTo>
                <a:cubicBezTo>
                  <a:pt x="1109" y="97"/>
                  <a:pt x="1110" y="98"/>
                  <a:pt x="1127" y="90"/>
                </a:cubicBezTo>
                <a:cubicBezTo>
                  <a:pt x="1139" y="84"/>
                  <a:pt x="1144" y="76"/>
                  <a:pt x="1144" y="62"/>
                </a:cubicBezTo>
                <a:cubicBezTo>
                  <a:pt x="1144" y="50"/>
                  <a:pt x="1150" y="38"/>
                  <a:pt x="1158" y="32"/>
                </a:cubicBezTo>
                <a:cubicBezTo>
                  <a:pt x="1171" y="23"/>
                  <a:pt x="1171" y="22"/>
                  <a:pt x="1159" y="17"/>
                </a:cubicBezTo>
                <a:cubicBezTo>
                  <a:pt x="1152" y="15"/>
                  <a:pt x="1147" y="10"/>
                  <a:pt x="1147" y="8"/>
                </a:cubicBezTo>
                <a:cubicBezTo>
                  <a:pt x="1147" y="1"/>
                  <a:pt x="1192" y="0"/>
                  <a:pt x="1203" y="6"/>
                </a:cubicBezTo>
                <a:cubicBezTo>
                  <a:pt x="1216" y="14"/>
                  <a:pt x="1207" y="28"/>
                  <a:pt x="1189" y="28"/>
                </a:cubicBezTo>
                <a:cubicBezTo>
                  <a:pt x="1181" y="28"/>
                  <a:pt x="1176" y="31"/>
                  <a:pt x="1179" y="35"/>
                </a:cubicBezTo>
                <a:cubicBezTo>
                  <a:pt x="1182" y="39"/>
                  <a:pt x="1179" y="48"/>
                  <a:pt x="1174" y="54"/>
                </a:cubicBezTo>
                <a:cubicBezTo>
                  <a:pt x="1166" y="64"/>
                  <a:pt x="1166" y="65"/>
                  <a:pt x="1181" y="57"/>
                </a:cubicBezTo>
                <a:cubicBezTo>
                  <a:pt x="1198" y="48"/>
                  <a:pt x="1200" y="51"/>
                  <a:pt x="1189" y="71"/>
                </a:cubicBezTo>
                <a:cubicBezTo>
                  <a:pt x="1185" y="78"/>
                  <a:pt x="1184" y="84"/>
                  <a:pt x="1188" y="84"/>
                </a:cubicBezTo>
                <a:cubicBezTo>
                  <a:pt x="1200" y="84"/>
                  <a:pt x="1209" y="72"/>
                  <a:pt x="1218" y="47"/>
                </a:cubicBezTo>
                <a:cubicBezTo>
                  <a:pt x="1226" y="22"/>
                  <a:pt x="1247" y="11"/>
                  <a:pt x="1247" y="32"/>
                </a:cubicBezTo>
                <a:cubicBezTo>
                  <a:pt x="1247" y="38"/>
                  <a:pt x="1252" y="45"/>
                  <a:pt x="1259" y="47"/>
                </a:cubicBezTo>
                <a:cubicBezTo>
                  <a:pt x="1266" y="50"/>
                  <a:pt x="1274" y="55"/>
                  <a:pt x="1277" y="59"/>
                </a:cubicBezTo>
                <a:cubicBezTo>
                  <a:pt x="1281" y="64"/>
                  <a:pt x="1282" y="64"/>
                  <a:pt x="1282" y="58"/>
                </a:cubicBezTo>
                <a:cubicBezTo>
                  <a:pt x="1282" y="53"/>
                  <a:pt x="1287" y="51"/>
                  <a:pt x="1293" y="54"/>
                </a:cubicBezTo>
                <a:cubicBezTo>
                  <a:pt x="1302" y="57"/>
                  <a:pt x="1303" y="60"/>
                  <a:pt x="1295" y="69"/>
                </a:cubicBezTo>
                <a:cubicBezTo>
                  <a:pt x="1287" y="78"/>
                  <a:pt x="1288" y="79"/>
                  <a:pt x="1300" y="75"/>
                </a:cubicBezTo>
                <a:cubicBezTo>
                  <a:pt x="1309" y="71"/>
                  <a:pt x="1318" y="75"/>
                  <a:pt x="1327" y="85"/>
                </a:cubicBezTo>
                <a:cubicBezTo>
                  <a:pt x="1335" y="93"/>
                  <a:pt x="1340" y="100"/>
                  <a:pt x="1339" y="101"/>
                </a:cubicBezTo>
                <a:cubicBezTo>
                  <a:pt x="1337" y="102"/>
                  <a:pt x="1323" y="111"/>
                  <a:pt x="1306" y="122"/>
                </a:cubicBezTo>
                <a:cubicBezTo>
                  <a:pt x="1277" y="141"/>
                  <a:pt x="1276" y="141"/>
                  <a:pt x="1254" y="130"/>
                </a:cubicBezTo>
                <a:cubicBezTo>
                  <a:pt x="1221" y="113"/>
                  <a:pt x="1207" y="128"/>
                  <a:pt x="1238" y="146"/>
                </a:cubicBezTo>
                <a:cubicBezTo>
                  <a:pt x="1251" y="152"/>
                  <a:pt x="1260" y="162"/>
                  <a:pt x="1258" y="167"/>
                </a:cubicBezTo>
                <a:cubicBezTo>
                  <a:pt x="1256" y="172"/>
                  <a:pt x="1259" y="173"/>
                  <a:pt x="1265" y="171"/>
                </a:cubicBezTo>
                <a:cubicBezTo>
                  <a:pt x="1277" y="167"/>
                  <a:pt x="1279" y="179"/>
                  <a:pt x="1268" y="186"/>
                </a:cubicBezTo>
                <a:cubicBezTo>
                  <a:pt x="1264" y="189"/>
                  <a:pt x="1261" y="194"/>
                  <a:pt x="1261" y="198"/>
                </a:cubicBezTo>
                <a:cubicBezTo>
                  <a:pt x="1261" y="203"/>
                  <a:pt x="1265" y="202"/>
                  <a:pt x="1272" y="196"/>
                </a:cubicBezTo>
                <a:cubicBezTo>
                  <a:pt x="1282" y="189"/>
                  <a:pt x="1285" y="189"/>
                  <a:pt x="1290" y="197"/>
                </a:cubicBezTo>
                <a:cubicBezTo>
                  <a:pt x="1301" y="214"/>
                  <a:pt x="1298" y="224"/>
                  <a:pt x="1276" y="235"/>
                </a:cubicBezTo>
                <a:cubicBezTo>
                  <a:pt x="1264" y="241"/>
                  <a:pt x="1253" y="254"/>
                  <a:pt x="1251" y="264"/>
                </a:cubicBezTo>
                <a:cubicBezTo>
                  <a:pt x="1247" y="278"/>
                  <a:pt x="1244" y="281"/>
                  <a:pt x="1238" y="276"/>
                </a:cubicBezTo>
                <a:cubicBezTo>
                  <a:pt x="1233" y="270"/>
                  <a:pt x="1235" y="262"/>
                  <a:pt x="1246" y="247"/>
                </a:cubicBezTo>
                <a:cubicBezTo>
                  <a:pt x="1267" y="218"/>
                  <a:pt x="1260" y="196"/>
                  <a:pt x="1219" y="162"/>
                </a:cubicBezTo>
                <a:cubicBezTo>
                  <a:pt x="1185" y="134"/>
                  <a:pt x="1185" y="134"/>
                  <a:pt x="1185" y="134"/>
                </a:cubicBezTo>
                <a:cubicBezTo>
                  <a:pt x="1164" y="148"/>
                  <a:pt x="1164" y="148"/>
                  <a:pt x="1164" y="148"/>
                </a:cubicBezTo>
                <a:cubicBezTo>
                  <a:pt x="1153" y="156"/>
                  <a:pt x="1131" y="165"/>
                  <a:pt x="1116" y="169"/>
                </a:cubicBezTo>
                <a:cubicBezTo>
                  <a:pt x="1100" y="173"/>
                  <a:pt x="1090" y="178"/>
                  <a:pt x="1092" y="180"/>
                </a:cubicBezTo>
                <a:cubicBezTo>
                  <a:pt x="1094" y="182"/>
                  <a:pt x="1089" y="199"/>
                  <a:pt x="1081" y="217"/>
                </a:cubicBezTo>
                <a:cubicBezTo>
                  <a:pt x="1072" y="238"/>
                  <a:pt x="1069" y="257"/>
                  <a:pt x="1071" y="272"/>
                </a:cubicBezTo>
                <a:cubicBezTo>
                  <a:pt x="1075" y="290"/>
                  <a:pt x="1073" y="295"/>
                  <a:pt x="1061" y="299"/>
                </a:cubicBezTo>
                <a:cubicBezTo>
                  <a:pt x="1053" y="301"/>
                  <a:pt x="1043" y="311"/>
                  <a:pt x="1039" y="320"/>
                </a:cubicBezTo>
                <a:cubicBezTo>
                  <a:pt x="1031" y="341"/>
                  <a:pt x="1028" y="341"/>
                  <a:pt x="1001" y="324"/>
                </a:cubicBezTo>
                <a:cubicBezTo>
                  <a:pt x="980" y="310"/>
                  <a:pt x="980" y="310"/>
                  <a:pt x="960" y="324"/>
                </a:cubicBezTo>
                <a:cubicBezTo>
                  <a:pt x="933" y="343"/>
                  <a:pt x="913" y="332"/>
                  <a:pt x="887" y="287"/>
                </a:cubicBezTo>
                <a:cubicBezTo>
                  <a:pt x="869" y="256"/>
                  <a:pt x="864" y="252"/>
                  <a:pt x="849" y="256"/>
                </a:cubicBezTo>
                <a:cubicBezTo>
                  <a:pt x="839" y="259"/>
                  <a:pt x="826" y="265"/>
                  <a:pt x="820" y="271"/>
                </a:cubicBezTo>
                <a:cubicBezTo>
                  <a:pt x="815" y="277"/>
                  <a:pt x="804" y="281"/>
                  <a:pt x="796" y="281"/>
                </a:cubicBezTo>
                <a:cubicBezTo>
                  <a:pt x="780" y="281"/>
                  <a:pt x="780" y="282"/>
                  <a:pt x="790" y="305"/>
                </a:cubicBezTo>
                <a:cubicBezTo>
                  <a:pt x="796" y="317"/>
                  <a:pt x="796" y="326"/>
                  <a:pt x="789" y="338"/>
                </a:cubicBezTo>
                <a:cubicBezTo>
                  <a:pt x="784" y="347"/>
                  <a:pt x="780" y="360"/>
                  <a:pt x="781" y="367"/>
                </a:cubicBezTo>
                <a:cubicBezTo>
                  <a:pt x="782" y="374"/>
                  <a:pt x="781" y="380"/>
                  <a:pt x="779" y="380"/>
                </a:cubicBezTo>
                <a:cubicBezTo>
                  <a:pt x="775" y="380"/>
                  <a:pt x="729" y="360"/>
                  <a:pt x="709" y="350"/>
                </a:cubicBezTo>
                <a:cubicBezTo>
                  <a:pt x="690" y="341"/>
                  <a:pt x="682" y="349"/>
                  <a:pt x="682" y="378"/>
                </a:cubicBezTo>
                <a:cubicBezTo>
                  <a:pt x="682" y="414"/>
                  <a:pt x="672" y="428"/>
                  <a:pt x="655" y="417"/>
                </a:cubicBezTo>
                <a:cubicBezTo>
                  <a:pt x="643" y="410"/>
                  <a:pt x="639" y="411"/>
                  <a:pt x="627" y="424"/>
                </a:cubicBezTo>
                <a:cubicBezTo>
                  <a:pt x="619" y="432"/>
                  <a:pt x="610" y="447"/>
                  <a:pt x="607" y="457"/>
                </a:cubicBezTo>
                <a:cubicBezTo>
                  <a:pt x="604" y="467"/>
                  <a:pt x="596" y="479"/>
                  <a:pt x="588" y="486"/>
                </a:cubicBezTo>
                <a:cubicBezTo>
                  <a:pt x="574" y="496"/>
                  <a:pt x="574" y="498"/>
                  <a:pt x="586" y="515"/>
                </a:cubicBezTo>
                <a:cubicBezTo>
                  <a:pt x="598" y="533"/>
                  <a:pt x="597" y="527"/>
                  <a:pt x="575" y="564"/>
                </a:cubicBezTo>
                <a:cubicBezTo>
                  <a:pt x="563" y="586"/>
                  <a:pt x="550" y="605"/>
                  <a:pt x="546" y="607"/>
                </a:cubicBezTo>
                <a:cubicBezTo>
                  <a:pt x="542" y="610"/>
                  <a:pt x="541" y="618"/>
                  <a:pt x="543" y="626"/>
                </a:cubicBezTo>
                <a:cubicBezTo>
                  <a:pt x="549" y="642"/>
                  <a:pt x="537" y="652"/>
                  <a:pt x="514" y="653"/>
                </a:cubicBezTo>
                <a:cubicBezTo>
                  <a:pt x="501" y="653"/>
                  <a:pt x="500" y="658"/>
                  <a:pt x="498" y="707"/>
                </a:cubicBezTo>
                <a:cubicBezTo>
                  <a:pt x="497" y="749"/>
                  <a:pt x="492" y="770"/>
                  <a:pt x="476" y="804"/>
                </a:cubicBezTo>
                <a:cubicBezTo>
                  <a:pt x="456" y="847"/>
                  <a:pt x="456" y="848"/>
                  <a:pt x="469" y="859"/>
                </a:cubicBezTo>
                <a:cubicBezTo>
                  <a:pt x="492" y="879"/>
                  <a:pt x="481" y="911"/>
                  <a:pt x="455" y="903"/>
                </a:cubicBezTo>
                <a:cubicBezTo>
                  <a:pt x="414" y="890"/>
                  <a:pt x="372" y="940"/>
                  <a:pt x="375" y="997"/>
                </a:cubicBezTo>
                <a:cubicBezTo>
                  <a:pt x="375" y="1003"/>
                  <a:pt x="375" y="1017"/>
                  <a:pt x="375" y="1029"/>
                </a:cubicBezTo>
                <a:cubicBezTo>
                  <a:pt x="374" y="1040"/>
                  <a:pt x="374" y="1058"/>
                  <a:pt x="375" y="1067"/>
                </a:cubicBezTo>
                <a:cubicBezTo>
                  <a:pt x="375" y="1077"/>
                  <a:pt x="376" y="1103"/>
                  <a:pt x="377" y="1125"/>
                </a:cubicBezTo>
                <a:cubicBezTo>
                  <a:pt x="378" y="1156"/>
                  <a:pt x="382" y="1168"/>
                  <a:pt x="395" y="1180"/>
                </a:cubicBezTo>
                <a:cubicBezTo>
                  <a:pt x="404" y="1188"/>
                  <a:pt x="411" y="1197"/>
                  <a:pt x="411" y="1201"/>
                </a:cubicBezTo>
                <a:cubicBezTo>
                  <a:pt x="411" y="1215"/>
                  <a:pt x="401" y="1229"/>
                  <a:pt x="392" y="1229"/>
                </a:cubicBezTo>
                <a:cubicBezTo>
                  <a:pt x="384" y="1229"/>
                  <a:pt x="383" y="1234"/>
                  <a:pt x="387" y="1248"/>
                </a:cubicBezTo>
                <a:cubicBezTo>
                  <a:pt x="398" y="1287"/>
                  <a:pt x="392" y="1329"/>
                  <a:pt x="374" y="1343"/>
                </a:cubicBezTo>
                <a:cubicBezTo>
                  <a:pt x="365" y="1350"/>
                  <a:pt x="360" y="1355"/>
                  <a:pt x="363" y="1355"/>
                </a:cubicBezTo>
                <a:cubicBezTo>
                  <a:pt x="367" y="1356"/>
                  <a:pt x="366" y="1360"/>
                  <a:pt x="361" y="1366"/>
                </a:cubicBezTo>
                <a:cubicBezTo>
                  <a:pt x="357" y="1371"/>
                  <a:pt x="355" y="1383"/>
                  <a:pt x="357" y="1392"/>
                </a:cubicBezTo>
                <a:cubicBezTo>
                  <a:pt x="360" y="1401"/>
                  <a:pt x="358" y="1417"/>
                  <a:pt x="354" y="1426"/>
                </a:cubicBezTo>
                <a:cubicBezTo>
                  <a:pt x="350" y="1437"/>
                  <a:pt x="347" y="1439"/>
                  <a:pt x="347" y="1432"/>
                </a:cubicBezTo>
                <a:cubicBezTo>
                  <a:pt x="347" y="1426"/>
                  <a:pt x="338" y="1418"/>
                  <a:pt x="329" y="1416"/>
                </a:cubicBezTo>
                <a:cubicBezTo>
                  <a:pt x="310" y="1412"/>
                  <a:pt x="308" y="1406"/>
                  <a:pt x="310" y="1364"/>
                </a:cubicBezTo>
                <a:cubicBezTo>
                  <a:pt x="310" y="1352"/>
                  <a:pt x="308" y="1342"/>
                  <a:pt x="304" y="1342"/>
                </a:cubicBezTo>
                <a:cubicBezTo>
                  <a:pt x="291" y="1342"/>
                  <a:pt x="283" y="1361"/>
                  <a:pt x="287" y="1386"/>
                </a:cubicBezTo>
                <a:cubicBezTo>
                  <a:pt x="291" y="1413"/>
                  <a:pt x="279" y="1436"/>
                  <a:pt x="267" y="1429"/>
                </a:cubicBezTo>
                <a:cubicBezTo>
                  <a:pt x="263" y="1426"/>
                  <a:pt x="254" y="1431"/>
                  <a:pt x="247" y="1439"/>
                </a:cubicBezTo>
                <a:cubicBezTo>
                  <a:pt x="240" y="1447"/>
                  <a:pt x="230" y="1454"/>
                  <a:pt x="225" y="1454"/>
                </a:cubicBezTo>
                <a:cubicBezTo>
                  <a:pt x="221" y="1454"/>
                  <a:pt x="219" y="1457"/>
                  <a:pt x="222" y="1461"/>
                </a:cubicBezTo>
                <a:cubicBezTo>
                  <a:pt x="226" y="1469"/>
                  <a:pt x="183" y="1513"/>
                  <a:pt x="177" y="1507"/>
                </a:cubicBezTo>
                <a:cubicBezTo>
                  <a:pt x="175" y="1505"/>
                  <a:pt x="169" y="1509"/>
                  <a:pt x="163" y="1514"/>
                </a:cubicBezTo>
                <a:cubicBezTo>
                  <a:pt x="152" y="1525"/>
                  <a:pt x="93" y="1529"/>
                  <a:pt x="99" y="1518"/>
                </a:cubicBezTo>
                <a:close/>
              </a:path>
            </a:pathLst>
          </a:custGeom>
          <a:solidFill>
            <a:schemeClr val="bg1">
              <a:lumMod val="85000"/>
            </a:schemeClr>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7" name="Freeform 6"/>
          <p:cNvSpPr>
            <a:spLocks/>
          </p:cNvSpPr>
          <p:nvPr/>
        </p:nvSpPr>
        <p:spPr bwMode="auto">
          <a:xfrm>
            <a:off x="9406143" y="5679139"/>
            <a:ext cx="1835331" cy="765645"/>
          </a:xfrm>
          <a:custGeom>
            <a:avLst/>
            <a:gdLst/>
            <a:ahLst/>
            <a:cxnLst>
              <a:cxn ang="0">
                <a:pos x="504" y="358"/>
              </a:cxn>
              <a:cxn ang="0">
                <a:pos x="462" y="345"/>
              </a:cxn>
              <a:cxn ang="0">
                <a:pos x="355" y="380"/>
              </a:cxn>
              <a:cxn ang="0">
                <a:pos x="229" y="330"/>
              </a:cxn>
              <a:cxn ang="0">
                <a:pos x="170" y="374"/>
              </a:cxn>
              <a:cxn ang="0">
                <a:pos x="136" y="340"/>
              </a:cxn>
              <a:cxn ang="0">
                <a:pos x="88" y="320"/>
              </a:cxn>
              <a:cxn ang="0">
                <a:pos x="59" y="298"/>
              </a:cxn>
              <a:cxn ang="0">
                <a:pos x="57" y="270"/>
              </a:cxn>
              <a:cxn ang="0">
                <a:pos x="35" y="249"/>
              </a:cxn>
              <a:cxn ang="0">
                <a:pos x="43" y="232"/>
              </a:cxn>
              <a:cxn ang="0">
                <a:pos x="39" y="192"/>
              </a:cxn>
              <a:cxn ang="0">
                <a:pos x="23" y="163"/>
              </a:cxn>
              <a:cxn ang="0">
                <a:pos x="114" y="112"/>
              </a:cxn>
              <a:cxn ang="0">
                <a:pos x="168" y="94"/>
              </a:cxn>
              <a:cxn ang="0">
                <a:pos x="150" y="63"/>
              </a:cxn>
              <a:cxn ang="0">
                <a:pos x="261" y="60"/>
              </a:cxn>
              <a:cxn ang="0">
                <a:pos x="437" y="3"/>
              </a:cxn>
              <a:cxn ang="0">
                <a:pos x="490" y="26"/>
              </a:cxn>
              <a:cxn ang="0">
                <a:pos x="525" y="53"/>
              </a:cxn>
              <a:cxn ang="0">
                <a:pos x="651" y="71"/>
              </a:cxn>
              <a:cxn ang="0">
                <a:pos x="771" y="53"/>
              </a:cxn>
              <a:cxn ang="0">
                <a:pos x="871" y="61"/>
              </a:cxn>
              <a:cxn ang="0">
                <a:pos x="885" y="111"/>
              </a:cxn>
              <a:cxn ang="0">
                <a:pos x="914" y="137"/>
              </a:cxn>
              <a:cxn ang="0">
                <a:pos x="917" y="168"/>
              </a:cxn>
              <a:cxn ang="0">
                <a:pos x="921" y="263"/>
              </a:cxn>
              <a:cxn ang="0">
                <a:pos x="938" y="294"/>
              </a:cxn>
              <a:cxn ang="0">
                <a:pos x="839" y="310"/>
              </a:cxn>
              <a:cxn ang="0">
                <a:pos x="811" y="309"/>
              </a:cxn>
              <a:cxn ang="0">
                <a:pos x="707" y="330"/>
              </a:cxn>
              <a:cxn ang="0">
                <a:pos x="589" y="336"/>
              </a:cxn>
              <a:cxn ang="0">
                <a:pos x="528" y="338"/>
              </a:cxn>
              <a:cxn ang="0">
                <a:pos x="515" y="380"/>
              </a:cxn>
            </a:cxnLst>
            <a:rect l="0" t="0" r="r" b="b"/>
            <a:pathLst>
              <a:path w="941" h="393">
                <a:moveTo>
                  <a:pt x="497" y="382"/>
                </a:moveTo>
                <a:cubicBezTo>
                  <a:pt x="494" y="375"/>
                  <a:pt x="497" y="365"/>
                  <a:pt x="504" y="358"/>
                </a:cubicBezTo>
                <a:cubicBezTo>
                  <a:pt x="524" y="335"/>
                  <a:pt x="504" y="320"/>
                  <a:pt x="482" y="341"/>
                </a:cubicBezTo>
                <a:cubicBezTo>
                  <a:pt x="473" y="350"/>
                  <a:pt x="468" y="351"/>
                  <a:pt x="462" y="345"/>
                </a:cubicBezTo>
                <a:cubicBezTo>
                  <a:pt x="451" y="334"/>
                  <a:pt x="425" y="335"/>
                  <a:pt x="414" y="348"/>
                </a:cubicBezTo>
                <a:cubicBezTo>
                  <a:pt x="403" y="361"/>
                  <a:pt x="383" y="372"/>
                  <a:pt x="355" y="380"/>
                </a:cubicBezTo>
                <a:cubicBezTo>
                  <a:pt x="338" y="385"/>
                  <a:pt x="331" y="383"/>
                  <a:pt x="317" y="369"/>
                </a:cubicBezTo>
                <a:cubicBezTo>
                  <a:pt x="302" y="354"/>
                  <a:pt x="247" y="330"/>
                  <a:pt x="229" y="330"/>
                </a:cubicBezTo>
                <a:cubicBezTo>
                  <a:pt x="225" y="330"/>
                  <a:pt x="221" y="337"/>
                  <a:pt x="220" y="346"/>
                </a:cubicBezTo>
                <a:cubicBezTo>
                  <a:pt x="217" y="364"/>
                  <a:pt x="190" y="379"/>
                  <a:pt x="170" y="374"/>
                </a:cubicBezTo>
                <a:cubicBezTo>
                  <a:pt x="162" y="372"/>
                  <a:pt x="153" y="363"/>
                  <a:pt x="149" y="353"/>
                </a:cubicBezTo>
                <a:cubicBezTo>
                  <a:pt x="146" y="344"/>
                  <a:pt x="140" y="338"/>
                  <a:pt x="136" y="340"/>
                </a:cubicBezTo>
                <a:cubicBezTo>
                  <a:pt x="132" y="342"/>
                  <a:pt x="125" y="338"/>
                  <a:pt x="119" y="330"/>
                </a:cubicBezTo>
                <a:cubicBezTo>
                  <a:pt x="111" y="318"/>
                  <a:pt x="104" y="316"/>
                  <a:pt x="88" y="320"/>
                </a:cubicBezTo>
                <a:cubicBezTo>
                  <a:pt x="77" y="323"/>
                  <a:pt x="70" y="323"/>
                  <a:pt x="72" y="320"/>
                </a:cubicBezTo>
                <a:cubicBezTo>
                  <a:pt x="75" y="317"/>
                  <a:pt x="69" y="307"/>
                  <a:pt x="59" y="298"/>
                </a:cubicBezTo>
                <a:cubicBezTo>
                  <a:pt x="49" y="288"/>
                  <a:pt x="44" y="281"/>
                  <a:pt x="49" y="281"/>
                </a:cubicBezTo>
                <a:cubicBezTo>
                  <a:pt x="53" y="281"/>
                  <a:pt x="57" y="276"/>
                  <a:pt x="57" y="270"/>
                </a:cubicBezTo>
                <a:cubicBezTo>
                  <a:pt x="57" y="264"/>
                  <a:pt x="52" y="260"/>
                  <a:pt x="46" y="260"/>
                </a:cubicBezTo>
                <a:cubicBezTo>
                  <a:pt x="40" y="260"/>
                  <a:pt x="35" y="255"/>
                  <a:pt x="35" y="249"/>
                </a:cubicBezTo>
                <a:cubicBezTo>
                  <a:pt x="35" y="243"/>
                  <a:pt x="39" y="239"/>
                  <a:pt x="44" y="238"/>
                </a:cubicBezTo>
                <a:cubicBezTo>
                  <a:pt x="51" y="238"/>
                  <a:pt x="50" y="236"/>
                  <a:pt x="43" y="232"/>
                </a:cubicBezTo>
                <a:cubicBezTo>
                  <a:pt x="35" y="227"/>
                  <a:pt x="34" y="224"/>
                  <a:pt x="42" y="215"/>
                </a:cubicBezTo>
                <a:cubicBezTo>
                  <a:pt x="50" y="206"/>
                  <a:pt x="49" y="202"/>
                  <a:pt x="39" y="192"/>
                </a:cubicBezTo>
                <a:cubicBezTo>
                  <a:pt x="30" y="183"/>
                  <a:pt x="29" y="179"/>
                  <a:pt x="37" y="170"/>
                </a:cubicBezTo>
                <a:cubicBezTo>
                  <a:pt x="45" y="160"/>
                  <a:pt x="43" y="159"/>
                  <a:pt x="23" y="163"/>
                </a:cubicBezTo>
                <a:cubicBezTo>
                  <a:pt x="4" y="167"/>
                  <a:pt x="0" y="166"/>
                  <a:pt x="0" y="156"/>
                </a:cubicBezTo>
                <a:cubicBezTo>
                  <a:pt x="0" y="125"/>
                  <a:pt x="32" y="113"/>
                  <a:pt x="114" y="112"/>
                </a:cubicBezTo>
                <a:cubicBezTo>
                  <a:pt x="140" y="111"/>
                  <a:pt x="156" y="109"/>
                  <a:pt x="150" y="107"/>
                </a:cubicBezTo>
                <a:cubicBezTo>
                  <a:pt x="143" y="104"/>
                  <a:pt x="149" y="99"/>
                  <a:pt x="168" y="94"/>
                </a:cubicBezTo>
                <a:cubicBezTo>
                  <a:pt x="184" y="89"/>
                  <a:pt x="190" y="85"/>
                  <a:pt x="182" y="84"/>
                </a:cubicBezTo>
                <a:cubicBezTo>
                  <a:pt x="168" y="84"/>
                  <a:pt x="150" y="72"/>
                  <a:pt x="150" y="63"/>
                </a:cubicBezTo>
                <a:cubicBezTo>
                  <a:pt x="150" y="58"/>
                  <a:pt x="208" y="61"/>
                  <a:pt x="237" y="67"/>
                </a:cubicBezTo>
                <a:cubicBezTo>
                  <a:pt x="251" y="70"/>
                  <a:pt x="258" y="68"/>
                  <a:pt x="261" y="60"/>
                </a:cubicBezTo>
                <a:cubicBezTo>
                  <a:pt x="269" y="41"/>
                  <a:pt x="354" y="6"/>
                  <a:pt x="392" y="7"/>
                </a:cubicBezTo>
                <a:cubicBezTo>
                  <a:pt x="410" y="8"/>
                  <a:pt x="430" y="6"/>
                  <a:pt x="437" y="3"/>
                </a:cubicBezTo>
                <a:cubicBezTo>
                  <a:pt x="445" y="0"/>
                  <a:pt x="450" y="3"/>
                  <a:pt x="453" y="12"/>
                </a:cubicBezTo>
                <a:cubicBezTo>
                  <a:pt x="458" y="28"/>
                  <a:pt x="483" y="37"/>
                  <a:pt x="490" y="26"/>
                </a:cubicBezTo>
                <a:cubicBezTo>
                  <a:pt x="492" y="23"/>
                  <a:pt x="498" y="27"/>
                  <a:pt x="503" y="36"/>
                </a:cubicBezTo>
                <a:cubicBezTo>
                  <a:pt x="507" y="45"/>
                  <a:pt x="517" y="53"/>
                  <a:pt x="525" y="53"/>
                </a:cubicBezTo>
                <a:cubicBezTo>
                  <a:pt x="533" y="53"/>
                  <a:pt x="549" y="58"/>
                  <a:pt x="561" y="62"/>
                </a:cubicBezTo>
                <a:cubicBezTo>
                  <a:pt x="594" y="76"/>
                  <a:pt x="624" y="79"/>
                  <a:pt x="651" y="71"/>
                </a:cubicBezTo>
                <a:cubicBezTo>
                  <a:pt x="668" y="67"/>
                  <a:pt x="681" y="67"/>
                  <a:pt x="689" y="72"/>
                </a:cubicBezTo>
                <a:cubicBezTo>
                  <a:pt x="703" y="79"/>
                  <a:pt x="753" y="68"/>
                  <a:pt x="771" y="53"/>
                </a:cubicBezTo>
                <a:cubicBezTo>
                  <a:pt x="777" y="48"/>
                  <a:pt x="797" y="42"/>
                  <a:pt x="816" y="40"/>
                </a:cubicBezTo>
                <a:cubicBezTo>
                  <a:pt x="847" y="37"/>
                  <a:pt x="851" y="38"/>
                  <a:pt x="871" y="61"/>
                </a:cubicBezTo>
                <a:cubicBezTo>
                  <a:pt x="886" y="78"/>
                  <a:pt x="891" y="88"/>
                  <a:pt x="886" y="93"/>
                </a:cubicBezTo>
                <a:cubicBezTo>
                  <a:pt x="882" y="97"/>
                  <a:pt x="882" y="105"/>
                  <a:pt x="885" y="111"/>
                </a:cubicBezTo>
                <a:cubicBezTo>
                  <a:pt x="889" y="118"/>
                  <a:pt x="893" y="126"/>
                  <a:pt x="894" y="130"/>
                </a:cubicBezTo>
                <a:cubicBezTo>
                  <a:pt x="895" y="133"/>
                  <a:pt x="904" y="137"/>
                  <a:pt x="914" y="137"/>
                </a:cubicBezTo>
                <a:cubicBezTo>
                  <a:pt x="931" y="137"/>
                  <a:pt x="933" y="140"/>
                  <a:pt x="930" y="161"/>
                </a:cubicBezTo>
                <a:cubicBezTo>
                  <a:pt x="929" y="165"/>
                  <a:pt x="923" y="168"/>
                  <a:pt x="917" y="168"/>
                </a:cubicBezTo>
                <a:cubicBezTo>
                  <a:pt x="909" y="168"/>
                  <a:pt x="907" y="172"/>
                  <a:pt x="910" y="180"/>
                </a:cubicBezTo>
                <a:cubicBezTo>
                  <a:pt x="923" y="213"/>
                  <a:pt x="929" y="255"/>
                  <a:pt x="921" y="263"/>
                </a:cubicBezTo>
                <a:cubicBezTo>
                  <a:pt x="916" y="270"/>
                  <a:pt x="917" y="273"/>
                  <a:pt x="924" y="276"/>
                </a:cubicBezTo>
                <a:cubicBezTo>
                  <a:pt x="929" y="278"/>
                  <a:pt x="935" y="286"/>
                  <a:pt x="938" y="294"/>
                </a:cubicBezTo>
                <a:cubicBezTo>
                  <a:pt x="941" y="308"/>
                  <a:pt x="939" y="308"/>
                  <a:pt x="892" y="306"/>
                </a:cubicBezTo>
                <a:cubicBezTo>
                  <a:pt x="865" y="304"/>
                  <a:pt x="841" y="306"/>
                  <a:pt x="839" y="310"/>
                </a:cubicBezTo>
                <a:cubicBezTo>
                  <a:pt x="836" y="314"/>
                  <a:pt x="831" y="314"/>
                  <a:pt x="825" y="309"/>
                </a:cubicBezTo>
                <a:cubicBezTo>
                  <a:pt x="818" y="304"/>
                  <a:pt x="814" y="303"/>
                  <a:pt x="811" y="309"/>
                </a:cubicBezTo>
                <a:cubicBezTo>
                  <a:pt x="808" y="313"/>
                  <a:pt x="792" y="316"/>
                  <a:pt x="775" y="316"/>
                </a:cubicBezTo>
                <a:cubicBezTo>
                  <a:pt x="758" y="316"/>
                  <a:pt x="727" y="322"/>
                  <a:pt x="707" y="330"/>
                </a:cubicBezTo>
                <a:cubicBezTo>
                  <a:pt x="675" y="342"/>
                  <a:pt x="666" y="343"/>
                  <a:pt x="642" y="336"/>
                </a:cubicBezTo>
                <a:cubicBezTo>
                  <a:pt x="620" y="329"/>
                  <a:pt x="608" y="329"/>
                  <a:pt x="589" y="336"/>
                </a:cubicBezTo>
                <a:cubicBezTo>
                  <a:pt x="570" y="343"/>
                  <a:pt x="561" y="343"/>
                  <a:pt x="549" y="337"/>
                </a:cubicBezTo>
                <a:cubicBezTo>
                  <a:pt x="537" y="330"/>
                  <a:pt x="532" y="331"/>
                  <a:pt x="528" y="338"/>
                </a:cubicBezTo>
                <a:cubicBezTo>
                  <a:pt x="524" y="343"/>
                  <a:pt x="523" y="352"/>
                  <a:pt x="525" y="357"/>
                </a:cubicBezTo>
                <a:cubicBezTo>
                  <a:pt x="527" y="362"/>
                  <a:pt x="522" y="372"/>
                  <a:pt x="515" y="380"/>
                </a:cubicBezTo>
                <a:cubicBezTo>
                  <a:pt x="503" y="393"/>
                  <a:pt x="501" y="393"/>
                  <a:pt x="497" y="382"/>
                </a:cubicBezTo>
                <a:close/>
              </a:path>
            </a:pathLst>
          </a:custGeom>
          <a:solidFill>
            <a:srgbClr val="A8A8A8"/>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27" name="Oval 226"/>
          <p:cNvSpPr>
            <a:spLocks noChangeAspect="1"/>
          </p:cNvSpPr>
          <p:nvPr/>
        </p:nvSpPr>
        <p:spPr>
          <a:xfrm>
            <a:off x="745742" y="1882046"/>
            <a:ext cx="731520" cy="731520"/>
          </a:xfrm>
          <a:prstGeom prst="ellipse">
            <a:avLst/>
          </a:prstGeom>
          <a:solidFill>
            <a:srgbClr val="FF746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9" name="Text Box 10"/>
          <p:cNvSpPr txBox="1">
            <a:spLocks noChangeArrowheads="1"/>
          </p:cNvSpPr>
          <p:nvPr/>
        </p:nvSpPr>
        <p:spPr bwMode="auto">
          <a:xfrm>
            <a:off x="1681725" y="294076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31" name="Oval 230"/>
          <p:cNvSpPr>
            <a:spLocks noChangeAspect="1"/>
          </p:cNvSpPr>
          <p:nvPr/>
        </p:nvSpPr>
        <p:spPr>
          <a:xfrm>
            <a:off x="745742" y="2929030"/>
            <a:ext cx="731520" cy="731520"/>
          </a:xfrm>
          <a:prstGeom prst="ellipse">
            <a:avLst/>
          </a:prstGeom>
          <a:solidFill>
            <a:srgbClr val="4CC8E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7" name="Text Box 10"/>
          <p:cNvSpPr txBox="1">
            <a:spLocks noChangeArrowheads="1"/>
          </p:cNvSpPr>
          <p:nvPr/>
        </p:nvSpPr>
        <p:spPr bwMode="auto">
          <a:xfrm>
            <a:off x="1681725" y="3994983"/>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D360"/>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0" name="Oval 239"/>
          <p:cNvSpPr>
            <a:spLocks noChangeAspect="1"/>
          </p:cNvSpPr>
          <p:nvPr/>
        </p:nvSpPr>
        <p:spPr>
          <a:xfrm>
            <a:off x="745742" y="3983250"/>
            <a:ext cx="731520" cy="731520"/>
          </a:xfrm>
          <a:prstGeom prst="ellipse">
            <a:avLst/>
          </a:prstGeom>
          <a:solidFill>
            <a:srgbClr val="FED36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2" name="Text Box 10"/>
          <p:cNvSpPr txBox="1">
            <a:spLocks noChangeArrowheads="1"/>
          </p:cNvSpPr>
          <p:nvPr/>
        </p:nvSpPr>
        <p:spPr bwMode="auto">
          <a:xfrm>
            <a:off x="1681725" y="5059377"/>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245" name="Oval 244"/>
          <p:cNvSpPr>
            <a:spLocks noChangeAspect="1"/>
          </p:cNvSpPr>
          <p:nvPr/>
        </p:nvSpPr>
        <p:spPr>
          <a:xfrm>
            <a:off x="745742" y="5047644"/>
            <a:ext cx="731520" cy="731520"/>
          </a:xfrm>
          <a:prstGeom prst="ellipse">
            <a:avLst/>
          </a:prstGeom>
          <a:solidFill>
            <a:srgbClr val="57CCC6"/>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Box 27"/>
          <p:cNvSpPr txBox="1"/>
          <p:nvPr/>
        </p:nvSpPr>
        <p:spPr>
          <a:xfrm>
            <a:off x="785955" y="2075364"/>
            <a:ext cx="714775" cy="369332"/>
          </a:xfrm>
          <a:prstGeom prst="rect">
            <a:avLst/>
          </a:prstGeom>
          <a:noFill/>
        </p:spPr>
        <p:txBody>
          <a:bodyPr wrap="square" rtlCol="0">
            <a:spAutoFit/>
          </a:bodyPr>
          <a:lstStyle/>
          <a:p>
            <a:pPr algn="ctr"/>
            <a:r>
              <a:rPr lang="en-US" b="1" dirty="0">
                <a:solidFill>
                  <a:schemeClr val="bg1"/>
                </a:solidFill>
              </a:rPr>
              <a:t>76%</a:t>
            </a:r>
          </a:p>
        </p:txBody>
      </p:sp>
      <p:sp>
        <p:nvSpPr>
          <p:cNvPr id="350" name="TextBox 349"/>
          <p:cNvSpPr txBox="1"/>
          <p:nvPr/>
        </p:nvSpPr>
        <p:spPr>
          <a:xfrm>
            <a:off x="774559" y="3122771"/>
            <a:ext cx="714775" cy="369332"/>
          </a:xfrm>
          <a:prstGeom prst="rect">
            <a:avLst/>
          </a:prstGeom>
          <a:noFill/>
        </p:spPr>
        <p:txBody>
          <a:bodyPr wrap="square" rtlCol="0">
            <a:spAutoFit/>
          </a:bodyPr>
          <a:lstStyle/>
          <a:p>
            <a:pPr algn="ctr"/>
            <a:r>
              <a:rPr lang="en-US" b="1" dirty="0">
                <a:solidFill>
                  <a:schemeClr val="bg1"/>
                </a:solidFill>
              </a:rPr>
              <a:t>43%</a:t>
            </a:r>
          </a:p>
        </p:txBody>
      </p:sp>
      <p:sp>
        <p:nvSpPr>
          <p:cNvPr id="449" name="TextBox 448"/>
          <p:cNvSpPr txBox="1"/>
          <p:nvPr/>
        </p:nvSpPr>
        <p:spPr>
          <a:xfrm>
            <a:off x="792619" y="4168191"/>
            <a:ext cx="714775" cy="369332"/>
          </a:xfrm>
          <a:prstGeom prst="rect">
            <a:avLst/>
          </a:prstGeom>
          <a:noFill/>
        </p:spPr>
        <p:txBody>
          <a:bodyPr wrap="square" rtlCol="0">
            <a:spAutoFit/>
          </a:bodyPr>
          <a:lstStyle/>
          <a:p>
            <a:pPr algn="ctr"/>
            <a:r>
              <a:rPr lang="en-US" b="1" dirty="0">
                <a:solidFill>
                  <a:schemeClr val="bg1"/>
                </a:solidFill>
              </a:rPr>
              <a:t>57%</a:t>
            </a:r>
          </a:p>
        </p:txBody>
      </p:sp>
      <p:sp>
        <p:nvSpPr>
          <p:cNvPr id="450" name="TextBox 449"/>
          <p:cNvSpPr txBox="1"/>
          <p:nvPr/>
        </p:nvSpPr>
        <p:spPr>
          <a:xfrm>
            <a:off x="772977" y="5240485"/>
            <a:ext cx="714775" cy="369332"/>
          </a:xfrm>
          <a:prstGeom prst="rect">
            <a:avLst/>
          </a:prstGeom>
          <a:noFill/>
        </p:spPr>
        <p:txBody>
          <a:bodyPr wrap="square" rtlCol="0">
            <a:spAutoFit/>
          </a:bodyPr>
          <a:lstStyle/>
          <a:p>
            <a:pPr algn="ctr"/>
            <a:r>
              <a:rPr lang="en-US" b="1" dirty="0">
                <a:solidFill>
                  <a:schemeClr val="bg1"/>
                </a:solidFill>
              </a:rPr>
              <a:t>31%</a:t>
            </a:r>
          </a:p>
        </p:txBody>
      </p:sp>
      <p:grpSp>
        <p:nvGrpSpPr>
          <p:cNvPr id="451" name="Group 450"/>
          <p:cNvGrpSpPr/>
          <p:nvPr/>
        </p:nvGrpSpPr>
        <p:grpSpPr>
          <a:xfrm>
            <a:off x="370046" y="304456"/>
            <a:ext cx="5845156" cy="1077095"/>
            <a:chOff x="587022" y="976809"/>
            <a:chExt cx="5845156" cy="1077095"/>
          </a:xfrm>
        </p:grpSpPr>
        <p:sp>
          <p:nvSpPr>
            <p:cNvPr id="452" name="TextBox 45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EUROPE MAP</a:t>
              </a:r>
            </a:p>
          </p:txBody>
        </p:sp>
        <p:sp>
          <p:nvSpPr>
            <p:cNvPr id="453" name="TextBox 45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225" name="Text Box 10"/>
          <p:cNvSpPr txBox="1">
            <a:spLocks noChangeArrowheads="1"/>
          </p:cNvSpPr>
          <p:nvPr/>
        </p:nvSpPr>
        <p:spPr bwMode="auto">
          <a:xfrm>
            <a:off x="1681725" y="1893778"/>
            <a:ext cx="320040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7467"/>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39" name="Freeform 8"/>
          <p:cNvSpPr>
            <a:spLocks/>
          </p:cNvSpPr>
          <p:nvPr/>
        </p:nvSpPr>
        <p:spPr bwMode="auto">
          <a:xfrm>
            <a:off x="8904588" y="6158499"/>
            <a:ext cx="235242" cy="224144"/>
          </a:xfrm>
          <a:custGeom>
            <a:avLst/>
            <a:gdLst/>
            <a:ahLst/>
            <a:cxnLst>
              <a:cxn ang="0">
                <a:pos x="56" y="96"/>
              </a:cxn>
              <a:cxn ang="0">
                <a:pos x="38" y="84"/>
              </a:cxn>
              <a:cxn ang="0">
                <a:pos x="29" y="65"/>
              </a:cxn>
              <a:cxn ang="0">
                <a:pos x="18" y="42"/>
              </a:cxn>
              <a:cxn ang="0">
                <a:pos x="0" y="26"/>
              </a:cxn>
              <a:cxn ang="0">
                <a:pos x="15" y="13"/>
              </a:cxn>
              <a:cxn ang="0">
                <a:pos x="38" y="0"/>
              </a:cxn>
              <a:cxn ang="0">
                <a:pos x="102" y="39"/>
              </a:cxn>
              <a:cxn ang="0">
                <a:pos x="114" y="45"/>
              </a:cxn>
              <a:cxn ang="0">
                <a:pos x="121" y="48"/>
              </a:cxn>
              <a:cxn ang="0">
                <a:pos x="92" y="49"/>
              </a:cxn>
              <a:cxn ang="0">
                <a:pos x="88" y="69"/>
              </a:cxn>
              <a:cxn ang="0">
                <a:pos x="81" y="97"/>
              </a:cxn>
              <a:cxn ang="0">
                <a:pos x="71" y="102"/>
              </a:cxn>
              <a:cxn ang="0">
                <a:pos x="56" y="96"/>
              </a:cxn>
            </a:cxnLst>
            <a:rect l="0" t="0" r="r" b="b"/>
            <a:pathLst>
              <a:path w="121" h="115">
                <a:moveTo>
                  <a:pt x="56" y="96"/>
                </a:moveTo>
                <a:cubicBezTo>
                  <a:pt x="50" y="82"/>
                  <a:pt x="45" y="79"/>
                  <a:pt x="38" y="84"/>
                </a:cubicBezTo>
                <a:cubicBezTo>
                  <a:pt x="28" y="93"/>
                  <a:pt x="19" y="75"/>
                  <a:pt x="29" y="65"/>
                </a:cubicBezTo>
                <a:cubicBezTo>
                  <a:pt x="33" y="61"/>
                  <a:pt x="29" y="52"/>
                  <a:pt x="18" y="42"/>
                </a:cubicBezTo>
                <a:cubicBezTo>
                  <a:pt x="0" y="26"/>
                  <a:pt x="0" y="26"/>
                  <a:pt x="0" y="26"/>
                </a:cubicBezTo>
                <a:cubicBezTo>
                  <a:pt x="15" y="13"/>
                  <a:pt x="15" y="13"/>
                  <a:pt x="15" y="13"/>
                </a:cubicBezTo>
                <a:cubicBezTo>
                  <a:pt x="23" y="5"/>
                  <a:pt x="34" y="0"/>
                  <a:pt x="38" y="0"/>
                </a:cubicBezTo>
                <a:cubicBezTo>
                  <a:pt x="50" y="0"/>
                  <a:pt x="95" y="28"/>
                  <a:pt x="102" y="39"/>
                </a:cubicBezTo>
                <a:cubicBezTo>
                  <a:pt x="105" y="45"/>
                  <a:pt x="111" y="47"/>
                  <a:pt x="114" y="45"/>
                </a:cubicBezTo>
                <a:cubicBezTo>
                  <a:pt x="118" y="43"/>
                  <a:pt x="121" y="44"/>
                  <a:pt x="121" y="48"/>
                </a:cubicBezTo>
                <a:cubicBezTo>
                  <a:pt x="121" y="58"/>
                  <a:pt x="110" y="58"/>
                  <a:pt x="92" y="49"/>
                </a:cubicBezTo>
                <a:cubicBezTo>
                  <a:pt x="75" y="40"/>
                  <a:pt x="75" y="43"/>
                  <a:pt x="88" y="69"/>
                </a:cubicBezTo>
                <a:cubicBezTo>
                  <a:pt x="99" y="89"/>
                  <a:pt x="93" y="115"/>
                  <a:pt x="81" y="97"/>
                </a:cubicBezTo>
                <a:cubicBezTo>
                  <a:pt x="77" y="91"/>
                  <a:pt x="74" y="92"/>
                  <a:pt x="71" y="102"/>
                </a:cubicBezTo>
                <a:cubicBezTo>
                  <a:pt x="66" y="114"/>
                  <a:pt x="65" y="114"/>
                  <a:pt x="56" y="96"/>
                </a:cubicBezTo>
                <a:close/>
              </a:path>
            </a:pathLst>
          </a:custGeom>
          <a:solidFill>
            <a:srgbClr val="A2A2A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5" name="Freeform 14"/>
          <p:cNvSpPr>
            <a:spLocks/>
          </p:cNvSpPr>
          <p:nvPr/>
        </p:nvSpPr>
        <p:spPr bwMode="auto">
          <a:xfrm>
            <a:off x="8715954" y="5608122"/>
            <a:ext cx="168663" cy="372836"/>
          </a:xfrm>
          <a:custGeom>
            <a:avLst/>
            <a:gdLst/>
            <a:ahLst/>
            <a:cxnLst>
              <a:cxn ang="0">
                <a:pos x="38" y="182"/>
              </a:cxn>
              <a:cxn ang="0">
                <a:pos x="23" y="162"/>
              </a:cxn>
              <a:cxn ang="0">
                <a:pos x="12" y="150"/>
              </a:cxn>
              <a:cxn ang="0">
                <a:pos x="10" y="134"/>
              </a:cxn>
              <a:cxn ang="0">
                <a:pos x="8" y="117"/>
              </a:cxn>
              <a:cxn ang="0">
                <a:pos x="8" y="33"/>
              </a:cxn>
              <a:cxn ang="0">
                <a:pos x="30" y="6"/>
              </a:cxn>
              <a:cxn ang="0">
                <a:pos x="62" y="60"/>
              </a:cxn>
              <a:cxn ang="0">
                <a:pos x="74" y="109"/>
              </a:cxn>
              <a:cxn ang="0">
                <a:pos x="82" y="134"/>
              </a:cxn>
              <a:cxn ang="0">
                <a:pos x="71" y="146"/>
              </a:cxn>
              <a:cxn ang="0">
                <a:pos x="53" y="176"/>
              </a:cxn>
              <a:cxn ang="0">
                <a:pos x="38" y="182"/>
              </a:cxn>
            </a:cxnLst>
            <a:rect l="0" t="0" r="r" b="b"/>
            <a:pathLst>
              <a:path w="86" h="191">
                <a:moveTo>
                  <a:pt x="38" y="182"/>
                </a:moveTo>
                <a:cubicBezTo>
                  <a:pt x="38" y="175"/>
                  <a:pt x="32" y="166"/>
                  <a:pt x="23" y="162"/>
                </a:cubicBezTo>
                <a:cubicBezTo>
                  <a:pt x="15" y="157"/>
                  <a:pt x="10" y="152"/>
                  <a:pt x="12" y="150"/>
                </a:cubicBezTo>
                <a:cubicBezTo>
                  <a:pt x="15" y="148"/>
                  <a:pt x="13" y="141"/>
                  <a:pt x="10" y="134"/>
                </a:cubicBezTo>
                <a:cubicBezTo>
                  <a:pt x="6" y="127"/>
                  <a:pt x="5" y="120"/>
                  <a:pt x="8" y="117"/>
                </a:cubicBezTo>
                <a:cubicBezTo>
                  <a:pt x="15" y="110"/>
                  <a:pt x="15" y="47"/>
                  <a:pt x="8" y="33"/>
                </a:cubicBezTo>
                <a:cubicBezTo>
                  <a:pt x="0" y="17"/>
                  <a:pt x="13" y="0"/>
                  <a:pt x="30" y="6"/>
                </a:cubicBezTo>
                <a:cubicBezTo>
                  <a:pt x="54" y="14"/>
                  <a:pt x="66" y="35"/>
                  <a:pt x="62" y="60"/>
                </a:cubicBezTo>
                <a:cubicBezTo>
                  <a:pt x="59" y="77"/>
                  <a:pt x="62" y="91"/>
                  <a:pt x="74" y="109"/>
                </a:cubicBezTo>
                <a:cubicBezTo>
                  <a:pt x="82" y="123"/>
                  <a:pt x="86" y="134"/>
                  <a:pt x="82" y="134"/>
                </a:cubicBezTo>
                <a:cubicBezTo>
                  <a:pt x="78" y="134"/>
                  <a:pt x="73" y="140"/>
                  <a:pt x="71" y="146"/>
                </a:cubicBezTo>
                <a:cubicBezTo>
                  <a:pt x="69" y="153"/>
                  <a:pt x="60" y="167"/>
                  <a:pt x="53" y="176"/>
                </a:cubicBezTo>
                <a:cubicBezTo>
                  <a:pt x="42" y="190"/>
                  <a:pt x="39" y="191"/>
                  <a:pt x="38" y="182"/>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6"/>
          <p:cNvSpPr>
            <a:spLocks/>
          </p:cNvSpPr>
          <p:nvPr/>
        </p:nvSpPr>
        <p:spPr bwMode="auto">
          <a:xfrm>
            <a:off x="8846889" y="5643631"/>
            <a:ext cx="246339" cy="186418"/>
          </a:xfrm>
          <a:custGeom>
            <a:avLst/>
            <a:gdLst/>
            <a:ahLst/>
            <a:cxnLst>
              <a:cxn ang="0">
                <a:pos x="11" y="84"/>
              </a:cxn>
              <a:cxn ang="0">
                <a:pos x="0" y="56"/>
              </a:cxn>
              <a:cxn ang="0">
                <a:pos x="30" y="15"/>
              </a:cxn>
              <a:cxn ang="0">
                <a:pos x="36" y="12"/>
              </a:cxn>
              <a:cxn ang="0">
                <a:pos x="102" y="16"/>
              </a:cxn>
              <a:cxn ang="0">
                <a:pos x="87" y="74"/>
              </a:cxn>
              <a:cxn ang="0">
                <a:pos x="66" y="83"/>
              </a:cxn>
              <a:cxn ang="0">
                <a:pos x="11" y="84"/>
              </a:cxn>
            </a:cxnLst>
            <a:rect l="0" t="0" r="r" b="b"/>
            <a:pathLst>
              <a:path w="126" h="96">
                <a:moveTo>
                  <a:pt x="11" y="84"/>
                </a:moveTo>
                <a:cubicBezTo>
                  <a:pt x="5" y="78"/>
                  <a:pt x="0" y="65"/>
                  <a:pt x="0" y="56"/>
                </a:cubicBezTo>
                <a:cubicBezTo>
                  <a:pt x="0" y="37"/>
                  <a:pt x="20" y="9"/>
                  <a:pt x="30" y="15"/>
                </a:cubicBezTo>
                <a:cubicBezTo>
                  <a:pt x="33" y="17"/>
                  <a:pt x="36" y="15"/>
                  <a:pt x="36" y="12"/>
                </a:cubicBezTo>
                <a:cubicBezTo>
                  <a:pt x="36" y="0"/>
                  <a:pt x="91" y="4"/>
                  <a:pt x="102" y="16"/>
                </a:cubicBezTo>
                <a:cubicBezTo>
                  <a:pt x="126" y="44"/>
                  <a:pt x="118" y="74"/>
                  <a:pt x="87" y="74"/>
                </a:cubicBezTo>
                <a:cubicBezTo>
                  <a:pt x="79" y="74"/>
                  <a:pt x="70" y="78"/>
                  <a:pt x="66" y="83"/>
                </a:cubicBezTo>
                <a:cubicBezTo>
                  <a:pt x="54" y="96"/>
                  <a:pt x="24" y="96"/>
                  <a:pt x="11" y="84"/>
                </a:cubicBezTo>
                <a:close/>
              </a:path>
            </a:pathLst>
          </a:custGeom>
          <a:solidFill>
            <a:srgbClr val="9F9F9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0" name="Freeform 19"/>
          <p:cNvSpPr>
            <a:spLocks/>
          </p:cNvSpPr>
          <p:nvPr/>
        </p:nvSpPr>
        <p:spPr bwMode="auto">
          <a:xfrm>
            <a:off x="8238811" y="5088815"/>
            <a:ext cx="843320" cy="592542"/>
          </a:xfrm>
          <a:custGeom>
            <a:avLst/>
            <a:gdLst/>
            <a:ahLst/>
            <a:cxnLst>
              <a:cxn ang="0">
                <a:pos x="312" y="294"/>
              </a:cxn>
              <a:cxn ang="0">
                <a:pos x="278" y="264"/>
              </a:cxn>
              <a:cxn ang="0">
                <a:pos x="249" y="277"/>
              </a:cxn>
              <a:cxn ang="0">
                <a:pos x="224" y="282"/>
              </a:cxn>
              <a:cxn ang="0">
                <a:pos x="211" y="238"/>
              </a:cxn>
              <a:cxn ang="0">
                <a:pos x="219" y="227"/>
              </a:cxn>
              <a:cxn ang="0">
                <a:pos x="226" y="221"/>
              </a:cxn>
              <a:cxn ang="0">
                <a:pos x="238" y="214"/>
              </a:cxn>
              <a:cxn ang="0">
                <a:pos x="252" y="203"/>
              </a:cxn>
              <a:cxn ang="0">
                <a:pos x="254" y="185"/>
              </a:cxn>
              <a:cxn ang="0">
                <a:pos x="258" y="174"/>
              </a:cxn>
              <a:cxn ang="0">
                <a:pos x="255" y="154"/>
              </a:cxn>
              <a:cxn ang="0">
                <a:pos x="249" y="127"/>
              </a:cxn>
              <a:cxn ang="0">
                <a:pos x="248" y="102"/>
              </a:cxn>
              <a:cxn ang="0">
                <a:pos x="247" y="91"/>
              </a:cxn>
              <a:cxn ang="0">
                <a:pos x="255" y="84"/>
              </a:cxn>
              <a:cxn ang="0">
                <a:pos x="235" y="91"/>
              </a:cxn>
              <a:cxn ang="0">
                <a:pos x="222" y="97"/>
              </a:cxn>
              <a:cxn ang="0">
                <a:pos x="98" y="82"/>
              </a:cxn>
              <a:cxn ang="0">
                <a:pos x="63" y="95"/>
              </a:cxn>
              <a:cxn ang="0">
                <a:pos x="94" y="157"/>
              </a:cxn>
              <a:cxn ang="0">
                <a:pos x="126" y="203"/>
              </a:cxn>
              <a:cxn ang="0">
                <a:pos x="103" y="201"/>
              </a:cxn>
              <a:cxn ang="0">
                <a:pos x="48" y="153"/>
              </a:cxn>
              <a:cxn ang="0">
                <a:pos x="41" y="137"/>
              </a:cxn>
              <a:cxn ang="0">
                <a:pos x="26" y="111"/>
              </a:cxn>
              <a:cxn ang="0">
                <a:pos x="12" y="86"/>
              </a:cxn>
              <a:cxn ang="0">
                <a:pos x="4" y="63"/>
              </a:cxn>
              <a:cxn ang="0">
                <a:pos x="15" y="62"/>
              </a:cxn>
              <a:cxn ang="0">
                <a:pos x="51" y="56"/>
              </a:cxn>
              <a:cxn ang="0">
                <a:pos x="63" y="42"/>
              </a:cxn>
              <a:cxn ang="0">
                <a:pos x="67" y="27"/>
              </a:cxn>
              <a:cxn ang="0">
                <a:pos x="98" y="3"/>
              </a:cxn>
              <a:cxn ang="0">
                <a:pos x="138" y="23"/>
              </a:cxn>
              <a:cxn ang="0">
                <a:pos x="212" y="42"/>
              </a:cxn>
              <a:cxn ang="0">
                <a:pos x="219" y="38"/>
              </a:cxn>
              <a:cxn ang="0">
                <a:pos x="225" y="51"/>
              </a:cxn>
              <a:cxn ang="0">
                <a:pos x="234" y="77"/>
              </a:cxn>
              <a:cxn ang="0">
                <a:pos x="239" y="64"/>
              </a:cxn>
              <a:cxn ang="0">
                <a:pos x="232" y="42"/>
              </a:cxn>
              <a:cxn ang="0">
                <a:pos x="240" y="30"/>
              </a:cxn>
              <a:cxn ang="0">
                <a:pos x="304" y="34"/>
              </a:cxn>
              <a:cxn ang="0">
                <a:pos x="319" y="59"/>
              </a:cxn>
              <a:cxn ang="0">
                <a:pos x="335" y="78"/>
              </a:cxn>
              <a:cxn ang="0">
                <a:pos x="351" y="100"/>
              </a:cxn>
              <a:cxn ang="0">
                <a:pos x="365" y="122"/>
              </a:cxn>
              <a:cxn ang="0">
                <a:pos x="386" y="136"/>
              </a:cxn>
              <a:cxn ang="0">
                <a:pos x="395" y="135"/>
              </a:cxn>
              <a:cxn ang="0">
                <a:pos x="404" y="126"/>
              </a:cxn>
              <a:cxn ang="0">
                <a:pos x="404" y="165"/>
              </a:cxn>
              <a:cxn ang="0">
                <a:pos x="427" y="221"/>
              </a:cxn>
              <a:cxn ang="0">
                <a:pos x="419" y="236"/>
              </a:cxn>
              <a:cxn ang="0">
                <a:pos x="407" y="260"/>
              </a:cxn>
              <a:cxn ang="0">
                <a:pos x="374" y="282"/>
              </a:cxn>
              <a:cxn ang="0">
                <a:pos x="335" y="292"/>
              </a:cxn>
              <a:cxn ang="0">
                <a:pos x="312" y="294"/>
              </a:cxn>
            </a:cxnLst>
            <a:rect l="0" t="0" r="r" b="b"/>
            <a:pathLst>
              <a:path w="432" h="304">
                <a:moveTo>
                  <a:pt x="312" y="294"/>
                </a:moveTo>
                <a:cubicBezTo>
                  <a:pt x="312" y="283"/>
                  <a:pt x="296" y="269"/>
                  <a:pt x="278" y="264"/>
                </a:cubicBezTo>
                <a:cubicBezTo>
                  <a:pt x="267" y="260"/>
                  <a:pt x="260" y="264"/>
                  <a:pt x="249" y="277"/>
                </a:cubicBezTo>
                <a:cubicBezTo>
                  <a:pt x="236" y="293"/>
                  <a:pt x="234" y="293"/>
                  <a:pt x="224" y="282"/>
                </a:cubicBezTo>
                <a:cubicBezTo>
                  <a:pt x="210" y="266"/>
                  <a:pt x="202" y="238"/>
                  <a:pt x="211" y="238"/>
                </a:cubicBezTo>
                <a:cubicBezTo>
                  <a:pt x="216" y="238"/>
                  <a:pt x="219" y="233"/>
                  <a:pt x="219" y="227"/>
                </a:cubicBezTo>
                <a:cubicBezTo>
                  <a:pt x="219" y="221"/>
                  <a:pt x="222" y="218"/>
                  <a:pt x="226" y="221"/>
                </a:cubicBezTo>
                <a:cubicBezTo>
                  <a:pt x="230" y="223"/>
                  <a:pt x="235" y="220"/>
                  <a:pt x="238" y="214"/>
                </a:cubicBezTo>
                <a:cubicBezTo>
                  <a:pt x="240" y="208"/>
                  <a:pt x="246" y="203"/>
                  <a:pt x="252" y="203"/>
                </a:cubicBezTo>
                <a:cubicBezTo>
                  <a:pt x="264" y="203"/>
                  <a:pt x="265" y="192"/>
                  <a:pt x="254" y="185"/>
                </a:cubicBezTo>
                <a:cubicBezTo>
                  <a:pt x="248" y="182"/>
                  <a:pt x="250" y="178"/>
                  <a:pt x="258" y="174"/>
                </a:cubicBezTo>
                <a:cubicBezTo>
                  <a:pt x="269" y="167"/>
                  <a:pt x="269" y="166"/>
                  <a:pt x="255" y="154"/>
                </a:cubicBezTo>
                <a:cubicBezTo>
                  <a:pt x="242" y="143"/>
                  <a:pt x="241" y="139"/>
                  <a:pt x="249" y="127"/>
                </a:cubicBezTo>
                <a:cubicBezTo>
                  <a:pt x="256" y="116"/>
                  <a:pt x="256" y="111"/>
                  <a:pt x="248" y="102"/>
                </a:cubicBezTo>
                <a:cubicBezTo>
                  <a:pt x="242" y="94"/>
                  <a:pt x="241" y="91"/>
                  <a:pt x="247" y="91"/>
                </a:cubicBezTo>
                <a:cubicBezTo>
                  <a:pt x="251" y="91"/>
                  <a:pt x="255" y="88"/>
                  <a:pt x="255" y="84"/>
                </a:cubicBezTo>
                <a:cubicBezTo>
                  <a:pt x="255" y="71"/>
                  <a:pt x="239" y="76"/>
                  <a:pt x="235" y="91"/>
                </a:cubicBezTo>
                <a:cubicBezTo>
                  <a:pt x="232" y="102"/>
                  <a:pt x="229" y="103"/>
                  <a:pt x="222" y="97"/>
                </a:cubicBezTo>
                <a:cubicBezTo>
                  <a:pt x="213" y="90"/>
                  <a:pt x="181" y="86"/>
                  <a:pt x="98" y="82"/>
                </a:cubicBezTo>
                <a:cubicBezTo>
                  <a:pt x="69" y="80"/>
                  <a:pt x="65" y="82"/>
                  <a:pt x="63" y="95"/>
                </a:cubicBezTo>
                <a:cubicBezTo>
                  <a:pt x="62" y="105"/>
                  <a:pt x="74" y="129"/>
                  <a:pt x="94" y="157"/>
                </a:cubicBezTo>
                <a:cubicBezTo>
                  <a:pt x="126" y="203"/>
                  <a:pt x="126" y="203"/>
                  <a:pt x="126" y="203"/>
                </a:cubicBezTo>
                <a:cubicBezTo>
                  <a:pt x="103" y="201"/>
                  <a:pt x="103" y="201"/>
                  <a:pt x="103" y="201"/>
                </a:cubicBezTo>
                <a:cubicBezTo>
                  <a:pt x="79" y="200"/>
                  <a:pt x="35" y="161"/>
                  <a:pt x="48" y="153"/>
                </a:cubicBezTo>
                <a:cubicBezTo>
                  <a:pt x="52" y="151"/>
                  <a:pt x="48" y="144"/>
                  <a:pt x="41" y="137"/>
                </a:cubicBezTo>
                <a:cubicBezTo>
                  <a:pt x="33" y="129"/>
                  <a:pt x="26" y="118"/>
                  <a:pt x="26" y="111"/>
                </a:cubicBezTo>
                <a:cubicBezTo>
                  <a:pt x="26" y="104"/>
                  <a:pt x="20" y="93"/>
                  <a:pt x="12" y="86"/>
                </a:cubicBezTo>
                <a:cubicBezTo>
                  <a:pt x="3" y="77"/>
                  <a:pt x="0" y="69"/>
                  <a:pt x="4" y="63"/>
                </a:cubicBezTo>
                <a:cubicBezTo>
                  <a:pt x="8" y="57"/>
                  <a:pt x="11" y="56"/>
                  <a:pt x="15" y="62"/>
                </a:cubicBezTo>
                <a:cubicBezTo>
                  <a:pt x="23" y="75"/>
                  <a:pt x="46" y="71"/>
                  <a:pt x="51" y="56"/>
                </a:cubicBezTo>
                <a:cubicBezTo>
                  <a:pt x="54" y="48"/>
                  <a:pt x="59" y="42"/>
                  <a:pt x="63" y="42"/>
                </a:cubicBezTo>
                <a:cubicBezTo>
                  <a:pt x="67" y="42"/>
                  <a:pt x="69" y="35"/>
                  <a:pt x="67" y="27"/>
                </a:cubicBezTo>
                <a:cubicBezTo>
                  <a:pt x="63" y="12"/>
                  <a:pt x="79" y="0"/>
                  <a:pt x="98" y="3"/>
                </a:cubicBezTo>
                <a:cubicBezTo>
                  <a:pt x="105" y="4"/>
                  <a:pt x="122" y="13"/>
                  <a:pt x="138" y="23"/>
                </a:cubicBezTo>
                <a:cubicBezTo>
                  <a:pt x="170" y="44"/>
                  <a:pt x="212" y="55"/>
                  <a:pt x="212" y="42"/>
                </a:cubicBezTo>
                <a:cubicBezTo>
                  <a:pt x="212" y="37"/>
                  <a:pt x="215" y="36"/>
                  <a:pt x="219" y="38"/>
                </a:cubicBezTo>
                <a:cubicBezTo>
                  <a:pt x="223" y="41"/>
                  <a:pt x="226" y="46"/>
                  <a:pt x="225" y="51"/>
                </a:cubicBezTo>
                <a:cubicBezTo>
                  <a:pt x="223" y="68"/>
                  <a:pt x="226" y="77"/>
                  <a:pt x="234" y="77"/>
                </a:cubicBezTo>
                <a:cubicBezTo>
                  <a:pt x="239" y="77"/>
                  <a:pt x="241" y="71"/>
                  <a:pt x="239" y="64"/>
                </a:cubicBezTo>
                <a:cubicBezTo>
                  <a:pt x="237" y="58"/>
                  <a:pt x="234" y="48"/>
                  <a:pt x="232" y="42"/>
                </a:cubicBezTo>
                <a:cubicBezTo>
                  <a:pt x="231" y="37"/>
                  <a:pt x="235" y="32"/>
                  <a:pt x="240" y="30"/>
                </a:cubicBezTo>
                <a:cubicBezTo>
                  <a:pt x="287" y="19"/>
                  <a:pt x="289" y="19"/>
                  <a:pt x="304" y="34"/>
                </a:cubicBezTo>
                <a:cubicBezTo>
                  <a:pt x="312" y="42"/>
                  <a:pt x="319" y="53"/>
                  <a:pt x="319" y="59"/>
                </a:cubicBezTo>
                <a:cubicBezTo>
                  <a:pt x="319" y="65"/>
                  <a:pt x="326" y="73"/>
                  <a:pt x="335" y="78"/>
                </a:cubicBezTo>
                <a:cubicBezTo>
                  <a:pt x="344" y="83"/>
                  <a:pt x="351" y="93"/>
                  <a:pt x="351" y="100"/>
                </a:cubicBezTo>
                <a:cubicBezTo>
                  <a:pt x="351" y="108"/>
                  <a:pt x="358" y="117"/>
                  <a:pt x="365" y="122"/>
                </a:cubicBezTo>
                <a:cubicBezTo>
                  <a:pt x="373" y="126"/>
                  <a:pt x="382" y="133"/>
                  <a:pt x="386" y="136"/>
                </a:cubicBezTo>
                <a:cubicBezTo>
                  <a:pt x="389" y="141"/>
                  <a:pt x="393" y="140"/>
                  <a:pt x="395" y="135"/>
                </a:cubicBezTo>
                <a:cubicBezTo>
                  <a:pt x="397" y="130"/>
                  <a:pt x="401" y="126"/>
                  <a:pt x="404" y="126"/>
                </a:cubicBezTo>
                <a:cubicBezTo>
                  <a:pt x="412" y="126"/>
                  <a:pt x="412" y="156"/>
                  <a:pt x="404" y="165"/>
                </a:cubicBezTo>
                <a:cubicBezTo>
                  <a:pt x="396" y="175"/>
                  <a:pt x="412" y="212"/>
                  <a:pt x="427" y="221"/>
                </a:cubicBezTo>
                <a:cubicBezTo>
                  <a:pt x="432" y="224"/>
                  <a:pt x="429" y="230"/>
                  <a:pt x="419" y="236"/>
                </a:cubicBezTo>
                <a:cubicBezTo>
                  <a:pt x="409" y="243"/>
                  <a:pt x="405" y="252"/>
                  <a:pt x="407" y="260"/>
                </a:cubicBezTo>
                <a:cubicBezTo>
                  <a:pt x="411" y="277"/>
                  <a:pt x="404" y="281"/>
                  <a:pt x="374" y="282"/>
                </a:cubicBezTo>
                <a:cubicBezTo>
                  <a:pt x="362" y="282"/>
                  <a:pt x="344" y="286"/>
                  <a:pt x="335" y="292"/>
                </a:cubicBezTo>
                <a:cubicBezTo>
                  <a:pt x="316" y="304"/>
                  <a:pt x="312" y="304"/>
                  <a:pt x="312" y="294"/>
                </a:cubicBezTo>
                <a:close/>
              </a:path>
            </a:pathLst>
          </a:custGeom>
          <a:solidFill>
            <a:srgbClr val="9C9C9C"/>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35"/>
          <p:cNvSpPr>
            <a:spLocks/>
          </p:cNvSpPr>
          <p:nvPr/>
        </p:nvSpPr>
        <p:spPr bwMode="auto">
          <a:xfrm>
            <a:off x="6177118" y="3131428"/>
            <a:ext cx="805593" cy="1418107"/>
          </a:xfrm>
          <a:custGeom>
            <a:avLst/>
            <a:gdLst/>
            <a:ahLst/>
            <a:cxnLst>
              <a:cxn ang="0">
                <a:pos x="139" y="638"/>
              </a:cxn>
              <a:cxn ang="0">
                <a:pos x="189" y="596"/>
              </a:cxn>
              <a:cxn ang="0">
                <a:pos x="137" y="613"/>
              </a:cxn>
              <a:cxn ang="0">
                <a:pos x="95" y="599"/>
              </a:cxn>
              <a:cxn ang="0">
                <a:pos x="61" y="609"/>
              </a:cxn>
              <a:cxn ang="0">
                <a:pos x="113" y="539"/>
              </a:cxn>
              <a:cxn ang="0">
                <a:pos x="115" y="504"/>
              </a:cxn>
              <a:cxn ang="0">
                <a:pos x="104" y="483"/>
              </a:cxn>
              <a:cxn ang="0">
                <a:pos x="172" y="476"/>
              </a:cxn>
              <a:cxn ang="0">
                <a:pos x="167" y="438"/>
              </a:cxn>
              <a:cxn ang="0">
                <a:pos x="154" y="336"/>
              </a:cxn>
              <a:cxn ang="0">
                <a:pos x="133" y="328"/>
              </a:cxn>
              <a:cxn ang="0">
                <a:pos x="89" y="340"/>
              </a:cxn>
              <a:cxn ang="0">
                <a:pos x="76" y="300"/>
              </a:cxn>
              <a:cxn ang="0">
                <a:pos x="80" y="250"/>
              </a:cxn>
              <a:cxn ang="0">
                <a:pos x="55" y="235"/>
              </a:cxn>
              <a:cxn ang="0">
                <a:pos x="40" y="234"/>
              </a:cxn>
              <a:cxn ang="0">
                <a:pos x="62" y="163"/>
              </a:cxn>
              <a:cxn ang="0">
                <a:pos x="16" y="200"/>
              </a:cxn>
              <a:cxn ang="0">
                <a:pos x="21" y="176"/>
              </a:cxn>
              <a:cxn ang="0">
                <a:pos x="43" y="116"/>
              </a:cxn>
              <a:cxn ang="0">
                <a:pos x="40" y="65"/>
              </a:cxn>
              <a:cxn ang="0">
                <a:pos x="60" y="26"/>
              </a:cxn>
              <a:cxn ang="0">
                <a:pos x="115" y="1"/>
              </a:cxn>
              <a:cxn ang="0">
                <a:pos x="115" y="62"/>
              </a:cxn>
              <a:cxn ang="0">
                <a:pos x="126" y="93"/>
              </a:cxn>
              <a:cxn ang="0">
                <a:pos x="172" y="189"/>
              </a:cxn>
              <a:cxn ang="0">
                <a:pos x="149" y="223"/>
              </a:cxn>
              <a:cxn ang="0">
                <a:pos x="168" y="241"/>
              </a:cxn>
              <a:cxn ang="0">
                <a:pos x="246" y="333"/>
              </a:cxn>
              <a:cxn ang="0">
                <a:pos x="296" y="420"/>
              </a:cxn>
              <a:cxn ang="0">
                <a:pos x="303" y="446"/>
              </a:cxn>
              <a:cxn ang="0">
                <a:pos x="323" y="514"/>
              </a:cxn>
              <a:cxn ang="0">
                <a:pos x="393" y="515"/>
              </a:cxn>
              <a:cxn ang="0">
                <a:pos x="358" y="602"/>
              </a:cxn>
              <a:cxn ang="0">
                <a:pos x="370" y="631"/>
              </a:cxn>
              <a:cxn ang="0">
                <a:pos x="304" y="670"/>
              </a:cxn>
              <a:cxn ang="0">
                <a:pos x="184" y="678"/>
              </a:cxn>
              <a:cxn ang="0">
                <a:pos x="116" y="707"/>
              </a:cxn>
              <a:cxn ang="0">
                <a:pos x="65" y="696"/>
              </a:cxn>
            </a:cxnLst>
            <a:rect l="0" t="0" r="r" b="b"/>
            <a:pathLst>
              <a:path w="413" h="727">
                <a:moveTo>
                  <a:pt x="65" y="696"/>
                </a:moveTo>
                <a:cubicBezTo>
                  <a:pt x="103" y="647"/>
                  <a:pt x="114" y="638"/>
                  <a:pt x="139" y="638"/>
                </a:cubicBezTo>
                <a:cubicBezTo>
                  <a:pt x="163" y="638"/>
                  <a:pt x="175" y="629"/>
                  <a:pt x="190" y="599"/>
                </a:cubicBezTo>
                <a:cubicBezTo>
                  <a:pt x="197" y="587"/>
                  <a:pt x="197" y="587"/>
                  <a:pt x="189" y="596"/>
                </a:cubicBezTo>
                <a:cubicBezTo>
                  <a:pt x="183" y="602"/>
                  <a:pt x="172" y="611"/>
                  <a:pt x="163" y="616"/>
                </a:cubicBezTo>
                <a:cubicBezTo>
                  <a:pt x="148" y="623"/>
                  <a:pt x="144" y="623"/>
                  <a:pt x="137" y="613"/>
                </a:cubicBezTo>
                <a:cubicBezTo>
                  <a:pt x="132" y="607"/>
                  <a:pt x="124" y="602"/>
                  <a:pt x="118" y="603"/>
                </a:cubicBezTo>
                <a:cubicBezTo>
                  <a:pt x="112" y="604"/>
                  <a:pt x="102" y="602"/>
                  <a:pt x="95" y="599"/>
                </a:cubicBezTo>
                <a:cubicBezTo>
                  <a:pt x="88" y="596"/>
                  <a:pt x="78" y="598"/>
                  <a:pt x="72" y="603"/>
                </a:cubicBezTo>
                <a:cubicBezTo>
                  <a:pt x="66" y="608"/>
                  <a:pt x="61" y="610"/>
                  <a:pt x="61" y="609"/>
                </a:cubicBezTo>
                <a:cubicBezTo>
                  <a:pt x="54" y="578"/>
                  <a:pt x="55" y="576"/>
                  <a:pt x="78" y="570"/>
                </a:cubicBezTo>
                <a:cubicBezTo>
                  <a:pt x="93" y="566"/>
                  <a:pt x="105" y="556"/>
                  <a:pt x="113" y="539"/>
                </a:cubicBezTo>
                <a:cubicBezTo>
                  <a:pt x="120" y="525"/>
                  <a:pt x="123" y="514"/>
                  <a:pt x="118" y="512"/>
                </a:cubicBezTo>
                <a:cubicBezTo>
                  <a:pt x="114" y="511"/>
                  <a:pt x="113" y="507"/>
                  <a:pt x="115" y="504"/>
                </a:cubicBezTo>
                <a:cubicBezTo>
                  <a:pt x="117" y="500"/>
                  <a:pt x="114" y="497"/>
                  <a:pt x="108" y="497"/>
                </a:cubicBezTo>
                <a:cubicBezTo>
                  <a:pt x="99" y="497"/>
                  <a:pt x="98" y="494"/>
                  <a:pt x="104" y="483"/>
                </a:cubicBezTo>
                <a:cubicBezTo>
                  <a:pt x="112" y="468"/>
                  <a:pt x="150" y="463"/>
                  <a:pt x="158" y="476"/>
                </a:cubicBezTo>
                <a:cubicBezTo>
                  <a:pt x="161" y="482"/>
                  <a:pt x="166" y="481"/>
                  <a:pt x="172" y="476"/>
                </a:cubicBezTo>
                <a:cubicBezTo>
                  <a:pt x="181" y="469"/>
                  <a:pt x="181" y="466"/>
                  <a:pt x="172" y="457"/>
                </a:cubicBezTo>
                <a:cubicBezTo>
                  <a:pt x="165" y="451"/>
                  <a:pt x="163" y="443"/>
                  <a:pt x="167" y="438"/>
                </a:cubicBezTo>
                <a:cubicBezTo>
                  <a:pt x="177" y="425"/>
                  <a:pt x="173" y="388"/>
                  <a:pt x="161" y="388"/>
                </a:cubicBezTo>
                <a:cubicBezTo>
                  <a:pt x="139" y="388"/>
                  <a:pt x="134" y="355"/>
                  <a:pt x="154" y="336"/>
                </a:cubicBezTo>
                <a:cubicBezTo>
                  <a:pt x="168" y="321"/>
                  <a:pt x="168" y="321"/>
                  <a:pt x="151" y="321"/>
                </a:cubicBezTo>
                <a:cubicBezTo>
                  <a:pt x="141" y="321"/>
                  <a:pt x="133" y="324"/>
                  <a:pt x="133" y="328"/>
                </a:cubicBezTo>
                <a:cubicBezTo>
                  <a:pt x="133" y="338"/>
                  <a:pt x="110" y="343"/>
                  <a:pt x="100" y="335"/>
                </a:cubicBezTo>
                <a:cubicBezTo>
                  <a:pt x="93" y="330"/>
                  <a:pt x="90" y="331"/>
                  <a:pt x="89" y="340"/>
                </a:cubicBezTo>
                <a:cubicBezTo>
                  <a:pt x="86" y="351"/>
                  <a:pt x="86" y="351"/>
                  <a:pt x="74" y="340"/>
                </a:cubicBezTo>
                <a:cubicBezTo>
                  <a:pt x="62" y="328"/>
                  <a:pt x="62" y="326"/>
                  <a:pt x="76" y="300"/>
                </a:cubicBezTo>
                <a:cubicBezTo>
                  <a:pt x="85" y="283"/>
                  <a:pt x="87" y="271"/>
                  <a:pt x="82" y="269"/>
                </a:cubicBezTo>
                <a:cubicBezTo>
                  <a:pt x="78" y="266"/>
                  <a:pt x="77" y="258"/>
                  <a:pt x="80" y="250"/>
                </a:cubicBezTo>
                <a:cubicBezTo>
                  <a:pt x="83" y="238"/>
                  <a:pt x="82" y="236"/>
                  <a:pt x="74" y="239"/>
                </a:cubicBezTo>
                <a:cubicBezTo>
                  <a:pt x="68" y="241"/>
                  <a:pt x="59" y="240"/>
                  <a:pt x="55" y="235"/>
                </a:cubicBezTo>
                <a:cubicBezTo>
                  <a:pt x="49" y="229"/>
                  <a:pt x="47" y="230"/>
                  <a:pt x="46" y="237"/>
                </a:cubicBezTo>
                <a:cubicBezTo>
                  <a:pt x="46" y="244"/>
                  <a:pt x="44" y="242"/>
                  <a:pt x="40" y="234"/>
                </a:cubicBezTo>
                <a:cubicBezTo>
                  <a:pt x="36" y="224"/>
                  <a:pt x="39" y="210"/>
                  <a:pt x="48" y="191"/>
                </a:cubicBezTo>
                <a:cubicBezTo>
                  <a:pt x="62" y="163"/>
                  <a:pt x="62" y="163"/>
                  <a:pt x="62" y="163"/>
                </a:cubicBezTo>
                <a:cubicBezTo>
                  <a:pt x="44" y="184"/>
                  <a:pt x="44" y="184"/>
                  <a:pt x="44" y="184"/>
                </a:cubicBezTo>
                <a:cubicBezTo>
                  <a:pt x="33" y="197"/>
                  <a:pt x="23" y="202"/>
                  <a:pt x="16" y="200"/>
                </a:cubicBezTo>
                <a:cubicBezTo>
                  <a:pt x="0" y="194"/>
                  <a:pt x="1" y="181"/>
                  <a:pt x="17" y="180"/>
                </a:cubicBezTo>
                <a:cubicBezTo>
                  <a:pt x="23" y="180"/>
                  <a:pt x="25" y="178"/>
                  <a:pt x="21" y="176"/>
                </a:cubicBezTo>
                <a:cubicBezTo>
                  <a:pt x="14" y="174"/>
                  <a:pt x="15" y="166"/>
                  <a:pt x="24" y="147"/>
                </a:cubicBezTo>
                <a:cubicBezTo>
                  <a:pt x="31" y="133"/>
                  <a:pt x="39" y="119"/>
                  <a:pt x="43" y="116"/>
                </a:cubicBezTo>
                <a:cubicBezTo>
                  <a:pt x="47" y="113"/>
                  <a:pt x="45" y="111"/>
                  <a:pt x="38" y="111"/>
                </a:cubicBezTo>
                <a:cubicBezTo>
                  <a:pt x="19" y="111"/>
                  <a:pt x="21" y="71"/>
                  <a:pt x="40" y="65"/>
                </a:cubicBezTo>
                <a:cubicBezTo>
                  <a:pt x="47" y="63"/>
                  <a:pt x="53" y="58"/>
                  <a:pt x="53" y="56"/>
                </a:cubicBezTo>
                <a:cubicBezTo>
                  <a:pt x="52" y="53"/>
                  <a:pt x="55" y="40"/>
                  <a:pt x="60" y="26"/>
                </a:cubicBezTo>
                <a:cubicBezTo>
                  <a:pt x="68" y="2"/>
                  <a:pt x="68" y="2"/>
                  <a:pt x="68" y="2"/>
                </a:cubicBezTo>
                <a:cubicBezTo>
                  <a:pt x="115" y="1"/>
                  <a:pt x="115" y="1"/>
                  <a:pt x="115" y="1"/>
                </a:cubicBezTo>
                <a:cubicBezTo>
                  <a:pt x="169" y="0"/>
                  <a:pt x="174" y="8"/>
                  <a:pt x="136" y="36"/>
                </a:cubicBezTo>
                <a:cubicBezTo>
                  <a:pt x="122" y="47"/>
                  <a:pt x="113" y="58"/>
                  <a:pt x="115" y="62"/>
                </a:cubicBezTo>
                <a:cubicBezTo>
                  <a:pt x="117" y="65"/>
                  <a:pt x="114" y="76"/>
                  <a:pt x="107" y="86"/>
                </a:cubicBezTo>
                <a:cubicBezTo>
                  <a:pt x="94" y="106"/>
                  <a:pt x="99" y="108"/>
                  <a:pt x="126" y="93"/>
                </a:cubicBezTo>
                <a:cubicBezTo>
                  <a:pt x="145" y="82"/>
                  <a:pt x="215" y="79"/>
                  <a:pt x="221" y="88"/>
                </a:cubicBezTo>
                <a:cubicBezTo>
                  <a:pt x="229" y="100"/>
                  <a:pt x="191" y="177"/>
                  <a:pt x="172" y="189"/>
                </a:cubicBezTo>
                <a:cubicBezTo>
                  <a:pt x="146" y="205"/>
                  <a:pt x="141" y="212"/>
                  <a:pt x="160" y="206"/>
                </a:cubicBezTo>
                <a:cubicBezTo>
                  <a:pt x="187" y="198"/>
                  <a:pt x="177" y="213"/>
                  <a:pt x="149" y="223"/>
                </a:cubicBezTo>
                <a:cubicBezTo>
                  <a:pt x="123" y="232"/>
                  <a:pt x="123" y="232"/>
                  <a:pt x="139" y="238"/>
                </a:cubicBezTo>
                <a:cubicBezTo>
                  <a:pt x="149" y="242"/>
                  <a:pt x="162" y="243"/>
                  <a:pt x="168" y="241"/>
                </a:cubicBezTo>
                <a:cubicBezTo>
                  <a:pt x="185" y="235"/>
                  <a:pt x="227" y="265"/>
                  <a:pt x="233" y="286"/>
                </a:cubicBezTo>
                <a:cubicBezTo>
                  <a:pt x="236" y="296"/>
                  <a:pt x="242" y="317"/>
                  <a:pt x="246" y="333"/>
                </a:cubicBezTo>
                <a:cubicBezTo>
                  <a:pt x="252" y="355"/>
                  <a:pt x="259" y="364"/>
                  <a:pt x="276" y="371"/>
                </a:cubicBezTo>
                <a:cubicBezTo>
                  <a:pt x="307" y="383"/>
                  <a:pt x="313" y="399"/>
                  <a:pt x="296" y="420"/>
                </a:cubicBezTo>
                <a:cubicBezTo>
                  <a:pt x="281" y="437"/>
                  <a:pt x="281" y="437"/>
                  <a:pt x="281" y="437"/>
                </a:cubicBezTo>
                <a:cubicBezTo>
                  <a:pt x="303" y="446"/>
                  <a:pt x="303" y="446"/>
                  <a:pt x="303" y="446"/>
                </a:cubicBezTo>
                <a:cubicBezTo>
                  <a:pt x="330" y="457"/>
                  <a:pt x="338" y="479"/>
                  <a:pt x="322" y="497"/>
                </a:cubicBezTo>
                <a:cubicBezTo>
                  <a:pt x="312" y="509"/>
                  <a:pt x="312" y="510"/>
                  <a:pt x="323" y="514"/>
                </a:cubicBezTo>
                <a:cubicBezTo>
                  <a:pt x="330" y="517"/>
                  <a:pt x="337" y="516"/>
                  <a:pt x="339" y="512"/>
                </a:cubicBezTo>
                <a:cubicBezTo>
                  <a:pt x="342" y="501"/>
                  <a:pt x="377" y="503"/>
                  <a:pt x="393" y="515"/>
                </a:cubicBezTo>
                <a:cubicBezTo>
                  <a:pt x="413" y="530"/>
                  <a:pt x="403" y="571"/>
                  <a:pt x="375" y="585"/>
                </a:cubicBezTo>
                <a:cubicBezTo>
                  <a:pt x="363" y="591"/>
                  <a:pt x="355" y="599"/>
                  <a:pt x="358" y="602"/>
                </a:cubicBezTo>
                <a:cubicBezTo>
                  <a:pt x="360" y="606"/>
                  <a:pt x="356" y="610"/>
                  <a:pt x="350" y="612"/>
                </a:cubicBezTo>
                <a:cubicBezTo>
                  <a:pt x="333" y="619"/>
                  <a:pt x="346" y="631"/>
                  <a:pt x="370" y="631"/>
                </a:cubicBezTo>
                <a:cubicBezTo>
                  <a:pt x="389" y="631"/>
                  <a:pt x="390" y="632"/>
                  <a:pt x="382" y="642"/>
                </a:cubicBezTo>
                <a:cubicBezTo>
                  <a:pt x="366" y="661"/>
                  <a:pt x="344" y="669"/>
                  <a:pt x="304" y="670"/>
                </a:cubicBezTo>
                <a:cubicBezTo>
                  <a:pt x="225" y="671"/>
                  <a:pt x="210" y="673"/>
                  <a:pt x="215" y="680"/>
                </a:cubicBezTo>
                <a:cubicBezTo>
                  <a:pt x="220" y="688"/>
                  <a:pt x="198" y="686"/>
                  <a:pt x="184" y="678"/>
                </a:cubicBezTo>
                <a:cubicBezTo>
                  <a:pt x="171" y="669"/>
                  <a:pt x="150" y="678"/>
                  <a:pt x="141" y="698"/>
                </a:cubicBezTo>
                <a:cubicBezTo>
                  <a:pt x="134" y="713"/>
                  <a:pt x="131" y="714"/>
                  <a:pt x="116" y="707"/>
                </a:cubicBezTo>
                <a:cubicBezTo>
                  <a:pt x="103" y="701"/>
                  <a:pt x="94" y="702"/>
                  <a:pt x="77" y="711"/>
                </a:cubicBezTo>
                <a:cubicBezTo>
                  <a:pt x="45" y="727"/>
                  <a:pt x="43" y="725"/>
                  <a:pt x="65" y="696"/>
                </a:cubicBezTo>
                <a:close/>
              </a:path>
            </a:pathLst>
          </a:custGeom>
          <a:solidFill>
            <a:srgbClr val="727272"/>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2" name="Group 1"/>
          <p:cNvGrpSpPr/>
          <p:nvPr/>
        </p:nvGrpSpPr>
        <p:grpSpPr>
          <a:xfrm>
            <a:off x="5773210" y="3703997"/>
            <a:ext cx="477143" cy="632489"/>
            <a:chOff x="5773210" y="3703997"/>
            <a:chExt cx="477143" cy="632489"/>
          </a:xfrm>
          <a:solidFill>
            <a:srgbClr val="6F6F6F"/>
          </a:solidFill>
        </p:grpSpPr>
        <p:sp>
          <p:nvSpPr>
            <p:cNvPr id="69" name="Freeform 38"/>
            <p:cNvSpPr>
              <a:spLocks/>
            </p:cNvSpPr>
            <p:nvPr/>
          </p:nvSpPr>
          <p:spPr bwMode="auto">
            <a:xfrm>
              <a:off x="5773210" y="3832714"/>
              <a:ext cx="428318" cy="503772"/>
            </a:xfrm>
            <a:custGeom>
              <a:avLst/>
              <a:gdLst/>
              <a:ahLst/>
              <a:cxnLst>
                <a:cxn ang="0">
                  <a:pos x="46" y="251"/>
                </a:cxn>
                <a:cxn ang="0">
                  <a:pos x="46" y="241"/>
                </a:cxn>
                <a:cxn ang="0">
                  <a:pos x="39" y="236"/>
                </a:cxn>
                <a:cxn ang="0">
                  <a:pos x="36" y="228"/>
                </a:cxn>
                <a:cxn ang="0">
                  <a:pos x="21" y="225"/>
                </a:cxn>
                <a:cxn ang="0">
                  <a:pos x="0" y="230"/>
                </a:cxn>
                <a:cxn ang="0">
                  <a:pos x="17" y="216"/>
                </a:cxn>
                <a:cxn ang="0">
                  <a:pos x="31" y="190"/>
                </a:cxn>
                <a:cxn ang="0">
                  <a:pos x="57" y="168"/>
                </a:cxn>
                <a:cxn ang="0">
                  <a:pos x="66" y="159"/>
                </a:cxn>
                <a:cxn ang="0">
                  <a:pos x="61" y="129"/>
                </a:cxn>
                <a:cxn ang="0">
                  <a:pos x="52" y="109"/>
                </a:cxn>
                <a:cxn ang="0">
                  <a:pos x="18" y="102"/>
                </a:cxn>
                <a:cxn ang="0">
                  <a:pos x="24" y="82"/>
                </a:cxn>
                <a:cxn ang="0">
                  <a:pos x="25" y="53"/>
                </a:cxn>
                <a:cxn ang="0">
                  <a:pos x="20" y="39"/>
                </a:cxn>
                <a:cxn ang="0">
                  <a:pos x="56" y="34"/>
                </a:cxn>
                <a:cxn ang="0">
                  <a:pos x="60" y="33"/>
                </a:cxn>
                <a:cxn ang="0">
                  <a:pos x="80" y="29"/>
                </a:cxn>
                <a:cxn ang="0">
                  <a:pos x="95" y="23"/>
                </a:cxn>
                <a:cxn ang="0">
                  <a:pos x="126" y="26"/>
                </a:cxn>
                <a:cxn ang="0">
                  <a:pos x="147" y="49"/>
                </a:cxn>
                <a:cxn ang="0">
                  <a:pos x="161" y="32"/>
                </a:cxn>
                <a:cxn ang="0">
                  <a:pos x="175" y="23"/>
                </a:cxn>
                <a:cxn ang="0">
                  <a:pos x="191" y="45"/>
                </a:cxn>
                <a:cxn ang="0">
                  <a:pos x="210" y="158"/>
                </a:cxn>
                <a:cxn ang="0">
                  <a:pos x="186" y="193"/>
                </a:cxn>
                <a:cxn ang="0">
                  <a:pos x="172" y="193"/>
                </a:cxn>
                <a:cxn ang="0">
                  <a:pos x="155" y="200"/>
                </a:cxn>
                <a:cxn ang="0">
                  <a:pos x="130" y="215"/>
                </a:cxn>
                <a:cxn ang="0">
                  <a:pos x="108" y="226"/>
                </a:cxn>
                <a:cxn ang="0">
                  <a:pos x="95" y="230"/>
                </a:cxn>
                <a:cxn ang="0">
                  <a:pos x="46" y="251"/>
                </a:cxn>
              </a:cxnLst>
              <a:rect l="0" t="0" r="r" b="b"/>
              <a:pathLst>
                <a:path w="219" h="258">
                  <a:moveTo>
                    <a:pt x="46" y="251"/>
                  </a:moveTo>
                  <a:cubicBezTo>
                    <a:pt x="45" y="248"/>
                    <a:pt x="45" y="244"/>
                    <a:pt x="46" y="241"/>
                  </a:cubicBezTo>
                  <a:cubicBezTo>
                    <a:pt x="46" y="238"/>
                    <a:pt x="43" y="236"/>
                    <a:pt x="39" y="236"/>
                  </a:cubicBezTo>
                  <a:cubicBezTo>
                    <a:pt x="35" y="236"/>
                    <a:pt x="34" y="232"/>
                    <a:pt x="36" y="228"/>
                  </a:cubicBezTo>
                  <a:cubicBezTo>
                    <a:pt x="39" y="224"/>
                    <a:pt x="34" y="223"/>
                    <a:pt x="21" y="225"/>
                  </a:cubicBezTo>
                  <a:cubicBezTo>
                    <a:pt x="0" y="230"/>
                    <a:pt x="0" y="230"/>
                    <a:pt x="0" y="230"/>
                  </a:cubicBezTo>
                  <a:cubicBezTo>
                    <a:pt x="17" y="216"/>
                    <a:pt x="17" y="216"/>
                    <a:pt x="17" y="216"/>
                  </a:cubicBezTo>
                  <a:cubicBezTo>
                    <a:pt x="26" y="209"/>
                    <a:pt x="33" y="197"/>
                    <a:pt x="31" y="190"/>
                  </a:cubicBezTo>
                  <a:cubicBezTo>
                    <a:pt x="29" y="180"/>
                    <a:pt x="36" y="175"/>
                    <a:pt x="57" y="168"/>
                  </a:cubicBezTo>
                  <a:cubicBezTo>
                    <a:pt x="82" y="161"/>
                    <a:pt x="84" y="159"/>
                    <a:pt x="66" y="159"/>
                  </a:cubicBezTo>
                  <a:cubicBezTo>
                    <a:pt x="43" y="158"/>
                    <a:pt x="40" y="141"/>
                    <a:pt x="61" y="129"/>
                  </a:cubicBezTo>
                  <a:cubicBezTo>
                    <a:pt x="82" y="116"/>
                    <a:pt x="79" y="109"/>
                    <a:pt x="52" y="109"/>
                  </a:cubicBezTo>
                  <a:cubicBezTo>
                    <a:pt x="39" y="109"/>
                    <a:pt x="24" y="106"/>
                    <a:pt x="18" y="102"/>
                  </a:cubicBezTo>
                  <a:cubicBezTo>
                    <a:pt x="10" y="97"/>
                    <a:pt x="10" y="94"/>
                    <a:pt x="24" y="82"/>
                  </a:cubicBezTo>
                  <a:cubicBezTo>
                    <a:pt x="43" y="65"/>
                    <a:pt x="44" y="53"/>
                    <a:pt x="25" y="53"/>
                  </a:cubicBezTo>
                  <a:cubicBezTo>
                    <a:pt x="13" y="53"/>
                    <a:pt x="12" y="51"/>
                    <a:pt x="20" y="39"/>
                  </a:cubicBezTo>
                  <a:cubicBezTo>
                    <a:pt x="30" y="23"/>
                    <a:pt x="51" y="20"/>
                    <a:pt x="56" y="34"/>
                  </a:cubicBezTo>
                  <a:cubicBezTo>
                    <a:pt x="59" y="40"/>
                    <a:pt x="60" y="40"/>
                    <a:pt x="60" y="33"/>
                  </a:cubicBezTo>
                  <a:cubicBezTo>
                    <a:pt x="61" y="27"/>
                    <a:pt x="67" y="26"/>
                    <a:pt x="80" y="29"/>
                  </a:cubicBezTo>
                  <a:cubicBezTo>
                    <a:pt x="96" y="33"/>
                    <a:pt x="98" y="32"/>
                    <a:pt x="95" y="23"/>
                  </a:cubicBezTo>
                  <a:cubicBezTo>
                    <a:pt x="86" y="0"/>
                    <a:pt x="106" y="2"/>
                    <a:pt x="126" y="26"/>
                  </a:cubicBezTo>
                  <a:cubicBezTo>
                    <a:pt x="147" y="49"/>
                    <a:pt x="147" y="49"/>
                    <a:pt x="147" y="49"/>
                  </a:cubicBezTo>
                  <a:cubicBezTo>
                    <a:pt x="161" y="32"/>
                    <a:pt x="161" y="32"/>
                    <a:pt x="161" y="32"/>
                  </a:cubicBezTo>
                  <a:cubicBezTo>
                    <a:pt x="169" y="22"/>
                    <a:pt x="175" y="18"/>
                    <a:pt x="175" y="23"/>
                  </a:cubicBezTo>
                  <a:cubicBezTo>
                    <a:pt x="175" y="27"/>
                    <a:pt x="182" y="38"/>
                    <a:pt x="191" y="45"/>
                  </a:cubicBezTo>
                  <a:cubicBezTo>
                    <a:pt x="208" y="61"/>
                    <a:pt x="219" y="126"/>
                    <a:pt x="210" y="158"/>
                  </a:cubicBezTo>
                  <a:cubicBezTo>
                    <a:pt x="199" y="196"/>
                    <a:pt x="196" y="201"/>
                    <a:pt x="186" y="193"/>
                  </a:cubicBezTo>
                  <a:cubicBezTo>
                    <a:pt x="180" y="188"/>
                    <a:pt x="175" y="188"/>
                    <a:pt x="172" y="193"/>
                  </a:cubicBezTo>
                  <a:cubicBezTo>
                    <a:pt x="169" y="197"/>
                    <a:pt x="162" y="200"/>
                    <a:pt x="155" y="200"/>
                  </a:cubicBezTo>
                  <a:cubicBezTo>
                    <a:pt x="148" y="200"/>
                    <a:pt x="137" y="207"/>
                    <a:pt x="130" y="215"/>
                  </a:cubicBezTo>
                  <a:cubicBezTo>
                    <a:pt x="123" y="223"/>
                    <a:pt x="113" y="228"/>
                    <a:pt x="108" y="226"/>
                  </a:cubicBezTo>
                  <a:cubicBezTo>
                    <a:pt x="102" y="224"/>
                    <a:pt x="97" y="226"/>
                    <a:pt x="95" y="230"/>
                  </a:cubicBezTo>
                  <a:cubicBezTo>
                    <a:pt x="92" y="239"/>
                    <a:pt x="47" y="258"/>
                    <a:pt x="46" y="251"/>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40"/>
            <p:cNvSpPr>
              <a:spLocks/>
            </p:cNvSpPr>
            <p:nvPr/>
          </p:nvSpPr>
          <p:spPr bwMode="auto">
            <a:xfrm>
              <a:off x="6008453" y="3719531"/>
              <a:ext cx="241900" cy="197513"/>
            </a:xfrm>
            <a:custGeom>
              <a:avLst/>
              <a:gdLst/>
              <a:ahLst/>
              <a:cxnLst>
                <a:cxn ang="0">
                  <a:pos x="80" y="98"/>
                </a:cxn>
                <a:cxn ang="0">
                  <a:pos x="59" y="79"/>
                </a:cxn>
                <a:cxn ang="0">
                  <a:pos x="41" y="83"/>
                </a:cxn>
                <a:cxn ang="0">
                  <a:pos x="27" y="99"/>
                </a:cxn>
                <a:cxn ang="0">
                  <a:pos x="13" y="83"/>
                </a:cxn>
                <a:cxn ang="0">
                  <a:pos x="27" y="41"/>
                </a:cxn>
                <a:cxn ang="0">
                  <a:pos x="96" y="17"/>
                </a:cxn>
                <a:cxn ang="0">
                  <a:pos x="105" y="43"/>
                </a:cxn>
                <a:cxn ang="0">
                  <a:pos x="113" y="56"/>
                </a:cxn>
                <a:cxn ang="0">
                  <a:pos x="107" y="90"/>
                </a:cxn>
                <a:cxn ang="0">
                  <a:pos x="80" y="98"/>
                </a:cxn>
              </a:cxnLst>
              <a:rect l="0" t="0" r="r" b="b"/>
              <a:pathLst>
                <a:path w="124" h="102">
                  <a:moveTo>
                    <a:pt x="80" y="98"/>
                  </a:moveTo>
                  <a:cubicBezTo>
                    <a:pt x="71" y="94"/>
                    <a:pt x="62" y="86"/>
                    <a:pt x="59" y="79"/>
                  </a:cubicBezTo>
                  <a:cubicBezTo>
                    <a:pt x="55" y="67"/>
                    <a:pt x="53" y="67"/>
                    <a:pt x="41" y="83"/>
                  </a:cubicBezTo>
                  <a:cubicBezTo>
                    <a:pt x="27" y="99"/>
                    <a:pt x="27" y="99"/>
                    <a:pt x="27" y="99"/>
                  </a:cubicBezTo>
                  <a:cubicBezTo>
                    <a:pt x="13" y="83"/>
                    <a:pt x="13" y="83"/>
                    <a:pt x="13" y="83"/>
                  </a:cubicBezTo>
                  <a:cubicBezTo>
                    <a:pt x="0" y="67"/>
                    <a:pt x="0" y="67"/>
                    <a:pt x="27" y="41"/>
                  </a:cubicBezTo>
                  <a:cubicBezTo>
                    <a:pt x="61" y="8"/>
                    <a:pt x="83" y="0"/>
                    <a:pt x="96" y="17"/>
                  </a:cubicBezTo>
                  <a:cubicBezTo>
                    <a:pt x="101" y="24"/>
                    <a:pt x="105" y="36"/>
                    <a:pt x="105" y="43"/>
                  </a:cubicBezTo>
                  <a:cubicBezTo>
                    <a:pt x="105" y="50"/>
                    <a:pt x="109" y="56"/>
                    <a:pt x="113" y="56"/>
                  </a:cubicBezTo>
                  <a:cubicBezTo>
                    <a:pt x="124" y="56"/>
                    <a:pt x="121" y="76"/>
                    <a:pt x="107" y="90"/>
                  </a:cubicBezTo>
                  <a:cubicBezTo>
                    <a:pt x="98" y="100"/>
                    <a:pt x="90" y="102"/>
                    <a:pt x="80" y="98"/>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42"/>
            <p:cNvSpPr>
              <a:spLocks/>
            </p:cNvSpPr>
            <p:nvPr/>
          </p:nvSpPr>
          <p:spPr bwMode="auto">
            <a:xfrm>
              <a:off x="5944093" y="3703997"/>
              <a:ext cx="144253" cy="110964"/>
            </a:xfrm>
            <a:custGeom>
              <a:avLst/>
              <a:gdLst/>
              <a:ahLst/>
              <a:cxnLst>
                <a:cxn ang="0">
                  <a:pos x="7" y="47"/>
                </a:cxn>
                <a:cxn ang="0">
                  <a:pos x="12" y="33"/>
                </a:cxn>
                <a:cxn ang="0">
                  <a:pos x="38" y="14"/>
                </a:cxn>
                <a:cxn ang="0">
                  <a:pos x="71" y="2"/>
                </a:cxn>
                <a:cxn ang="0">
                  <a:pos x="61" y="29"/>
                </a:cxn>
                <a:cxn ang="0">
                  <a:pos x="23" y="54"/>
                </a:cxn>
                <a:cxn ang="0">
                  <a:pos x="7" y="47"/>
                </a:cxn>
              </a:cxnLst>
              <a:rect l="0" t="0" r="r" b="b"/>
              <a:pathLst>
                <a:path w="73" h="56">
                  <a:moveTo>
                    <a:pt x="7" y="47"/>
                  </a:moveTo>
                  <a:cubicBezTo>
                    <a:pt x="12" y="41"/>
                    <a:pt x="14" y="35"/>
                    <a:pt x="12" y="33"/>
                  </a:cubicBezTo>
                  <a:cubicBezTo>
                    <a:pt x="10" y="32"/>
                    <a:pt x="22" y="23"/>
                    <a:pt x="38" y="14"/>
                  </a:cubicBezTo>
                  <a:cubicBezTo>
                    <a:pt x="54" y="5"/>
                    <a:pt x="69" y="0"/>
                    <a:pt x="71" y="2"/>
                  </a:cubicBezTo>
                  <a:cubicBezTo>
                    <a:pt x="73" y="4"/>
                    <a:pt x="69" y="16"/>
                    <a:pt x="61" y="29"/>
                  </a:cubicBezTo>
                  <a:cubicBezTo>
                    <a:pt x="51" y="47"/>
                    <a:pt x="42" y="53"/>
                    <a:pt x="23" y="54"/>
                  </a:cubicBezTo>
                  <a:cubicBezTo>
                    <a:pt x="3" y="56"/>
                    <a:pt x="0" y="55"/>
                    <a:pt x="7" y="47"/>
                  </a:cubicBezTo>
                  <a:close/>
                </a:path>
              </a:pathLst>
            </a:custGeom>
            <a:grp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4" name="Freeform 43"/>
          <p:cNvSpPr>
            <a:spLocks/>
          </p:cNvSpPr>
          <p:nvPr/>
        </p:nvSpPr>
        <p:spPr bwMode="auto">
          <a:xfrm>
            <a:off x="7612977" y="3286776"/>
            <a:ext cx="272970" cy="499333"/>
          </a:xfrm>
          <a:custGeom>
            <a:avLst/>
            <a:gdLst/>
            <a:ahLst/>
            <a:cxnLst>
              <a:cxn ang="0">
                <a:pos x="38" y="251"/>
              </a:cxn>
              <a:cxn ang="0">
                <a:pos x="26" y="227"/>
              </a:cxn>
              <a:cxn ang="0">
                <a:pos x="13" y="200"/>
              </a:cxn>
              <a:cxn ang="0">
                <a:pos x="1" y="136"/>
              </a:cxn>
              <a:cxn ang="0">
                <a:pos x="18" y="65"/>
              </a:cxn>
              <a:cxn ang="0">
                <a:pos x="48" y="52"/>
              </a:cxn>
              <a:cxn ang="0">
                <a:pos x="84" y="30"/>
              </a:cxn>
              <a:cxn ang="0">
                <a:pos x="112" y="51"/>
              </a:cxn>
              <a:cxn ang="0">
                <a:pos x="127" y="115"/>
              </a:cxn>
              <a:cxn ang="0">
                <a:pos x="133" y="126"/>
              </a:cxn>
              <a:cxn ang="0">
                <a:pos x="120" y="133"/>
              </a:cxn>
              <a:cxn ang="0">
                <a:pos x="102" y="154"/>
              </a:cxn>
              <a:cxn ang="0">
                <a:pos x="94" y="164"/>
              </a:cxn>
              <a:cxn ang="0">
                <a:pos x="86" y="171"/>
              </a:cxn>
              <a:cxn ang="0">
                <a:pos x="81" y="178"/>
              </a:cxn>
              <a:cxn ang="0">
                <a:pos x="72" y="210"/>
              </a:cxn>
              <a:cxn ang="0">
                <a:pos x="79" y="242"/>
              </a:cxn>
              <a:cxn ang="0">
                <a:pos x="76" y="249"/>
              </a:cxn>
              <a:cxn ang="0">
                <a:pos x="38" y="251"/>
              </a:cxn>
            </a:cxnLst>
            <a:rect l="0" t="0" r="r" b="b"/>
            <a:pathLst>
              <a:path w="140" h="256">
                <a:moveTo>
                  <a:pt x="38" y="251"/>
                </a:moveTo>
                <a:cubicBezTo>
                  <a:pt x="30" y="249"/>
                  <a:pt x="26" y="241"/>
                  <a:pt x="26" y="227"/>
                </a:cubicBezTo>
                <a:cubicBezTo>
                  <a:pt x="26" y="215"/>
                  <a:pt x="21" y="204"/>
                  <a:pt x="13" y="200"/>
                </a:cubicBezTo>
                <a:cubicBezTo>
                  <a:pt x="2" y="195"/>
                  <a:pt x="0" y="184"/>
                  <a:pt x="1" y="136"/>
                </a:cubicBezTo>
                <a:cubicBezTo>
                  <a:pt x="1" y="84"/>
                  <a:pt x="3" y="76"/>
                  <a:pt x="18" y="65"/>
                </a:cubicBezTo>
                <a:cubicBezTo>
                  <a:pt x="27" y="58"/>
                  <a:pt x="41" y="52"/>
                  <a:pt x="48" y="52"/>
                </a:cubicBezTo>
                <a:cubicBezTo>
                  <a:pt x="56" y="52"/>
                  <a:pt x="72" y="42"/>
                  <a:pt x="84" y="30"/>
                </a:cubicBezTo>
                <a:cubicBezTo>
                  <a:pt x="112" y="0"/>
                  <a:pt x="125" y="10"/>
                  <a:pt x="112" y="51"/>
                </a:cubicBezTo>
                <a:cubicBezTo>
                  <a:pt x="100" y="86"/>
                  <a:pt x="106" y="115"/>
                  <a:pt x="127" y="115"/>
                </a:cubicBezTo>
                <a:cubicBezTo>
                  <a:pt x="139" y="115"/>
                  <a:pt x="140" y="117"/>
                  <a:pt x="133" y="126"/>
                </a:cubicBezTo>
                <a:cubicBezTo>
                  <a:pt x="128" y="132"/>
                  <a:pt x="122" y="135"/>
                  <a:pt x="120" y="133"/>
                </a:cubicBezTo>
                <a:cubicBezTo>
                  <a:pt x="113" y="126"/>
                  <a:pt x="98" y="144"/>
                  <a:pt x="102" y="154"/>
                </a:cubicBezTo>
                <a:cubicBezTo>
                  <a:pt x="104" y="160"/>
                  <a:pt x="101" y="164"/>
                  <a:pt x="94" y="164"/>
                </a:cubicBezTo>
                <a:cubicBezTo>
                  <a:pt x="87" y="164"/>
                  <a:pt x="84" y="167"/>
                  <a:pt x="86" y="171"/>
                </a:cubicBezTo>
                <a:cubicBezTo>
                  <a:pt x="89" y="175"/>
                  <a:pt x="86" y="178"/>
                  <a:pt x="81" y="178"/>
                </a:cubicBezTo>
                <a:cubicBezTo>
                  <a:pt x="75" y="178"/>
                  <a:pt x="72" y="189"/>
                  <a:pt x="72" y="210"/>
                </a:cubicBezTo>
                <a:cubicBezTo>
                  <a:pt x="72" y="227"/>
                  <a:pt x="75" y="242"/>
                  <a:pt x="79" y="242"/>
                </a:cubicBezTo>
                <a:cubicBezTo>
                  <a:pt x="83" y="242"/>
                  <a:pt x="81" y="245"/>
                  <a:pt x="76" y="249"/>
                </a:cubicBezTo>
                <a:cubicBezTo>
                  <a:pt x="64" y="256"/>
                  <a:pt x="59" y="256"/>
                  <a:pt x="38" y="251"/>
                </a:cubicBezTo>
                <a:close/>
              </a:path>
            </a:pathLst>
          </a:custGeom>
          <a:solidFill>
            <a:srgbClr val="858585"/>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16"/>
          <p:cNvSpPr>
            <a:spLocks noChangeAspect="1" noChangeArrowheads="1"/>
          </p:cNvSpPr>
          <p:nvPr/>
        </p:nvSpPr>
        <p:spPr bwMode="auto">
          <a:xfrm>
            <a:off x="6371511" y="328677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7" name="Freeform 16"/>
          <p:cNvSpPr>
            <a:spLocks noChangeAspect="1" noChangeArrowheads="1"/>
          </p:cNvSpPr>
          <p:nvPr/>
        </p:nvSpPr>
        <p:spPr bwMode="auto">
          <a:xfrm>
            <a:off x="6253891" y="5266630"/>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8" name="Freeform 16"/>
          <p:cNvSpPr>
            <a:spLocks noChangeAspect="1" noChangeArrowheads="1"/>
          </p:cNvSpPr>
          <p:nvPr/>
        </p:nvSpPr>
        <p:spPr bwMode="auto">
          <a:xfrm>
            <a:off x="7547208" y="2147826"/>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19" name="Freeform 16"/>
          <p:cNvSpPr>
            <a:spLocks noChangeAspect="1" noChangeArrowheads="1"/>
          </p:cNvSpPr>
          <p:nvPr/>
        </p:nvSpPr>
        <p:spPr bwMode="auto">
          <a:xfrm>
            <a:off x="7952151" y="5134704"/>
            <a:ext cx="365760" cy="520742"/>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19328235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1"/>
                                        </p:tgtEl>
                                        <p:attrNameLst>
                                          <p:attrName>style.visibility</p:attrName>
                                        </p:attrNameLst>
                                      </p:cBhvr>
                                      <p:to>
                                        <p:strVal val="visible"/>
                                      </p:to>
                                    </p:set>
                                    <p:animEffect transition="in" filter="wipe(left)">
                                      <p:cBhvr>
                                        <p:cTn id="7" dur="500"/>
                                        <p:tgtEl>
                                          <p:spTgt spid="451"/>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82"/>
                                        </p:tgtEl>
                                        <p:attrNameLst>
                                          <p:attrName>style.visibility</p:attrName>
                                        </p:attrNameLst>
                                      </p:cBhvr>
                                      <p:to>
                                        <p:strVal val="visible"/>
                                      </p:to>
                                    </p:set>
                                    <p:anim calcmode="lin" valueType="num">
                                      <p:cBhvr additive="base">
                                        <p:cTn id="11" dur="250" fill="hold"/>
                                        <p:tgtEl>
                                          <p:spTgt spid="82"/>
                                        </p:tgtEl>
                                        <p:attrNameLst>
                                          <p:attrName>ppt_x</p:attrName>
                                        </p:attrNameLst>
                                      </p:cBhvr>
                                      <p:tavLst>
                                        <p:tav tm="0">
                                          <p:val>
                                            <p:strVal val="#ppt_x"/>
                                          </p:val>
                                        </p:tav>
                                        <p:tav tm="100000">
                                          <p:val>
                                            <p:strVal val="#ppt_x"/>
                                          </p:val>
                                        </p:tav>
                                      </p:tavLst>
                                    </p:anim>
                                    <p:anim calcmode="lin" valueType="num">
                                      <p:cBhvr additive="base">
                                        <p:cTn id="12" dur="250" fill="hold"/>
                                        <p:tgtEl>
                                          <p:spTgt spid="8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250" fill="hold"/>
                                        <p:tgtEl>
                                          <p:spTgt spid="4"/>
                                        </p:tgtEl>
                                        <p:attrNameLst>
                                          <p:attrName>ppt_x</p:attrName>
                                        </p:attrNameLst>
                                      </p:cBhvr>
                                      <p:tavLst>
                                        <p:tav tm="0">
                                          <p:val>
                                            <p:strVal val="#ppt_x"/>
                                          </p:val>
                                        </p:tav>
                                        <p:tav tm="100000">
                                          <p:val>
                                            <p:strVal val="#ppt_x"/>
                                          </p:val>
                                        </p:tav>
                                      </p:tavLst>
                                    </p:anim>
                                    <p:anim calcmode="lin" valueType="num">
                                      <p:cBhvr additive="base">
                                        <p:cTn id="17" dur="250" fill="hold"/>
                                        <p:tgtEl>
                                          <p:spTgt spid="4"/>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87"/>
                                        </p:tgtEl>
                                        <p:attrNameLst>
                                          <p:attrName>style.visibility</p:attrName>
                                        </p:attrNameLst>
                                      </p:cBhvr>
                                      <p:to>
                                        <p:strVal val="visible"/>
                                      </p:to>
                                    </p:set>
                                    <p:anim calcmode="lin" valueType="num">
                                      <p:cBhvr additive="base">
                                        <p:cTn id="21" dur="250" fill="hold"/>
                                        <p:tgtEl>
                                          <p:spTgt spid="87"/>
                                        </p:tgtEl>
                                        <p:attrNameLst>
                                          <p:attrName>ppt_x</p:attrName>
                                        </p:attrNameLst>
                                      </p:cBhvr>
                                      <p:tavLst>
                                        <p:tav tm="0">
                                          <p:val>
                                            <p:strVal val="#ppt_x"/>
                                          </p:val>
                                        </p:tav>
                                        <p:tav tm="100000">
                                          <p:val>
                                            <p:strVal val="#ppt_x"/>
                                          </p:val>
                                        </p:tav>
                                      </p:tavLst>
                                    </p:anim>
                                    <p:anim calcmode="lin" valueType="num">
                                      <p:cBhvr additive="base">
                                        <p:cTn id="22" dur="250" fill="hold"/>
                                        <p:tgtEl>
                                          <p:spTgt spid="87"/>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81"/>
                                        </p:tgtEl>
                                        <p:attrNameLst>
                                          <p:attrName>style.visibility</p:attrName>
                                        </p:attrNameLst>
                                      </p:cBhvr>
                                      <p:to>
                                        <p:strVal val="visible"/>
                                      </p:to>
                                    </p:set>
                                    <p:anim calcmode="lin" valueType="num">
                                      <p:cBhvr additive="base">
                                        <p:cTn id="26" dur="250" fill="hold"/>
                                        <p:tgtEl>
                                          <p:spTgt spid="81"/>
                                        </p:tgtEl>
                                        <p:attrNameLst>
                                          <p:attrName>ppt_x</p:attrName>
                                        </p:attrNameLst>
                                      </p:cBhvr>
                                      <p:tavLst>
                                        <p:tav tm="0">
                                          <p:val>
                                            <p:strVal val="#ppt_x"/>
                                          </p:val>
                                        </p:tav>
                                        <p:tav tm="100000">
                                          <p:val>
                                            <p:strVal val="#ppt_x"/>
                                          </p:val>
                                        </p:tav>
                                      </p:tavLst>
                                    </p:anim>
                                    <p:anim calcmode="lin" valueType="num">
                                      <p:cBhvr additive="base">
                                        <p:cTn id="27" dur="250" fill="hold"/>
                                        <p:tgtEl>
                                          <p:spTgt spid="81"/>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79"/>
                                        </p:tgtEl>
                                        <p:attrNameLst>
                                          <p:attrName>style.visibility</p:attrName>
                                        </p:attrNameLst>
                                      </p:cBhvr>
                                      <p:to>
                                        <p:strVal val="visible"/>
                                      </p:to>
                                    </p:set>
                                    <p:anim calcmode="lin" valueType="num">
                                      <p:cBhvr additive="base">
                                        <p:cTn id="31" dur="250" fill="hold"/>
                                        <p:tgtEl>
                                          <p:spTgt spid="79"/>
                                        </p:tgtEl>
                                        <p:attrNameLst>
                                          <p:attrName>ppt_x</p:attrName>
                                        </p:attrNameLst>
                                      </p:cBhvr>
                                      <p:tavLst>
                                        <p:tav tm="0">
                                          <p:val>
                                            <p:strVal val="#ppt_x"/>
                                          </p:val>
                                        </p:tav>
                                        <p:tav tm="100000">
                                          <p:val>
                                            <p:strVal val="#ppt_x"/>
                                          </p:val>
                                        </p:tav>
                                      </p:tavLst>
                                    </p:anim>
                                    <p:anim calcmode="lin" valueType="num">
                                      <p:cBhvr additive="base">
                                        <p:cTn id="32" dur="250" fill="hold"/>
                                        <p:tgtEl>
                                          <p:spTgt spid="79"/>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70"/>
                                        </p:tgtEl>
                                        <p:attrNameLst>
                                          <p:attrName>style.visibility</p:attrName>
                                        </p:attrNameLst>
                                      </p:cBhvr>
                                      <p:to>
                                        <p:strVal val="visible"/>
                                      </p:to>
                                    </p:set>
                                    <p:anim calcmode="lin" valueType="num">
                                      <p:cBhvr additive="base">
                                        <p:cTn id="36" dur="250" fill="hold"/>
                                        <p:tgtEl>
                                          <p:spTgt spid="70"/>
                                        </p:tgtEl>
                                        <p:attrNameLst>
                                          <p:attrName>ppt_x</p:attrName>
                                        </p:attrNameLst>
                                      </p:cBhvr>
                                      <p:tavLst>
                                        <p:tav tm="0">
                                          <p:val>
                                            <p:strVal val="#ppt_x"/>
                                          </p:val>
                                        </p:tav>
                                        <p:tav tm="100000">
                                          <p:val>
                                            <p:strVal val="#ppt_x"/>
                                          </p:val>
                                        </p:tav>
                                      </p:tavLst>
                                    </p:anim>
                                    <p:anim calcmode="lin" valueType="num">
                                      <p:cBhvr additive="base">
                                        <p:cTn id="37" dur="250" fill="hold"/>
                                        <p:tgtEl>
                                          <p:spTgt spid="70"/>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68"/>
                                        </p:tgtEl>
                                        <p:attrNameLst>
                                          <p:attrName>style.visibility</p:attrName>
                                        </p:attrNameLst>
                                      </p:cBhvr>
                                      <p:to>
                                        <p:strVal val="visible"/>
                                      </p:to>
                                    </p:set>
                                    <p:anim calcmode="lin" valueType="num">
                                      <p:cBhvr additive="base">
                                        <p:cTn id="41" dur="250" fill="hold"/>
                                        <p:tgtEl>
                                          <p:spTgt spid="68"/>
                                        </p:tgtEl>
                                        <p:attrNameLst>
                                          <p:attrName>ppt_x</p:attrName>
                                        </p:attrNameLst>
                                      </p:cBhvr>
                                      <p:tavLst>
                                        <p:tav tm="0">
                                          <p:val>
                                            <p:strVal val="#ppt_x"/>
                                          </p:val>
                                        </p:tav>
                                        <p:tav tm="100000">
                                          <p:val>
                                            <p:strVal val="#ppt_x"/>
                                          </p:val>
                                        </p:tav>
                                      </p:tavLst>
                                    </p:anim>
                                    <p:anim calcmode="lin" valueType="num">
                                      <p:cBhvr additive="base">
                                        <p:cTn id="42" dur="250" fill="hold"/>
                                        <p:tgtEl>
                                          <p:spTgt spid="68"/>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additive="base">
                                        <p:cTn id="46" dur="250" fill="hold"/>
                                        <p:tgtEl>
                                          <p:spTgt spid="54"/>
                                        </p:tgtEl>
                                        <p:attrNameLst>
                                          <p:attrName>ppt_x</p:attrName>
                                        </p:attrNameLst>
                                      </p:cBhvr>
                                      <p:tavLst>
                                        <p:tav tm="0">
                                          <p:val>
                                            <p:strVal val="#ppt_x"/>
                                          </p:val>
                                        </p:tav>
                                        <p:tav tm="100000">
                                          <p:val>
                                            <p:strVal val="#ppt_x"/>
                                          </p:val>
                                        </p:tav>
                                      </p:tavLst>
                                    </p:anim>
                                    <p:anim calcmode="lin" valueType="num">
                                      <p:cBhvr additive="base">
                                        <p:cTn id="47" dur="250" fill="hold"/>
                                        <p:tgtEl>
                                          <p:spTgt spid="54"/>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 calcmode="lin" valueType="num">
                                      <p:cBhvr additive="base">
                                        <p:cTn id="51" dur="250" fill="hold"/>
                                        <p:tgtEl>
                                          <p:spTgt spid="56"/>
                                        </p:tgtEl>
                                        <p:attrNameLst>
                                          <p:attrName>ppt_x</p:attrName>
                                        </p:attrNameLst>
                                      </p:cBhvr>
                                      <p:tavLst>
                                        <p:tav tm="0">
                                          <p:val>
                                            <p:strVal val="#ppt_x"/>
                                          </p:val>
                                        </p:tav>
                                        <p:tav tm="100000">
                                          <p:val>
                                            <p:strVal val="#ppt_x"/>
                                          </p:val>
                                        </p:tav>
                                      </p:tavLst>
                                    </p:anim>
                                    <p:anim calcmode="lin" valueType="num">
                                      <p:cBhvr additive="base">
                                        <p:cTn id="52" dur="250" fill="hold"/>
                                        <p:tgtEl>
                                          <p:spTgt spid="56"/>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additive="base">
                                        <p:cTn id="56" dur="250" fill="hold"/>
                                        <p:tgtEl>
                                          <p:spTgt spid="53"/>
                                        </p:tgtEl>
                                        <p:attrNameLst>
                                          <p:attrName>ppt_x</p:attrName>
                                        </p:attrNameLst>
                                      </p:cBhvr>
                                      <p:tavLst>
                                        <p:tav tm="0">
                                          <p:val>
                                            <p:strVal val="#ppt_x"/>
                                          </p:val>
                                        </p:tav>
                                        <p:tav tm="100000">
                                          <p:val>
                                            <p:strVal val="#ppt_x"/>
                                          </p:val>
                                        </p:tav>
                                      </p:tavLst>
                                    </p:anim>
                                    <p:anim calcmode="lin" valueType="num">
                                      <p:cBhvr additive="base">
                                        <p:cTn id="57" dur="250" fill="hold"/>
                                        <p:tgtEl>
                                          <p:spTgt spid="53"/>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2" presetClass="entr" presetSubtype="4" fill="hold" grpId="0" nodeType="afterEffect">
                                  <p:stCondLst>
                                    <p:cond delay="0"/>
                                  </p:stCondLst>
                                  <p:childTnLst>
                                    <p:set>
                                      <p:cBhvr>
                                        <p:cTn id="60" dur="1" fill="hold">
                                          <p:stCondLst>
                                            <p:cond delay="0"/>
                                          </p:stCondLst>
                                        </p:cTn>
                                        <p:tgtEl>
                                          <p:spTgt spid="48"/>
                                        </p:tgtEl>
                                        <p:attrNameLst>
                                          <p:attrName>style.visibility</p:attrName>
                                        </p:attrNameLst>
                                      </p:cBhvr>
                                      <p:to>
                                        <p:strVal val="visible"/>
                                      </p:to>
                                    </p:set>
                                    <p:anim calcmode="lin" valueType="num">
                                      <p:cBhvr additive="base">
                                        <p:cTn id="61" dur="250" fill="hold"/>
                                        <p:tgtEl>
                                          <p:spTgt spid="48"/>
                                        </p:tgtEl>
                                        <p:attrNameLst>
                                          <p:attrName>ppt_x</p:attrName>
                                        </p:attrNameLst>
                                      </p:cBhvr>
                                      <p:tavLst>
                                        <p:tav tm="0">
                                          <p:val>
                                            <p:strVal val="#ppt_x"/>
                                          </p:val>
                                        </p:tav>
                                        <p:tav tm="100000">
                                          <p:val>
                                            <p:strVal val="#ppt_x"/>
                                          </p:val>
                                        </p:tav>
                                      </p:tavLst>
                                    </p:anim>
                                    <p:anim calcmode="lin" valueType="num">
                                      <p:cBhvr additive="base">
                                        <p:cTn id="62" dur="250" fill="hold"/>
                                        <p:tgtEl>
                                          <p:spTgt spid="48"/>
                                        </p:tgtEl>
                                        <p:attrNameLst>
                                          <p:attrName>ppt_y</p:attrName>
                                        </p:attrNameLst>
                                      </p:cBhvr>
                                      <p:tavLst>
                                        <p:tav tm="0">
                                          <p:val>
                                            <p:strVal val="1+#ppt_h/2"/>
                                          </p:val>
                                        </p:tav>
                                        <p:tav tm="100000">
                                          <p:val>
                                            <p:strVal val="#ppt_y"/>
                                          </p:val>
                                        </p:tav>
                                      </p:tavLst>
                                    </p:anim>
                                  </p:childTnLst>
                                </p:cTn>
                              </p:par>
                            </p:childTnLst>
                          </p:cTn>
                        </p:par>
                        <p:par>
                          <p:cTn id="63" fill="hold">
                            <p:stCondLst>
                              <p:cond delay="3250"/>
                            </p:stCondLst>
                            <p:childTnLst>
                              <p:par>
                                <p:cTn id="64" presetID="2" presetClass="entr" presetSubtype="4" fill="hold" grpId="0" nodeType="after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additive="base">
                                        <p:cTn id="66" dur="250" fill="hold"/>
                                        <p:tgtEl>
                                          <p:spTgt spid="46"/>
                                        </p:tgtEl>
                                        <p:attrNameLst>
                                          <p:attrName>ppt_x</p:attrName>
                                        </p:attrNameLst>
                                      </p:cBhvr>
                                      <p:tavLst>
                                        <p:tav tm="0">
                                          <p:val>
                                            <p:strVal val="#ppt_x"/>
                                          </p:val>
                                        </p:tav>
                                        <p:tav tm="100000">
                                          <p:val>
                                            <p:strVal val="#ppt_x"/>
                                          </p:val>
                                        </p:tav>
                                      </p:tavLst>
                                    </p:anim>
                                    <p:anim calcmode="lin" valueType="num">
                                      <p:cBhvr additive="base">
                                        <p:cTn id="67" dur="250" fill="hold"/>
                                        <p:tgtEl>
                                          <p:spTgt spid="46"/>
                                        </p:tgtEl>
                                        <p:attrNameLst>
                                          <p:attrName>ppt_y</p:attrName>
                                        </p:attrNameLst>
                                      </p:cBhvr>
                                      <p:tavLst>
                                        <p:tav tm="0">
                                          <p:val>
                                            <p:strVal val="1+#ppt_h/2"/>
                                          </p:val>
                                        </p:tav>
                                        <p:tav tm="100000">
                                          <p:val>
                                            <p:strVal val="#ppt_y"/>
                                          </p:val>
                                        </p:tav>
                                      </p:tavLst>
                                    </p:anim>
                                  </p:childTnLst>
                                </p:cTn>
                              </p:par>
                            </p:childTnLst>
                          </p:cTn>
                        </p:par>
                        <p:par>
                          <p:cTn id="68" fill="hold">
                            <p:stCondLst>
                              <p:cond delay="3500"/>
                            </p:stCondLst>
                            <p:childTnLst>
                              <p:par>
                                <p:cTn id="69" presetID="2" presetClass="entr" presetSubtype="4" fill="hold" grpId="0" nodeType="afterEffect">
                                  <p:stCondLst>
                                    <p:cond delay="0"/>
                                  </p:stCondLst>
                                  <p:childTnLst>
                                    <p:set>
                                      <p:cBhvr>
                                        <p:cTn id="70" dur="1" fill="hold">
                                          <p:stCondLst>
                                            <p:cond delay="0"/>
                                          </p:stCondLst>
                                        </p:cTn>
                                        <p:tgtEl>
                                          <p:spTgt spid="37"/>
                                        </p:tgtEl>
                                        <p:attrNameLst>
                                          <p:attrName>style.visibility</p:attrName>
                                        </p:attrNameLst>
                                      </p:cBhvr>
                                      <p:to>
                                        <p:strVal val="visible"/>
                                      </p:to>
                                    </p:set>
                                    <p:anim calcmode="lin" valueType="num">
                                      <p:cBhvr additive="base">
                                        <p:cTn id="71" dur="250" fill="hold"/>
                                        <p:tgtEl>
                                          <p:spTgt spid="37"/>
                                        </p:tgtEl>
                                        <p:attrNameLst>
                                          <p:attrName>ppt_x</p:attrName>
                                        </p:attrNameLst>
                                      </p:cBhvr>
                                      <p:tavLst>
                                        <p:tav tm="0">
                                          <p:val>
                                            <p:strVal val="#ppt_x"/>
                                          </p:val>
                                        </p:tav>
                                        <p:tav tm="100000">
                                          <p:val>
                                            <p:strVal val="#ppt_x"/>
                                          </p:val>
                                        </p:tav>
                                      </p:tavLst>
                                    </p:anim>
                                    <p:anim calcmode="lin" valueType="num">
                                      <p:cBhvr additive="base">
                                        <p:cTn id="72" dur="250" fill="hold"/>
                                        <p:tgtEl>
                                          <p:spTgt spid="37"/>
                                        </p:tgtEl>
                                        <p:attrNameLst>
                                          <p:attrName>ppt_y</p:attrName>
                                        </p:attrNameLst>
                                      </p:cBhvr>
                                      <p:tavLst>
                                        <p:tav tm="0">
                                          <p:val>
                                            <p:strVal val="1+#ppt_h/2"/>
                                          </p:val>
                                        </p:tav>
                                        <p:tav tm="100000">
                                          <p:val>
                                            <p:strVal val="#ppt_y"/>
                                          </p:val>
                                        </p:tav>
                                      </p:tavLst>
                                    </p:anim>
                                  </p:childTnLst>
                                </p:cTn>
                              </p:par>
                            </p:childTnLst>
                          </p:cTn>
                        </p:par>
                        <p:par>
                          <p:cTn id="73" fill="hold">
                            <p:stCondLst>
                              <p:cond delay="3750"/>
                            </p:stCondLst>
                            <p:childTnLst>
                              <p:par>
                                <p:cTn id="74" presetID="2" presetClass="entr" presetSubtype="4" fill="hold" grpId="0" nodeType="afterEffect">
                                  <p:stCondLst>
                                    <p:cond delay="0"/>
                                  </p:stCondLst>
                                  <p:childTnLst>
                                    <p:set>
                                      <p:cBhvr>
                                        <p:cTn id="75" dur="1" fill="hold">
                                          <p:stCondLst>
                                            <p:cond delay="0"/>
                                          </p:stCondLst>
                                        </p:cTn>
                                        <p:tgtEl>
                                          <p:spTgt spid="63"/>
                                        </p:tgtEl>
                                        <p:attrNameLst>
                                          <p:attrName>style.visibility</p:attrName>
                                        </p:attrNameLst>
                                      </p:cBhvr>
                                      <p:to>
                                        <p:strVal val="visible"/>
                                      </p:to>
                                    </p:set>
                                    <p:anim calcmode="lin" valueType="num">
                                      <p:cBhvr additive="base">
                                        <p:cTn id="76" dur="250" fill="hold"/>
                                        <p:tgtEl>
                                          <p:spTgt spid="63"/>
                                        </p:tgtEl>
                                        <p:attrNameLst>
                                          <p:attrName>ppt_x</p:attrName>
                                        </p:attrNameLst>
                                      </p:cBhvr>
                                      <p:tavLst>
                                        <p:tav tm="0">
                                          <p:val>
                                            <p:strVal val="#ppt_x"/>
                                          </p:val>
                                        </p:tav>
                                        <p:tav tm="100000">
                                          <p:val>
                                            <p:strVal val="#ppt_x"/>
                                          </p:val>
                                        </p:tav>
                                      </p:tavLst>
                                    </p:anim>
                                    <p:anim calcmode="lin" valueType="num">
                                      <p:cBhvr additive="base">
                                        <p:cTn id="77" dur="250" fill="hold"/>
                                        <p:tgtEl>
                                          <p:spTgt spid="63"/>
                                        </p:tgtEl>
                                        <p:attrNameLst>
                                          <p:attrName>ppt_y</p:attrName>
                                        </p:attrNameLst>
                                      </p:cBhvr>
                                      <p:tavLst>
                                        <p:tav tm="0">
                                          <p:val>
                                            <p:strVal val="1+#ppt_h/2"/>
                                          </p:val>
                                        </p:tav>
                                        <p:tav tm="100000">
                                          <p:val>
                                            <p:strVal val="#ppt_y"/>
                                          </p:val>
                                        </p:tav>
                                      </p:tavLst>
                                    </p:anim>
                                  </p:childTnLst>
                                </p:cTn>
                              </p:par>
                            </p:childTnLst>
                          </p:cTn>
                        </p:par>
                        <p:par>
                          <p:cTn id="78" fill="hold">
                            <p:stCondLst>
                              <p:cond delay="4000"/>
                            </p:stCondLst>
                            <p:childTnLst>
                              <p:par>
                                <p:cTn id="79" presetID="2" presetClass="entr" presetSubtype="4" fill="hold" grpId="0" nodeType="afterEffect">
                                  <p:stCondLst>
                                    <p:cond delay="0"/>
                                  </p:stCondLst>
                                  <p:childTnLst>
                                    <p:set>
                                      <p:cBhvr>
                                        <p:cTn id="80" dur="1" fill="hold">
                                          <p:stCondLst>
                                            <p:cond delay="0"/>
                                          </p:stCondLst>
                                        </p:cTn>
                                        <p:tgtEl>
                                          <p:spTgt spid="61"/>
                                        </p:tgtEl>
                                        <p:attrNameLst>
                                          <p:attrName>style.visibility</p:attrName>
                                        </p:attrNameLst>
                                      </p:cBhvr>
                                      <p:to>
                                        <p:strVal val="visible"/>
                                      </p:to>
                                    </p:set>
                                    <p:anim calcmode="lin" valueType="num">
                                      <p:cBhvr additive="base">
                                        <p:cTn id="81" dur="250" fill="hold"/>
                                        <p:tgtEl>
                                          <p:spTgt spid="61"/>
                                        </p:tgtEl>
                                        <p:attrNameLst>
                                          <p:attrName>ppt_x</p:attrName>
                                        </p:attrNameLst>
                                      </p:cBhvr>
                                      <p:tavLst>
                                        <p:tav tm="0">
                                          <p:val>
                                            <p:strVal val="#ppt_x"/>
                                          </p:val>
                                        </p:tav>
                                        <p:tav tm="100000">
                                          <p:val>
                                            <p:strVal val="#ppt_x"/>
                                          </p:val>
                                        </p:tav>
                                      </p:tavLst>
                                    </p:anim>
                                    <p:anim calcmode="lin" valueType="num">
                                      <p:cBhvr additive="base">
                                        <p:cTn id="82" dur="250" fill="hold"/>
                                        <p:tgtEl>
                                          <p:spTgt spid="61"/>
                                        </p:tgtEl>
                                        <p:attrNameLst>
                                          <p:attrName>ppt_y</p:attrName>
                                        </p:attrNameLst>
                                      </p:cBhvr>
                                      <p:tavLst>
                                        <p:tav tm="0">
                                          <p:val>
                                            <p:strVal val="1+#ppt_h/2"/>
                                          </p:val>
                                        </p:tav>
                                        <p:tav tm="100000">
                                          <p:val>
                                            <p:strVal val="#ppt_y"/>
                                          </p:val>
                                        </p:tav>
                                      </p:tavLst>
                                    </p:anim>
                                  </p:childTnLst>
                                </p:cTn>
                              </p:par>
                            </p:childTnLst>
                          </p:cTn>
                        </p:par>
                        <p:par>
                          <p:cTn id="83" fill="hold">
                            <p:stCondLst>
                              <p:cond delay="4250"/>
                            </p:stCondLst>
                            <p:childTnLst>
                              <p:par>
                                <p:cTn id="84" presetID="2" presetClass="entr" presetSubtype="4" fill="hold" grpId="0" nodeType="afterEffect">
                                  <p:stCondLst>
                                    <p:cond delay="0"/>
                                  </p:stCondLst>
                                  <p:childTnLst>
                                    <p:set>
                                      <p:cBhvr>
                                        <p:cTn id="85" dur="1" fill="hold">
                                          <p:stCondLst>
                                            <p:cond delay="0"/>
                                          </p:stCondLst>
                                        </p:cTn>
                                        <p:tgtEl>
                                          <p:spTgt spid="62"/>
                                        </p:tgtEl>
                                        <p:attrNameLst>
                                          <p:attrName>style.visibility</p:attrName>
                                        </p:attrNameLst>
                                      </p:cBhvr>
                                      <p:to>
                                        <p:strVal val="visible"/>
                                      </p:to>
                                    </p:set>
                                    <p:anim calcmode="lin" valueType="num">
                                      <p:cBhvr additive="base">
                                        <p:cTn id="86" dur="250" fill="hold"/>
                                        <p:tgtEl>
                                          <p:spTgt spid="62"/>
                                        </p:tgtEl>
                                        <p:attrNameLst>
                                          <p:attrName>ppt_x</p:attrName>
                                        </p:attrNameLst>
                                      </p:cBhvr>
                                      <p:tavLst>
                                        <p:tav tm="0">
                                          <p:val>
                                            <p:strVal val="#ppt_x"/>
                                          </p:val>
                                        </p:tav>
                                        <p:tav tm="100000">
                                          <p:val>
                                            <p:strVal val="#ppt_x"/>
                                          </p:val>
                                        </p:tav>
                                      </p:tavLst>
                                    </p:anim>
                                    <p:anim calcmode="lin" valueType="num">
                                      <p:cBhvr additive="base">
                                        <p:cTn id="87" dur="250" fill="hold"/>
                                        <p:tgtEl>
                                          <p:spTgt spid="62"/>
                                        </p:tgtEl>
                                        <p:attrNameLst>
                                          <p:attrName>ppt_y</p:attrName>
                                        </p:attrNameLst>
                                      </p:cBhvr>
                                      <p:tavLst>
                                        <p:tav tm="0">
                                          <p:val>
                                            <p:strVal val="1+#ppt_h/2"/>
                                          </p:val>
                                        </p:tav>
                                        <p:tav tm="100000">
                                          <p:val>
                                            <p:strVal val="#ppt_y"/>
                                          </p:val>
                                        </p:tav>
                                      </p:tavLst>
                                    </p:anim>
                                  </p:childTnLst>
                                </p:cTn>
                              </p:par>
                            </p:childTnLst>
                          </p:cTn>
                        </p:par>
                        <p:par>
                          <p:cTn id="88" fill="hold">
                            <p:stCondLst>
                              <p:cond delay="4500"/>
                            </p:stCondLst>
                            <p:childTnLst>
                              <p:par>
                                <p:cTn id="89" presetID="2" presetClass="entr" presetSubtype="4" fill="hold" grpId="0" nodeType="afterEffect">
                                  <p:stCondLst>
                                    <p:cond delay="0"/>
                                  </p:stCondLst>
                                  <p:childTnLst>
                                    <p:set>
                                      <p:cBhvr>
                                        <p:cTn id="90" dur="1" fill="hold">
                                          <p:stCondLst>
                                            <p:cond delay="0"/>
                                          </p:stCondLst>
                                        </p:cTn>
                                        <p:tgtEl>
                                          <p:spTgt spid="57"/>
                                        </p:tgtEl>
                                        <p:attrNameLst>
                                          <p:attrName>style.visibility</p:attrName>
                                        </p:attrNameLst>
                                      </p:cBhvr>
                                      <p:to>
                                        <p:strVal val="visible"/>
                                      </p:to>
                                    </p:set>
                                    <p:anim calcmode="lin" valueType="num">
                                      <p:cBhvr additive="base">
                                        <p:cTn id="91" dur="250" fill="hold"/>
                                        <p:tgtEl>
                                          <p:spTgt spid="57"/>
                                        </p:tgtEl>
                                        <p:attrNameLst>
                                          <p:attrName>ppt_x</p:attrName>
                                        </p:attrNameLst>
                                      </p:cBhvr>
                                      <p:tavLst>
                                        <p:tav tm="0">
                                          <p:val>
                                            <p:strVal val="#ppt_x"/>
                                          </p:val>
                                        </p:tav>
                                        <p:tav tm="100000">
                                          <p:val>
                                            <p:strVal val="#ppt_x"/>
                                          </p:val>
                                        </p:tav>
                                      </p:tavLst>
                                    </p:anim>
                                    <p:anim calcmode="lin" valueType="num">
                                      <p:cBhvr additive="base">
                                        <p:cTn id="92" dur="250" fill="hold"/>
                                        <p:tgtEl>
                                          <p:spTgt spid="57"/>
                                        </p:tgtEl>
                                        <p:attrNameLst>
                                          <p:attrName>ppt_y</p:attrName>
                                        </p:attrNameLst>
                                      </p:cBhvr>
                                      <p:tavLst>
                                        <p:tav tm="0">
                                          <p:val>
                                            <p:strVal val="1+#ppt_h/2"/>
                                          </p:val>
                                        </p:tav>
                                        <p:tav tm="100000">
                                          <p:val>
                                            <p:strVal val="#ppt_y"/>
                                          </p:val>
                                        </p:tav>
                                      </p:tavLst>
                                    </p:anim>
                                  </p:childTnLst>
                                </p:cTn>
                              </p:par>
                            </p:childTnLst>
                          </p:cTn>
                        </p:par>
                        <p:par>
                          <p:cTn id="93" fill="hold">
                            <p:stCondLst>
                              <p:cond delay="4750"/>
                            </p:stCondLst>
                            <p:childTnLst>
                              <p:par>
                                <p:cTn id="94" presetID="2" presetClass="entr" presetSubtype="4"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 calcmode="lin" valueType="num">
                                      <p:cBhvr additive="base">
                                        <p:cTn id="96" dur="250" fill="hold"/>
                                        <p:tgtEl>
                                          <p:spTgt spid="59"/>
                                        </p:tgtEl>
                                        <p:attrNameLst>
                                          <p:attrName>ppt_x</p:attrName>
                                        </p:attrNameLst>
                                      </p:cBhvr>
                                      <p:tavLst>
                                        <p:tav tm="0">
                                          <p:val>
                                            <p:strVal val="#ppt_x"/>
                                          </p:val>
                                        </p:tav>
                                        <p:tav tm="100000">
                                          <p:val>
                                            <p:strVal val="#ppt_x"/>
                                          </p:val>
                                        </p:tav>
                                      </p:tavLst>
                                    </p:anim>
                                    <p:anim calcmode="lin" valueType="num">
                                      <p:cBhvr additive="base">
                                        <p:cTn id="97" dur="250" fill="hold"/>
                                        <p:tgtEl>
                                          <p:spTgt spid="59"/>
                                        </p:tgtEl>
                                        <p:attrNameLst>
                                          <p:attrName>ppt_y</p:attrName>
                                        </p:attrNameLst>
                                      </p:cBhvr>
                                      <p:tavLst>
                                        <p:tav tm="0">
                                          <p:val>
                                            <p:strVal val="1+#ppt_h/2"/>
                                          </p:val>
                                        </p:tav>
                                        <p:tav tm="100000">
                                          <p:val>
                                            <p:strVal val="#ppt_y"/>
                                          </p:val>
                                        </p:tav>
                                      </p:tavLst>
                                    </p:anim>
                                  </p:childTnLst>
                                </p:cTn>
                              </p:par>
                            </p:childTnLst>
                          </p:cTn>
                        </p:par>
                        <p:par>
                          <p:cTn id="98" fill="hold">
                            <p:stCondLst>
                              <p:cond delay="5000"/>
                            </p:stCondLst>
                            <p:childTnLst>
                              <p:par>
                                <p:cTn id="99" presetID="2" presetClass="entr" presetSubtype="4" fill="hold" grpId="0" nodeType="afterEffect">
                                  <p:stCondLst>
                                    <p:cond delay="0"/>
                                  </p:stCondLst>
                                  <p:childTnLst>
                                    <p:set>
                                      <p:cBhvr>
                                        <p:cTn id="100" dur="1" fill="hold">
                                          <p:stCondLst>
                                            <p:cond delay="0"/>
                                          </p:stCondLst>
                                        </p:cTn>
                                        <p:tgtEl>
                                          <p:spTgt spid="55"/>
                                        </p:tgtEl>
                                        <p:attrNameLst>
                                          <p:attrName>style.visibility</p:attrName>
                                        </p:attrNameLst>
                                      </p:cBhvr>
                                      <p:to>
                                        <p:strVal val="visible"/>
                                      </p:to>
                                    </p:set>
                                    <p:anim calcmode="lin" valueType="num">
                                      <p:cBhvr additive="base">
                                        <p:cTn id="101" dur="250" fill="hold"/>
                                        <p:tgtEl>
                                          <p:spTgt spid="55"/>
                                        </p:tgtEl>
                                        <p:attrNameLst>
                                          <p:attrName>ppt_x</p:attrName>
                                        </p:attrNameLst>
                                      </p:cBhvr>
                                      <p:tavLst>
                                        <p:tav tm="0">
                                          <p:val>
                                            <p:strVal val="#ppt_x"/>
                                          </p:val>
                                        </p:tav>
                                        <p:tav tm="100000">
                                          <p:val>
                                            <p:strVal val="#ppt_x"/>
                                          </p:val>
                                        </p:tav>
                                      </p:tavLst>
                                    </p:anim>
                                    <p:anim calcmode="lin" valueType="num">
                                      <p:cBhvr additive="base">
                                        <p:cTn id="102" dur="250" fill="hold"/>
                                        <p:tgtEl>
                                          <p:spTgt spid="55"/>
                                        </p:tgtEl>
                                        <p:attrNameLst>
                                          <p:attrName>ppt_y</p:attrName>
                                        </p:attrNameLst>
                                      </p:cBhvr>
                                      <p:tavLst>
                                        <p:tav tm="0">
                                          <p:val>
                                            <p:strVal val="1+#ppt_h/2"/>
                                          </p:val>
                                        </p:tav>
                                        <p:tav tm="100000">
                                          <p:val>
                                            <p:strVal val="#ppt_y"/>
                                          </p:val>
                                        </p:tav>
                                      </p:tavLst>
                                    </p:anim>
                                  </p:childTnLst>
                                </p:cTn>
                              </p:par>
                            </p:childTnLst>
                          </p:cTn>
                        </p:par>
                        <p:par>
                          <p:cTn id="103" fill="hold">
                            <p:stCondLst>
                              <p:cond delay="5250"/>
                            </p:stCondLst>
                            <p:childTnLst>
                              <p:par>
                                <p:cTn id="104" presetID="2" presetClass="entr" presetSubtype="4" fill="hold" grpId="0" nodeType="afterEffect">
                                  <p:stCondLst>
                                    <p:cond delay="0"/>
                                  </p:stCondLst>
                                  <p:childTnLst>
                                    <p:set>
                                      <p:cBhvr>
                                        <p:cTn id="105" dur="1" fill="hold">
                                          <p:stCondLst>
                                            <p:cond delay="0"/>
                                          </p:stCondLst>
                                        </p:cTn>
                                        <p:tgtEl>
                                          <p:spTgt spid="50"/>
                                        </p:tgtEl>
                                        <p:attrNameLst>
                                          <p:attrName>style.visibility</p:attrName>
                                        </p:attrNameLst>
                                      </p:cBhvr>
                                      <p:to>
                                        <p:strVal val="visible"/>
                                      </p:to>
                                    </p:set>
                                    <p:anim calcmode="lin" valueType="num">
                                      <p:cBhvr additive="base">
                                        <p:cTn id="106" dur="250" fill="hold"/>
                                        <p:tgtEl>
                                          <p:spTgt spid="50"/>
                                        </p:tgtEl>
                                        <p:attrNameLst>
                                          <p:attrName>ppt_x</p:attrName>
                                        </p:attrNameLst>
                                      </p:cBhvr>
                                      <p:tavLst>
                                        <p:tav tm="0">
                                          <p:val>
                                            <p:strVal val="#ppt_x"/>
                                          </p:val>
                                        </p:tav>
                                        <p:tav tm="100000">
                                          <p:val>
                                            <p:strVal val="#ppt_x"/>
                                          </p:val>
                                        </p:tav>
                                      </p:tavLst>
                                    </p:anim>
                                    <p:anim calcmode="lin" valueType="num">
                                      <p:cBhvr additive="base">
                                        <p:cTn id="107" dur="250" fill="hold"/>
                                        <p:tgtEl>
                                          <p:spTgt spid="50"/>
                                        </p:tgtEl>
                                        <p:attrNameLst>
                                          <p:attrName>ppt_y</p:attrName>
                                        </p:attrNameLst>
                                      </p:cBhvr>
                                      <p:tavLst>
                                        <p:tav tm="0">
                                          <p:val>
                                            <p:strVal val="1+#ppt_h/2"/>
                                          </p:val>
                                        </p:tav>
                                        <p:tav tm="100000">
                                          <p:val>
                                            <p:strVal val="#ppt_y"/>
                                          </p:val>
                                        </p:tav>
                                      </p:tavLst>
                                    </p:anim>
                                  </p:childTnLst>
                                </p:cTn>
                              </p:par>
                            </p:childTnLst>
                          </p:cTn>
                        </p:par>
                        <p:par>
                          <p:cTn id="108" fill="hold">
                            <p:stCondLst>
                              <p:cond delay="5500"/>
                            </p:stCondLst>
                            <p:childTnLst>
                              <p:par>
                                <p:cTn id="109" presetID="2" presetClass="entr" presetSubtype="4" fill="hold" grpId="0" nodeType="afterEffect">
                                  <p:stCondLst>
                                    <p:cond delay="0"/>
                                  </p:stCondLst>
                                  <p:childTnLst>
                                    <p:set>
                                      <p:cBhvr>
                                        <p:cTn id="110" dur="1" fill="hold">
                                          <p:stCondLst>
                                            <p:cond delay="0"/>
                                          </p:stCondLst>
                                        </p:cTn>
                                        <p:tgtEl>
                                          <p:spTgt spid="52"/>
                                        </p:tgtEl>
                                        <p:attrNameLst>
                                          <p:attrName>style.visibility</p:attrName>
                                        </p:attrNameLst>
                                      </p:cBhvr>
                                      <p:to>
                                        <p:strVal val="visible"/>
                                      </p:to>
                                    </p:set>
                                    <p:anim calcmode="lin" valueType="num">
                                      <p:cBhvr additive="base">
                                        <p:cTn id="111" dur="250" fill="hold"/>
                                        <p:tgtEl>
                                          <p:spTgt spid="52"/>
                                        </p:tgtEl>
                                        <p:attrNameLst>
                                          <p:attrName>ppt_x</p:attrName>
                                        </p:attrNameLst>
                                      </p:cBhvr>
                                      <p:tavLst>
                                        <p:tav tm="0">
                                          <p:val>
                                            <p:strVal val="#ppt_x"/>
                                          </p:val>
                                        </p:tav>
                                        <p:tav tm="100000">
                                          <p:val>
                                            <p:strVal val="#ppt_x"/>
                                          </p:val>
                                        </p:tav>
                                      </p:tavLst>
                                    </p:anim>
                                    <p:anim calcmode="lin" valueType="num">
                                      <p:cBhvr additive="base">
                                        <p:cTn id="112" dur="250" fill="hold"/>
                                        <p:tgtEl>
                                          <p:spTgt spid="52"/>
                                        </p:tgtEl>
                                        <p:attrNameLst>
                                          <p:attrName>ppt_y</p:attrName>
                                        </p:attrNameLst>
                                      </p:cBhvr>
                                      <p:tavLst>
                                        <p:tav tm="0">
                                          <p:val>
                                            <p:strVal val="1+#ppt_h/2"/>
                                          </p:val>
                                        </p:tav>
                                        <p:tav tm="100000">
                                          <p:val>
                                            <p:strVal val="#ppt_y"/>
                                          </p:val>
                                        </p:tav>
                                      </p:tavLst>
                                    </p:anim>
                                  </p:childTnLst>
                                </p:cTn>
                              </p:par>
                            </p:childTnLst>
                          </p:cTn>
                        </p:par>
                        <p:par>
                          <p:cTn id="113" fill="hold">
                            <p:stCondLst>
                              <p:cond delay="5750"/>
                            </p:stCondLst>
                            <p:childTnLst>
                              <p:par>
                                <p:cTn id="114" presetID="2" presetClass="entr" presetSubtype="4" fill="hold" grpId="0" nodeType="afterEffect">
                                  <p:stCondLst>
                                    <p:cond delay="0"/>
                                  </p:stCondLst>
                                  <p:childTnLst>
                                    <p:set>
                                      <p:cBhvr>
                                        <p:cTn id="115" dur="1" fill="hold">
                                          <p:stCondLst>
                                            <p:cond delay="0"/>
                                          </p:stCondLst>
                                        </p:cTn>
                                        <p:tgtEl>
                                          <p:spTgt spid="47"/>
                                        </p:tgtEl>
                                        <p:attrNameLst>
                                          <p:attrName>style.visibility</p:attrName>
                                        </p:attrNameLst>
                                      </p:cBhvr>
                                      <p:to>
                                        <p:strVal val="visible"/>
                                      </p:to>
                                    </p:set>
                                    <p:anim calcmode="lin" valueType="num">
                                      <p:cBhvr additive="base">
                                        <p:cTn id="116" dur="250" fill="hold"/>
                                        <p:tgtEl>
                                          <p:spTgt spid="47"/>
                                        </p:tgtEl>
                                        <p:attrNameLst>
                                          <p:attrName>ppt_x</p:attrName>
                                        </p:attrNameLst>
                                      </p:cBhvr>
                                      <p:tavLst>
                                        <p:tav tm="0">
                                          <p:val>
                                            <p:strVal val="#ppt_x"/>
                                          </p:val>
                                        </p:tav>
                                        <p:tav tm="100000">
                                          <p:val>
                                            <p:strVal val="#ppt_x"/>
                                          </p:val>
                                        </p:tav>
                                      </p:tavLst>
                                    </p:anim>
                                    <p:anim calcmode="lin" valueType="num">
                                      <p:cBhvr additive="base">
                                        <p:cTn id="117" dur="250" fill="hold"/>
                                        <p:tgtEl>
                                          <p:spTgt spid="47"/>
                                        </p:tgtEl>
                                        <p:attrNameLst>
                                          <p:attrName>ppt_y</p:attrName>
                                        </p:attrNameLst>
                                      </p:cBhvr>
                                      <p:tavLst>
                                        <p:tav tm="0">
                                          <p:val>
                                            <p:strVal val="1+#ppt_h/2"/>
                                          </p:val>
                                        </p:tav>
                                        <p:tav tm="100000">
                                          <p:val>
                                            <p:strVal val="#ppt_y"/>
                                          </p:val>
                                        </p:tav>
                                      </p:tavLst>
                                    </p:anim>
                                  </p:childTnLst>
                                </p:cTn>
                              </p:par>
                            </p:childTnLst>
                          </p:cTn>
                        </p:par>
                        <p:par>
                          <p:cTn id="118" fill="hold">
                            <p:stCondLst>
                              <p:cond delay="60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250" fill="hold"/>
                                        <p:tgtEl>
                                          <p:spTgt spid="45"/>
                                        </p:tgtEl>
                                        <p:attrNameLst>
                                          <p:attrName>ppt_x</p:attrName>
                                        </p:attrNameLst>
                                      </p:cBhvr>
                                      <p:tavLst>
                                        <p:tav tm="0">
                                          <p:val>
                                            <p:strVal val="#ppt_x"/>
                                          </p:val>
                                        </p:tav>
                                        <p:tav tm="100000">
                                          <p:val>
                                            <p:strVal val="#ppt_x"/>
                                          </p:val>
                                        </p:tav>
                                      </p:tavLst>
                                    </p:anim>
                                    <p:anim calcmode="lin" valueType="num">
                                      <p:cBhvr additive="base">
                                        <p:cTn id="122" dur="25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6250"/>
                            </p:stCondLst>
                            <p:childTnLst>
                              <p:par>
                                <p:cTn id="124" presetID="2" presetClass="entr" presetSubtype="4" fill="hold" grpId="0" nodeType="afterEffect">
                                  <p:stCondLst>
                                    <p:cond delay="0"/>
                                  </p:stCondLst>
                                  <p:childTnLst>
                                    <p:set>
                                      <p:cBhvr>
                                        <p:cTn id="125" dur="1" fill="hold">
                                          <p:stCondLst>
                                            <p:cond delay="0"/>
                                          </p:stCondLst>
                                        </p:cTn>
                                        <p:tgtEl>
                                          <p:spTgt spid="42"/>
                                        </p:tgtEl>
                                        <p:attrNameLst>
                                          <p:attrName>style.visibility</p:attrName>
                                        </p:attrNameLst>
                                      </p:cBhvr>
                                      <p:to>
                                        <p:strVal val="visible"/>
                                      </p:to>
                                    </p:set>
                                    <p:anim calcmode="lin" valueType="num">
                                      <p:cBhvr additive="base">
                                        <p:cTn id="126" dur="250" fill="hold"/>
                                        <p:tgtEl>
                                          <p:spTgt spid="42"/>
                                        </p:tgtEl>
                                        <p:attrNameLst>
                                          <p:attrName>ppt_x</p:attrName>
                                        </p:attrNameLst>
                                      </p:cBhvr>
                                      <p:tavLst>
                                        <p:tav tm="0">
                                          <p:val>
                                            <p:strVal val="#ppt_x"/>
                                          </p:val>
                                        </p:tav>
                                        <p:tav tm="100000">
                                          <p:val>
                                            <p:strVal val="#ppt_x"/>
                                          </p:val>
                                        </p:tav>
                                      </p:tavLst>
                                    </p:anim>
                                    <p:anim calcmode="lin" valueType="num">
                                      <p:cBhvr additive="base">
                                        <p:cTn id="127" dur="250" fill="hold"/>
                                        <p:tgtEl>
                                          <p:spTgt spid="42"/>
                                        </p:tgtEl>
                                        <p:attrNameLst>
                                          <p:attrName>ppt_y</p:attrName>
                                        </p:attrNameLst>
                                      </p:cBhvr>
                                      <p:tavLst>
                                        <p:tav tm="0">
                                          <p:val>
                                            <p:strVal val="1+#ppt_h/2"/>
                                          </p:val>
                                        </p:tav>
                                        <p:tav tm="100000">
                                          <p:val>
                                            <p:strVal val="#ppt_y"/>
                                          </p:val>
                                        </p:tav>
                                      </p:tavLst>
                                    </p:anim>
                                  </p:childTnLst>
                                </p:cTn>
                              </p:par>
                            </p:childTnLst>
                          </p:cTn>
                        </p:par>
                        <p:par>
                          <p:cTn id="128" fill="hold">
                            <p:stCondLst>
                              <p:cond delay="6500"/>
                            </p:stCondLst>
                            <p:childTnLst>
                              <p:par>
                                <p:cTn id="129" presetID="2" presetClass="entr" presetSubtype="4" fill="hold" grpId="0" nodeType="afterEffect">
                                  <p:stCondLst>
                                    <p:cond delay="0"/>
                                  </p:stCondLst>
                                  <p:childTnLst>
                                    <p:set>
                                      <p:cBhvr>
                                        <p:cTn id="130" dur="1" fill="hold">
                                          <p:stCondLst>
                                            <p:cond delay="0"/>
                                          </p:stCondLst>
                                        </p:cTn>
                                        <p:tgtEl>
                                          <p:spTgt spid="39"/>
                                        </p:tgtEl>
                                        <p:attrNameLst>
                                          <p:attrName>style.visibility</p:attrName>
                                        </p:attrNameLst>
                                      </p:cBhvr>
                                      <p:to>
                                        <p:strVal val="visible"/>
                                      </p:to>
                                    </p:set>
                                    <p:anim calcmode="lin" valueType="num">
                                      <p:cBhvr additive="base">
                                        <p:cTn id="131" dur="250" fill="hold"/>
                                        <p:tgtEl>
                                          <p:spTgt spid="39"/>
                                        </p:tgtEl>
                                        <p:attrNameLst>
                                          <p:attrName>ppt_x</p:attrName>
                                        </p:attrNameLst>
                                      </p:cBhvr>
                                      <p:tavLst>
                                        <p:tav tm="0">
                                          <p:val>
                                            <p:strVal val="#ppt_x"/>
                                          </p:val>
                                        </p:tav>
                                        <p:tav tm="100000">
                                          <p:val>
                                            <p:strVal val="#ppt_x"/>
                                          </p:val>
                                        </p:tav>
                                      </p:tavLst>
                                    </p:anim>
                                    <p:anim calcmode="lin" valueType="num">
                                      <p:cBhvr additive="base">
                                        <p:cTn id="132" dur="250" fill="hold"/>
                                        <p:tgtEl>
                                          <p:spTgt spid="39"/>
                                        </p:tgtEl>
                                        <p:attrNameLst>
                                          <p:attrName>ppt_y</p:attrName>
                                        </p:attrNameLst>
                                      </p:cBhvr>
                                      <p:tavLst>
                                        <p:tav tm="0">
                                          <p:val>
                                            <p:strVal val="1+#ppt_h/2"/>
                                          </p:val>
                                        </p:tav>
                                        <p:tav tm="100000">
                                          <p:val>
                                            <p:strVal val="#ppt_y"/>
                                          </p:val>
                                        </p:tav>
                                      </p:tavLst>
                                    </p:anim>
                                  </p:childTnLst>
                                </p:cTn>
                              </p:par>
                            </p:childTnLst>
                          </p:cTn>
                        </p:par>
                        <p:par>
                          <p:cTn id="133" fill="hold">
                            <p:stCondLst>
                              <p:cond delay="6750"/>
                            </p:stCondLst>
                            <p:childTnLst>
                              <p:par>
                                <p:cTn id="134" presetID="2" presetClass="entr" presetSubtype="4" fill="hold" nodeType="afterEffect">
                                  <p:stCondLst>
                                    <p:cond delay="0"/>
                                  </p:stCondLst>
                                  <p:childTnLst>
                                    <p:set>
                                      <p:cBhvr>
                                        <p:cTn id="135" dur="1" fill="hold">
                                          <p:stCondLst>
                                            <p:cond delay="0"/>
                                          </p:stCondLst>
                                        </p:cTn>
                                        <p:tgtEl>
                                          <p:spTgt spid="5"/>
                                        </p:tgtEl>
                                        <p:attrNameLst>
                                          <p:attrName>style.visibility</p:attrName>
                                        </p:attrNameLst>
                                      </p:cBhvr>
                                      <p:to>
                                        <p:strVal val="visible"/>
                                      </p:to>
                                    </p:set>
                                    <p:anim calcmode="lin" valueType="num">
                                      <p:cBhvr additive="base">
                                        <p:cTn id="136" dur="250" fill="hold"/>
                                        <p:tgtEl>
                                          <p:spTgt spid="5"/>
                                        </p:tgtEl>
                                        <p:attrNameLst>
                                          <p:attrName>ppt_x</p:attrName>
                                        </p:attrNameLst>
                                      </p:cBhvr>
                                      <p:tavLst>
                                        <p:tav tm="0">
                                          <p:val>
                                            <p:strVal val="#ppt_x"/>
                                          </p:val>
                                        </p:tav>
                                        <p:tav tm="100000">
                                          <p:val>
                                            <p:strVal val="#ppt_x"/>
                                          </p:val>
                                        </p:tav>
                                      </p:tavLst>
                                    </p:anim>
                                    <p:anim calcmode="lin" valueType="num">
                                      <p:cBhvr additive="base">
                                        <p:cTn id="137" dur="250" fill="hold"/>
                                        <p:tgtEl>
                                          <p:spTgt spid="5"/>
                                        </p:tgtEl>
                                        <p:attrNameLst>
                                          <p:attrName>ppt_y</p:attrName>
                                        </p:attrNameLst>
                                      </p:cBhvr>
                                      <p:tavLst>
                                        <p:tav tm="0">
                                          <p:val>
                                            <p:strVal val="1+#ppt_h/2"/>
                                          </p:val>
                                        </p:tav>
                                        <p:tav tm="100000">
                                          <p:val>
                                            <p:strVal val="#ppt_y"/>
                                          </p:val>
                                        </p:tav>
                                      </p:tavLst>
                                    </p:anim>
                                  </p:childTnLst>
                                </p:cTn>
                              </p:par>
                            </p:childTnLst>
                          </p:cTn>
                        </p:par>
                        <p:par>
                          <p:cTn id="138" fill="hold">
                            <p:stCondLst>
                              <p:cond delay="7000"/>
                            </p:stCondLst>
                            <p:childTnLst>
                              <p:par>
                                <p:cTn id="139" presetID="2" presetClass="entr" presetSubtype="4" fill="hold" grpId="0" nodeType="afterEffect">
                                  <p:stCondLst>
                                    <p:cond delay="0"/>
                                  </p:stCondLst>
                                  <p:childTnLst>
                                    <p:set>
                                      <p:cBhvr>
                                        <p:cTn id="140" dur="1" fill="hold">
                                          <p:stCondLst>
                                            <p:cond delay="0"/>
                                          </p:stCondLst>
                                        </p:cTn>
                                        <p:tgtEl>
                                          <p:spTgt spid="58"/>
                                        </p:tgtEl>
                                        <p:attrNameLst>
                                          <p:attrName>style.visibility</p:attrName>
                                        </p:attrNameLst>
                                      </p:cBhvr>
                                      <p:to>
                                        <p:strVal val="visible"/>
                                      </p:to>
                                    </p:set>
                                    <p:anim calcmode="lin" valueType="num">
                                      <p:cBhvr additive="base">
                                        <p:cTn id="141" dur="250" fill="hold"/>
                                        <p:tgtEl>
                                          <p:spTgt spid="58"/>
                                        </p:tgtEl>
                                        <p:attrNameLst>
                                          <p:attrName>ppt_x</p:attrName>
                                        </p:attrNameLst>
                                      </p:cBhvr>
                                      <p:tavLst>
                                        <p:tav tm="0">
                                          <p:val>
                                            <p:strVal val="#ppt_x"/>
                                          </p:val>
                                        </p:tav>
                                        <p:tav tm="100000">
                                          <p:val>
                                            <p:strVal val="#ppt_x"/>
                                          </p:val>
                                        </p:tav>
                                      </p:tavLst>
                                    </p:anim>
                                    <p:anim calcmode="lin" valueType="num">
                                      <p:cBhvr additive="base">
                                        <p:cTn id="142" dur="250" fill="hold"/>
                                        <p:tgtEl>
                                          <p:spTgt spid="58"/>
                                        </p:tgtEl>
                                        <p:attrNameLst>
                                          <p:attrName>ppt_y</p:attrName>
                                        </p:attrNameLst>
                                      </p:cBhvr>
                                      <p:tavLst>
                                        <p:tav tm="0">
                                          <p:val>
                                            <p:strVal val="1+#ppt_h/2"/>
                                          </p:val>
                                        </p:tav>
                                        <p:tav tm="100000">
                                          <p:val>
                                            <p:strVal val="#ppt_y"/>
                                          </p:val>
                                        </p:tav>
                                      </p:tavLst>
                                    </p:anim>
                                  </p:childTnLst>
                                </p:cTn>
                              </p:par>
                            </p:childTnLst>
                          </p:cTn>
                        </p:par>
                        <p:par>
                          <p:cTn id="143" fill="hold">
                            <p:stCondLst>
                              <p:cond delay="7250"/>
                            </p:stCondLst>
                            <p:childTnLst>
                              <p:par>
                                <p:cTn id="144" presetID="2" presetClass="entr" presetSubtype="4" fill="hold" grpId="0" nodeType="afterEffect">
                                  <p:stCondLst>
                                    <p:cond delay="0"/>
                                  </p:stCondLst>
                                  <p:childTnLst>
                                    <p:set>
                                      <p:cBhvr>
                                        <p:cTn id="145" dur="1" fill="hold">
                                          <p:stCondLst>
                                            <p:cond delay="0"/>
                                          </p:stCondLst>
                                        </p:cTn>
                                        <p:tgtEl>
                                          <p:spTgt spid="60"/>
                                        </p:tgtEl>
                                        <p:attrNameLst>
                                          <p:attrName>style.visibility</p:attrName>
                                        </p:attrNameLst>
                                      </p:cBhvr>
                                      <p:to>
                                        <p:strVal val="visible"/>
                                      </p:to>
                                    </p:set>
                                    <p:anim calcmode="lin" valueType="num">
                                      <p:cBhvr additive="base">
                                        <p:cTn id="146" dur="250" fill="hold"/>
                                        <p:tgtEl>
                                          <p:spTgt spid="60"/>
                                        </p:tgtEl>
                                        <p:attrNameLst>
                                          <p:attrName>ppt_x</p:attrName>
                                        </p:attrNameLst>
                                      </p:cBhvr>
                                      <p:tavLst>
                                        <p:tav tm="0">
                                          <p:val>
                                            <p:strVal val="#ppt_x"/>
                                          </p:val>
                                        </p:tav>
                                        <p:tav tm="100000">
                                          <p:val>
                                            <p:strVal val="#ppt_x"/>
                                          </p:val>
                                        </p:tav>
                                      </p:tavLst>
                                    </p:anim>
                                    <p:anim calcmode="lin" valueType="num">
                                      <p:cBhvr additive="base">
                                        <p:cTn id="147" dur="250" fill="hold"/>
                                        <p:tgtEl>
                                          <p:spTgt spid="60"/>
                                        </p:tgtEl>
                                        <p:attrNameLst>
                                          <p:attrName>ppt_y</p:attrName>
                                        </p:attrNameLst>
                                      </p:cBhvr>
                                      <p:tavLst>
                                        <p:tav tm="0">
                                          <p:val>
                                            <p:strVal val="1+#ppt_h/2"/>
                                          </p:val>
                                        </p:tav>
                                        <p:tav tm="100000">
                                          <p:val>
                                            <p:strVal val="#ppt_y"/>
                                          </p:val>
                                        </p:tav>
                                      </p:tavLst>
                                    </p:anim>
                                  </p:childTnLst>
                                </p:cTn>
                              </p:par>
                            </p:childTnLst>
                          </p:cTn>
                        </p:par>
                        <p:par>
                          <p:cTn id="148" fill="hold">
                            <p:stCondLst>
                              <p:cond delay="7500"/>
                            </p:stCondLst>
                            <p:childTnLst>
                              <p:par>
                                <p:cTn id="149" presetID="2" presetClass="entr" presetSubtype="4" fill="hold" grpId="0" nodeType="afterEffect">
                                  <p:stCondLst>
                                    <p:cond delay="0"/>
                                  </p:stCondLst>
                                  <p:childTnLst>
                                    <p:set>
                                      <p:cBhvr>
                                        <p:cTn id="150" dur="1" fill="hold">
                                          <p:stCondLst>
                                            <p:cond delay="0"/>
                                          </p:stCondLst>
                                        </p:cTn>
                                        <p:tgtEl>
                                          <p:spTgt spid="74"/>
                                        </p:tgtEl>
                                        <p:attrNameLst>
                                          <p:attrName>style.visibility</p:attrName>
                                        </p:attrNameLst>
                                      </p:cBhvr>
                                      <p:to>
                                        <p:strVal val="visible"/>
                                      </p:to>
                                    </p:set>
                                    <p:anim calcmode="lin" valueType="num">
                                      <p:cBhvr additive="base">
                                        <p:cTn id="151" dur="250" fill="hold"/>
                                        <p:tgtEl>
                                          <p:spTgt spid="74"/>
                                        </p:tgtEl>
                                        <p:attrNameLst>
                                          <p:attrName>ppt_x</p:attrName>
                                        </p:attrNameLst>
                                      </p:cBhvr>
                                      <p:tavLst>
                                        <p:tav tm="0">
                                          <p:val>
                                            <p:strVal val="#ppt_x"/>
                                          </p:val>
                                        </p:tav>
                                        <p:tav tm="100000">
                                          <p:val>
                                            <p:strVal val="#ppt_x"/>
                                          </p:val>
                                        </p:tav>
                                      </p:tavLst>
                                    </p:anim>
                                    <p:anim calcmode="lin" valueType="num">
                                      <p:cBhvr additive="base">
                                        <p:cTn id="152" dur="250" fill="hold"/>
                                        <p:tgtEl>
                                          <p:spTgt spid="74"/>
                                        </p:tgtEl>
                                        <p:attrNameLst>
                                          <p:attrName>ppt_y</p:attrName>
                                        </p:attrNameLst>
                                      </p:cBhvr>
                                      <p:tavLst>
                                        <p:tav tm="0">
                                          <p:val>
                                            <p:strVal val="1+#ppt_h/2"/>
                                          </p:val>
                                        </p:tav>
                                        <p:tav tm="100000">
                                          <p:val>
                                            <p:strVal val="#ppt_y"/>
                                          </p:val>
                                        </p:tav>
                                      </p:tavLst>
                                    </p:anim>
                                  </p:childTnLst>
                                </p:cTn>
                              </p:par>
                            </p:childTnLst>
                          </p:cTn>
                        </p:par>
                        <p:par>
                          <p:cTn id="153" fill="hold">
                            <p:stCondLst>
                              <p:cond delay="7750"/>
                            </p:stCondLst>
                            <p:childTnLst>
                              <p:par>
                                <p:cTn id="154" presetID="2" presetClass="entr" presetSubtype="4" fill="hold" grpId="0" nodeType="afterEffect">
                                  <p:stCondLst>
                                    <p:cond delay="0"/>
                                  </p:stCondLst>
                                  <p:childTnLst>
                                    <p:set>
                                      <p:cBhvr>
                                        <p:cTn id="155" dur="1" fill="hold">
                                          <p:stCondLst>
                                            <p:cond delay="0"/>
                                          </p:stCondLst>
                                        </p:cTn>
                                        <p:tgtEl>
                                          <p:spTgt spid="67"/>
                                        </p:tgtEl>
                                        <p:attrNameLst>
                                          <p:attrName>style.visibility</p:attrName>
                                        </p:attrNameLst>
                                      </p:cBhvr>
                                      <p:to>
                                        <p:strVal val="visible"/>
                                      </p:to>
                                    </p:set>
                                    <p:anim calcmode="lin" valueType="num">
                                      <p:cBhvr additive="base">
                                        <p:cTn id="156" dur="250" fill="hold"/>
                                        <p:tgtEl>
                                          <p:spTgt spid="67"/>
                                        </p:tgtEl>
                                        <p:attrNameLst>
                                          <p:attrName>ppt_x</p:attrName>
                                        </p:attrNameLst>
                                      </p:cBhvr>
                                      <p:tavLst>
                                        <p:tav tm="0">
                                          <p:val>
                                            <p:strVal val="#ppt_x"/>
                                          </p:val>
                                        </p:tav>
                                        <p:tav tm="100000">
                                          <p:val>
                                            <p:strVal val="#ppt_x"/>
                                          </p:val>
                                        </p:tav>
                                      </p:tavLst>
                                    </p:anim>
                                    <p:anim calcmode="lin" valueType="num">
                                      <p:cBhvr additive="base">
                                        <p:cTn id="157" dur="250" fill="hold"/>
                                        <p:tgtEl>
                                          <p:spTgt spid="67"/>
                                        </p:tgtEl>
                                        <p:attrNameLst>
                                          <p:attrName>ppt_y</p:attrName>
                                        </p:attrNameLst>
                                      </p:cBhvr>
                                      <p:tavLst>
                                        <p:tav tm="0">
                                          <p:val>
                                            <p:strVal val="1+#ppt_h/2"/>
                                          </p:val>
                                        </p:tav>
                                        <p:tav tm="100000">
                                          <p:val>
                                            <p:strVal val="#ppt_y"/>
                                          </p:val>
                                        </p:tav>
                                      </p:tavLst>
                                    </p:anim>
                                  </p:childTnLst>
                                </p:cTn>
                              </p:par>
                            </p:childTnLst>
                          </p:cTn>
                        </p:par>
                        <p:par>
                          <p:cTn id="158" fill="hold">
                            <p:stCondLst>
                              <p:cond delay="8000"/>
                            </p:stCondLst>
                            <p:childTnLst>
                              <p:par>
                                <p:cTn id="159" presetID="2" presetClass="entr" presetSubtype="4" fill="hold" grpId="0" nodeType="afterEffect">
                                  <p:stCondLst>
                                    <p:cond delay="0"/>
                                  </p:stCondLst>
                                  <p:childTnLst>
                                    <p:set>
                                      <p:cBhvr>
                                        <p:cTn id="160" dur="1" fill="hold">
                                          <p:stCondLst>
                                            <p:cond delay="0"/>
                                          </p:stCondLst>
                                        </p:cTn>
                                        <p:tgtEl>
                                          <p:spTgt spid="64"/>
                                        </p:tgtEl>
                                        <p:attrNameLst>
                                          <p:attrName>style.visibility</p:attrName>
                                        </p:attrNameLst>
                                      </p:cBhvr>
                                      <p:to>
                                        <p:strVal val="visible"/>
                                      </p:to>
                                    </p:set>
                                    <p:anim calcmode="lin" valueType="num">
                                      <p:cBhvr additive="base">
                                        <p:cTn id="161" dur="250" fill="hold"/>
                                        <p:tgtEl>
                                          <p:spTgt spid="64"/>
                                        </p:tgtEl>
                                        <p:attrNameLst>
                                          <p:attrName>ppt_x</p:attrName>
                                        </p:attrNameLst>
                                      </p:cBhvr>
                                      <p:tavLst>
                                        <p:tav tm="0">
                                          <p:val>
                                            <p:strVal val="#ppt_x"/>
                                          </p:val>
                                        </p:tav>
                                        <p:tav tm="100000">
                                          <p:val>
                                            <p:strVal val="#ppt_x"/>
                                          </p:val>
                                        </p:tav>
                                      </p:tavLst>
                                    </p:anim>
                                    <p:anim calcmode="lin" valueType="num">
                                      <p:cBhvr additive="base">
                                        <p:cTn id="162" dur="250" fill="hold"/>
                                        <p:tgtEl>
                                          <p:spTgt spid="64"/>
                                        </p:tgtEl>
                                        <p:attrNameLst>
                                          <p:attrName>ppt_y</p:attrName>
                                        </p:attrNameLst>
                                      </p:cBhvr>
                                      <p:tavLst>
                                        <p:tav tm="0">
                                          <p:val>
                                            <p:strVal val="1+#ppt_h/2"/>
                                          </p:val>
                                        </p:tav>
                                        <p:tav tm="100000">
                                          <p:val>
                                            <p:strVal val="#ppt_y"/>
                                          </p:val>
                                        </p:tav>
                                      </p:tavLst>
                                    </p:anim>
                                  </p:childTnLst>
                                </p:cTn>
                              </p:par>
                            </p:childTnLst>
                          </p:cTn>
                        </p:par>
                        <p:par>
                          <p:cTn id="163" fill="hold">
                            <p:stCondLst>
                              <p:cond delay="8250"/>
                            </p:stCondLst>
                            <p:childTnLst>
                              <p:par>
                                <p:cTn id="164" presetID="2" presetClass="entr" presetSubtype="4" fill="hold" grpId="0" nodeType="afterEffect">
                                  <p:stCondLst>
                                    <p:cond delay="0"/>
                                  </p:stCondLst>
                                  <p:childTnLst>
                                    <p:set>
                                      <p:cBhvr>
                                        <p:cTn id="165" dur="1" fill="hold">
                                          <p:stCondLst>
                                            <p:cond delay="0"/>
                                          </p:stCondLst>
                                        </p:cTn>
                                        <p:tgtEl>
                                          <p:spTgt spid="51"/>
                                        </p:tgtEl>
                                        <p:attrNameLst>
                                          <p:attrName>style.visibility</p:attrName>
                                        </p:attrNameLst>
                                      </p:cBhvr>
                                      <p:to>
                                        <p:strVal val="visible"/>
                                      </p:to>
                                    </p:set>
                                    <p:anim calcmode="lin" valueType="num">
                                      <p:cBhvr additive="base">
                                        <p:cTn id="166" dur="250" fill="hold"/>
                                        <p:tgtEl>
                                          <p:spTgt spid="51"/>
                                        </p:tgtEl>
                                        <p:attrNameLst>
                                          <p:attrName>ppt_x</p:attrName>
                                        </p:attrNameLst>
                                      </p:cBhvr>
                                      <p:tavLst>
                                        <p:tav tm="0">
                                          <p:val>
                                            <p:strVal val="#ppt_x"/>
                                          </p:val>
                                        </p:tav>
                                        <p:tav tm="100000">
                                          <p:val>
                                            <p:strVal val="#ppt_x"/>
                                          </p:val>
                                        </p:tav>
                                      </p:tavLst>
                                    </p:anim>
                                    <p:anim calcmode="lin" valueType="num">
                                      <p:cBhvr additive="base">
                                        <p:cTn id="167" dur="250" fill="hold"/>
                                        <p:tgtEl>
                                          <p:spTgt spid="51"/>
                                        </p:tgtEl>
                                        <p:attrNameLst>
                                          <p:attrName>ppt_y</p:attrName>
                                        </p:attrNameLst>
                                      </p:cBhvr>
                                      <p:tavLst>
                                        <p:tav tm="0">
                                          <p:val>
                                            <p:strVal val="1+#ppt_h/2"/>
                                          </p:val>
                                        </p:tav>
                                        <p:tav tm="100000">
                                          <p:val>
                                            <p:strVal val="#ppt_y"/>
                                          </p:val>
                                        </p:tav>
                                      </p:tavLst>
                                    </p:anim>
                                  </p:childTnLst>
                                </p:cTn>
                              </p:par>
                            </p:childTnLst>
                          </p:cTn>
                        </p:par>
                        <p:par>
                          <p:cTn id="168" fill="hold">
                            <p:stCondLst>
                              <p:cond delay="8500"/>
                            </p:stCondLst>
                            <p:childTnLst>
                              <p:par>
                                <p:cTn id="169" presetID="2" presetClass="entr" presetSubtype="4" fill="hold" grpId="0" nodeType="afterEffect">
                                  <p:stCondLst>
                                    <p:cond delay="0"/>
                                  </p:stCondLst>
                                  <p:childTnLst>
                                    <p:set>
                                      <p:cBhvr>
                                        <p:cTn id="170" dur="1" fill="hold">
                                          <p:stCondLst>
                                            <p:cond delay="0"/>
                                          </p:stCondLst>
                                        </p:cTn>
                                        <p:tgtEl>
                                          <p:spTgt spid="38"/>
                                        </p:tgtEl>
                                        <p:attrNameLst>
                                          <p:attrName>style.visibility</p:attrName>
                                        </p:attrNameLst>
                                      </p:cBhvr>
                                      <p:to>
                                        <p:strVal val="visible"/>
                                      </p:to>
                                    </p:set>
                                    <p:anim calcmode="lin" valueType="num">
                                      <p:cBhvr additive="base">
                                        <p:cTn id="171" dur="250" fill="hold"/>
                                        <p:tgtEl>
                                          <p:spTgt spid="38"/>
                                        </p:tgtEl>
                                        <p:attrNameLst>
                                          <p:attrName>ppt_x</p:attrName>
                                        </p:attrNameLst>
                                      </p:cBhvr>
                                      <p:tavLst>
                                        <p:tav tm="0">
                                          <p:val>
                                            <p:strVal val="#ppt_x"/>
                                          </p:val>
                                        </p:tav>
                                        <p:tav tm="100000">
                                          <p:val>
                                            <p:strVal val="#ppt_x"/>
                                          </p:val>
                                        </p:tav>
                                      </p:tavLst>
                                    </p:anim>
                                    <p:anim calcmode="lin" valueType="num">
                                      <p:cBhvr additive="base">
                                        <p:cTn id="172" dur="250" fill="hold"/>
                                        <p:tgtEl>
                                          <p:spTgt spid="38"/>
                                        </p:tgtEl>
                                        <p:attrNameLst>
                                          <p:attrName>ppt_y</p:attrName>
                                        </p:attrNameLst>
                                      </p:cBhvr>
                                      <p:tavLst>
                                        <p:tav tm="0">
                                          <p:val>
                                            <p:strVal val="1+#ppt_h/2"/>
                                          </p:val>
                                        </p:tav>
                                        <p:tav tm="100000">
                                          <p:val>
                                            <p:strVal val="#ppt_y"/>
                                          </p:val>
                                        </p:tav>
                                      </p:tavLst>
                                    </p:anim>
                                  </p:childTnLst>
                                </p:cTn>
                              </p:par>
                            </p:childTnLst>
                          </p:cTn>
                        </p:par>
                        <p:par>
                          <p:cTn id="173" fill="hold">
                            <p:stCondLst>
                              <p:cond delay="8750"/>
                            </p:stCondLst>
                            <p:childTnLst>
                              <p:par>
                                <p:cTn id="174" presetID="2" presetClass="entr" presetSubtype="4" fill="hold" grpId="0" nodeType="afterEffect">
                                  <p:stCondLst>
                                    <p:cond delay="0"/>
                                  </p:stCondLst>
                                  <p:childTnLst>
                                    <p:set>
                                      <p:cBhvr>
                                        <p:cTn id="175" dur="1" fill="hold">
                                          <p:stCondLst>
                                            <p:cond delay="0"/>
                                          </p:stCondLst>
                                        </p:cTn>
                                        <p:tgtEl>
                                          <p:spTgt spid="41"/>
                                        </p:tgtEl>
                                        <p:attrNameLst>
                                          <p:attrName>style.visibility</p:attrName>
                                        </p:attrNameLst>
                                      </p:cBhvr>
                                      <p:to>
                                        <p:strVal val="visible"/>
                                      </p:to>
                                    </p:set>
                                    <p:anim calcmode="lin" valueType="num">
                                      <p:cBhvr additive="base">
                                        <p:cTn id="176" dur="250" fill="hold"/>
                                        <p:tgtEl>
                                          <p:spTgt spid="41"/>
                                        </p:tgtEl>
                                        <p:attrNameLst>
                                          <p:attrName>ppt_x</p:attrName>
                                        </p:attrNameLst>
                                      </p:cBhvr>
                                      <p:tavLst>
                                        <p:tav tm="0">
                                          <p:val>
                                            <p:strVal val="#ppt_x"/>
                                          </p:val>
                                        </p:tav>
                                        <p:tav tm="100000">
                                          <p:val>
                                            <p:strVal val="#ppt_x"/>
                                          </p:val>
                                        </p:tav>
                                      </p:tavLst>
                                    </p:anim>
                                    <p:anim calcmode="lin" valueType="num">
                                      <p:cBhvr additive="base">
                                        <p:cTn id="177" dur="250" fill="hold"/>
                                        <p:tgtEl>
                                          <p:spTgt spid="41"/>
                                        </p:tgtEl>
                                        <p:attrNameLst>
                                          <p:attrName>ppt_y</p:attrName>
                                        </p:attrNameLst>
                                      </p:cBhvr>
                                      <p:tavLst>
                                        <p:tav tm="0">
                                          <p:val>
                                            <p:strVal val="1+#ppt_h/2"/>
                                          </p:val>
                                        </p:tav>
                                        <p:tav tm="100000">
                                          <p:val>
                                            <p:strVal val="#ppt_y"/>
                                          </p:val>
                                        </p:tav>
                                      </p:tavLst>
                                    </p:anim>
                                  </p:childTnLst>
                                </p:cTn>
                              </p:par>
                            </p:childTnLst>
                          </p:cTn>
                        </p:par>
                        <p:par>
                          <p:cTn id="178" fill="hold">
                            <p:stCondLst>
                              <p:cond delay="9000"/>
                            </p:stCondLst>
                            <p:childTnLst>
                              <p:par>
                                <p:cTn id="179" presetID="2" presetClass="entr" presetSubtype="4" fill="hold" grpId="0" nodeType="afterEffect">
                                  <p:stCondLst>
                                    <p:cond delay="0"/>
                                  </p:stCondLst>
                                  <p:childTnLst>
                                    <p:set>
                                      <p:cBhvr>
                                        <p:cTn id="180" dur="1" fill="hold">
                                          <p:stCondLst>
                                            <p:cond delay="0"/>
                                          </p:stCondLst>
                                        </p:cTn>
                                        <p:tgtEl>
                                          <p:spTgt spid="66"/>
                                        </p:tgtEl>
                                        <p:attrNameLst>
                                          <p:attrName>style.visibility</p:attrName>
                                        </p:attrNameLst>
                                      </p:cBhvr>
                                      <p:to>
                                        <p:strVal val="visible"/>
                                      </p:to>
                                    </p:set>
                                    <p:anim calcmode="lin" valueType="num">
                                      <p:cBhvr additive="base">
                                        <p:cTn id="181" dur="250" fill="hold"/>
                                        <p:tgtEl>
                                          <p:spTgt spid="66"/>
                                        </p:tgtEl>
                                        <p:attrNameLst>
                                          <p:attrName>ppt_x</p:attrName>
                                        </p:attrNameLst>
                                      </p:cBhvr>
                                      <p:tavLst>
                                        <p:tav tm="0">
                                          <p:val>
                                            <p:strVal val="#ppt_x"/>
                                          </p:val>
                                        </p:tav>
                                        <p:tav tm="100000">
                                          <p:val>
                                            <p:strVal val="#ppt_x"/>
                                          </p:val>
                                        </p:tav>
                                      </p:tavLst>
                                    </p:anim>
                                    <p:anim calcmode="lin" valueType="num">
                                      <p:cBhvr additive="base">
                                        <p:cTn id="182" dur="250" fill="hold"/>
                                        <p:tgtEl>
                                          <p:spTgt spid="66"/>
                                        </p:tgtEl>
                                        <p:attrNameLst>
                                          <p:attrName>ppt_y</p:attrName>
                                        </p:attrNameLst>
                                      </p:cBhvr>
                                      <p:tavLst>
                                        <p:tav tm="0">
                                          <p:val>
                                            <p:strVal val="1+#ppt_h/2"/>
                                          </p:val>
                                        </p:tav>
                                        <p:tav tm="100000">
                                          <p:val>
                                            <p:strVal val="#ppt_y"/>
                                          </p:val>
                                        </p:tav>
                                      </p:tavLst>
                                    </p:anim>
                                  </p:childTnLst>
                                </p:cTn>
                              </p:par>
                            </p:childTnLst>
                          </p:cTn>
                        </p:par>
                        <p:par>
                          <p:cTn id="183" fill="hold">
                            <p:stCondLst>
                              <p:cond delay="9250"/>
                            </p:stCondLst>
                            <p:childTnLst>
                              <p:par>
                                <p:cTn id="184" presetID="2" presetClass="entr" presetSubtype="4" fill="hold" nodeType="afterEffect">
                                  <p:stCondLst>
                                    <p:cond delay="0"/>
                                  </p:stCondLst>
                                  <p:childTnLst>
                                    <p:set>
                                      <p:cBhvr>
                                        <p:cTn id="185" dur="1" fill="hold">
                                          <p:stCondLst>
                                            <p:cond delay="0"/>
                                          </p:stCondLst>
                                        </p:cTn>
                                        <p:tgtEl>
                                          <p:spTgt spid="2"/>
                                        </p:tgtEl>
                                        <p:attrNameLst>
                                          <p:attrName>style.visibility</p:attrName>
                                        </p:attrNameLst>
                                      </p:cBhvr>
                                      <p:to>
                                        <p:strVal val="visible"/>
                                      </p:to>
                                    </p:set>
                                    <p:anim calcmode="lin" valueType="num">
                                      <p:cBhvr additive="base">
                                        <p:cTn id="186" dur="250" fill="hold"/>
                                        <p:tgtEl>
                                          <p:spTgt spid="2"/>
                                        </p:tgtEl>
                                        <p:attrNameLst>
                                          <p:attrName>ppt_x</p:attrName>
                                        </p:attrNameLst>
                                      </p:cBhvr>
                                      <p:tavLst>
                                        <p:tav tm="0">
                                          <p:val>
                                            <p:strVal val="#ppt_x"/>
                                          </p:val>
                                        </p:tav>
                                        <p:tav tm="100000">
                                          <p:val>
                                            <p:strVal val="#ppt_x"/>
                                          </p:val>
                                        </p:tav>
                                      </p:tavLst>
                                    </p:anim>
                                    <p:anim calcmode="lin" valueType="num">
                                      <p:cBhvr additive="base">
                                        <p:cTn id="187" dur="250" fill="hold"/>
                                        <p:tgtEl>
                                          <p:spTgt spid="2"/>
                                        </p:tgtEl>
                                        <p:attrNameLst>
                                          <p:attrName>ppt_y</p:attrName>
                                        </p:attrNameLst>
                                      </p:cBhvr>
                                      <p:tavLst>
                                        <p:tav tm="0">
                                          <p:val>
                                            <p:strVal val="1+#ppt_h/2"/>
                                          </p:val>
                                        </p:tav>
                                        <p:tav tm="100000">
                                          <p:val>
                                            <p:strVal val="#ppt_y"/>
                                          </p:val>
                                        </p:tav>
                                      </p:tavLst>
                                    </p:anim>
                                  </p:childTnLst>
                                </p:cTn>
                              </p:par>
                            </p:childTnLst>
                          </p:cTn>
                        </p:par>
                        <p:par>
                          <p:cTn id="188" fill="hold">
                            <p:stCondLst>
                              <p:cond delay="9500"/>
                            </p:stCondLst>
                            <p:childTnLst>
                              <p:par>
                                <p:cTn id="189" presetID="53" presetClass="entr" presetSubtype="16" fill="hold" grpId="0" nodeType="afterEffect">
                                  <p:stCondLst>
                                    <p:cond delay="0"/>
                                  </p:stCondLst>
                                  <p:childTnLst>
                                    <p:set>
                                      <p:cBhvr>
                                        <p:cTn id="190" dur="1" fill="hold">
                                          <p:stCondLst>
                                            <p:cond delay="0"/>
                                          </p:stCondLst>
                                        </p:cTn>
                                        <p:tgtEl>
                                          <p:spTgt spid="28"/>
                                        </p:tgtEl>
                                        <p:attrNameLst>
                                          <p:attrName>style.visibility</p:attrName>
                                        </p:attrNameLst>
                                      </p:cBhvr>
                                      <p:to>
                                        <p:strVal val="visible"/>
                                      </p:to>
                                    </p:set>
                                    <p:anim calcmode="lin" valueType="num">
                                      <p:cBhvr>
                                        <p:cTn id="191" dur="500" fill="hold"/>
                                        <p:tgtEl>
                                          <p:spTgt spid="28"/>
                                        </p:tgtEl>
                                        <p:attrNameLst>
                                          <p:attrName>ppt_w</p:attrName>
                                        </p:attrNameLst>
                                      </p:cBhvr>
                                      <p:tavLst>
                                        <p:tav tm="0">
                                          <p:val>
                                            <p:fltVal val="0"/>
                                          </p:val>
                                        </p:tav>
                                        <p:tav tm="100000">
                                          <p:val>
                                            <p:strVal val="#ppt_w"/>
                                          </p:val>
                                        </p:tav>
                                      </p:tavLst>
                                    </p:anim>
                                    <p:anim calcmode="lin" valueType="num">
                                      <p:cBhvr>
                                        <p:cTn id="192" dur="500" fill="hold"/>
                                        <p:tgtEl>
                                          <p:spTgt spid="28"/>
                                        </p:tgtEl>
                                        <p:attrNameLst>
                                          <p:attrName>ppt_h</p:attrName>
                                        </p:attrNameLst>
                                      </p:cBhvr>
                                      <p:tavLst>
                                        <p:tav tm="0">
                                          <p:val>
                                            <p:fltVal val="0"/>
                                          </p:val>
                                        </p:tav>
                                        <p:tav tm="100000">
                                          <p:val>
                                            <p:strVal val="#ppt_h"/>
                                          </p:val>
                                        </p:tav>
                                      </p:tavLst>
                                    </p:anim>
                                    <p:animEffect transition="in" filter="fade">
                                      <p:cBhvr>
                                        <p:cTn id="193" dur="500"/>
                                        <p:tgtEl>
                                          <p:spTgt spid="28"/>
                                        </p:tgtEl>
                                      </p:cBhvr>
                                    </p:animEffect>
                                  </p:childTnLst>
                                </p:cTn>
                              </p:par>
                            </p:childTnLst>
                          </p:cTn>
                        </p:par>
                        <p:par>
                          <p:cTn id="194" fill="hold">
                            <p:stCondLst>
                              <p:cond delay="10000"/>
                            </p:stCondLst>
                            <p:childTnLst>
                              <p:par>
                                <p:cTn id="195" presetID="45" presetClass="entr" presetSubtype="0" fill="hold" grpId="0" nodeType="afterEffect">
                                  <p:stCondLst>
                                    <p:cond delay="0"/>
                                  </p:stCondLst>
                                  <p:childTnLst>
                                    <p:set>
                                      <p:cBhvr>
                                        <p:cTn id="196" dur="1" fill="hold">
                                          <p:stCondLst>
                                            <p:cond delay="0"/>
                                          </p:stCondLst>
                                        </p:cTn>
                                        <p:tgtEl>
                                          <p:spTgt spid="117"/>
                                        </p:tgtEl>
                                        <p:attrNameLst>
                                          <p:attrName>style.visibility</p:attrName>
                                        </p:attrNameLst>
                                      </p:cBhvr>
                                      <p:to>
                                        <p:strVal val="visible"/>
                                      </p:to>
                                    </p:set>
                                    <p:animEffect transition="in" filter="fade">
                                      <p:cBhvr>
                                        <p:cTn id="197" dur="2000"/>
                                        <p:tgtEl>
                                          <p:spTgt spid="117"/>
                                        </p:tgtEl>
                                      </p:cBhvr>
                                    </p:animEffect>
                                    <p:anim calcmode="lin" valueType="num">
                                      <p:cBhvr>
                                        <p:cTn id="198" dur="2000" fill="hold"/>
                                        <p:tgtEl>
                                          <p:spTgt spid="117"/>
                                        </p:tgtEl>
                                        <p:attrNameLst>
                                          <p:attrName>ppt_w</p:attrName>
                                        </p:attrNameLst>
                                      </p:cBhvr>
                                      <p:tavLst>
                                        <p:tav tm="0" fmla="#ppt_w*sin(2.5*pi*$)">
                                          <p:val>
                                            <p:fltVal val="0"/>
                                          </p:val>
                                        </p:tav>
                                        <p:tav tm="100000">
                                          <p:val>
                                            <p:fltVal val="1"/>
                                          </p:val>
                                        </p:tav>
                                      </p:tavLst>
                                    </p:anim>
                                    <p:anim calcmode="lin" valueType="num">
                                      <p:cBhvr>
                                        <p:cTn id="199" dur="2000" fill="hold"/>
                                        <p:tgtEl>
                                          <p:spTgt spid="117"/>
                                        </p:tgtEl>
                                        <p:attrNameLst>
                                          <p:attrName>ppt_h</p:attrName>
                                        </p:attrNameLst>
                                      </p:cBhvr>
                                      <p:tavLst>
                                        <p:tav tm="0">
                                          <p:val>
                                            <p:strVal val="#ppt_h"/>
                                          </p:val>
                                        </p:tav>
                                        <p:tav tm="100000">
                                          <p:val>
                                            <p:strVal val="#ppt_h"/>
                                          </p:val>
                                        </p:tav>
                                      </p:tavLst>
                                    </p:anim>
                                  </p:childTnLst>
                                </p:cTn>
                              </p:par>
                              <p:par>
                                <p:cTn id="200" presetID="53" presetClass="entr" presetSubtype="16" fill="hold" grpId="0" nodeType="withEffect">
                                  <p:stCondLst>
                                    <p:cond delay="0"/>
                                  </p:stCondLst>
                                  <p:childTnLst>
                                    <p:set>
                                      <p:cBhvr>
                                        <p:cTn id="201" dur="1" fill="hold">
                                          <p:stCondLst>
                                            <p:cond delay="0"/>
                                          </p:stCondLst>
                                        </p:cTn>
                                        <p:tgtEl>
                                          <p:spTgt spid="227"/>
                                        </p:tgtEl>
                                        <p:attrNameLst>
                                          <p:attrName>style.visibility</p:attrName>
                                        </p:attrNameLst>
                                      </p:cBhvr>
                                      <p:to>
                                        <p:strVal val="visible"/>
                                      </p:to>
                                    </p:set>
                                    <p:anim calcmode="lin" valueType="num">
                                      <p:cBhvr>
                                        <p:cTn id="202" dur="500" fill="hold"/>
                                        <p:tgtEl>
                                          <p:spTgt spid="227"/>
                                        </p:tgtEl>
                                        <p:attrNameLst>
                                          <p:attrName>ppt_w</p:attrName>
                                        </p:attrNameLst>
                                      </p:cBhvr>
                                      <p:tavLst>
                                        <p:tav tm="0">
                                          <p:val>
                                            <p:fltVal val="0"/>
                                          </p:val>
                                        </p:tav>
                                        <p:tav tm="100000">
                                          <p:val>
                                            <p:strVal val="#ppt_w"/>
                                          </p:val>
                                        </p:tav>
                                      </p:tavLst>
                                    </p:anim>
                                    <p:anim calcmode="lin" valueType="num">
                                      <p:cBhvr>
                                        <p:cTn id="203" dur="500" fill="hold"/>
                                        <p:tgtEl>
                                          <p:spTgt spid="227"/>
                                        </p:tgtEl>
                                        <p:attrNameLst>
                                          <p:attrName>ppt_h</p:attrName>
                                        </p:attrNameLst>
                                      </p:cBhvr>
                                      <p:tavLst>
                                        <p:tav tm="0">
                                          <p:val>
                                            <p:fltVal val="0"/>
                                          </p:val>
                                        </p:tav>
                                        <p:tav tm="100000">
                                          <p:val>
                                            <p:strVal val="#ppt_h"/>
                                          </p:val>
                                        </p:tav>
                                      </p:tavLst>
                                    </p:anim>
                                    <p:animEffect transition="in" filter="fade">
                                      <p:cBhvr>
                                        <p:cTn id="204" dur="500"/>
                                        <p:tgtEl>
                                          <p:spTgt spid="227"/>
                                        </p:tgtEl>
                                      </p:cBhvr>
                                    </p:animEffect>
                                  </p:childTnLst>
                                </p:cTn>
                              </p:par>
                              <p:par>
                                <p:cTn id="205" presetID="42" presetClass="entr" presetSubtype="0" fill="hold" grpId="0" nodeType="withEffect">
                                  <p:stCondLst>
                                    <p:cond delay="500"/>
                                  </p:stCondLst>
                                  <p:childTnLst>
                                    <p:set>
                                      <p:cBhvr>
                                        <p:cTn id="206" dur="1" fill="hold">
                                          <p:stCondLst>
                                            <p:cond delay="0"/>
                                          </p:stCondLst>
                                        </p:cTn>
                                        <p:tgtEl>
                                          <p:spTgt spid="225"/>
                                        </p:tgtEl>
                                        <p:attrNameLst>
                                          <p:attrName>style.visibility</p:attrName>
                                        </p:attrNameLst>
                                      </p:cBhvr>
                                      <p:to>
                                        <p:strVal val="visible"/>
                                      </p:to>
                                    </p:set>
                                    <p:animEffect transition="in" filter="fade">
                                      <p:cBhvr>
                                        <p:cTn id="207" dur="1000"/>
                                        <p:tgtEl>
                                          <p:spTgt spid="225"/>
                                        </p:tgtEl>
                                      </p:cBhvr>
                                    </p:animEffect>
                                    <p:anim calcmode="lin" valueType="num">
                                      <p:cBhvr>
                                        <p:cTn id="208" dur="1000" fill="hold"/>
                                        <p:tgtEl>
                                          <p:spTgt spid="225"/>
                                        </p:tgtEl>
                                        <p:attrNameLst>
                                          <p:attrName>ppt_x</p:attrName>
                                        </p:attrNameLst>
                                      </p:cBhvr>
                                      <p:tavLst>
                                        <p:tav tm="0">
                                          <p:val>
                                            <p:strVal val="#ppt_x"/>
                                          </p:val>
                                        </p:tav>
                                        <p:tav tm="100000">
                                          <p:val>
                                            <p:strVal val="#ppt_x"/>
                                          </p:val>
                                        </p:tav>
                                      </p:tavLst>
                                    </p:anim>
                                    <p:anim calcmode="lin" valueType="num">
                                      <p:cBhvr>
                                        <p:cTn id="209" dur="1000" fill="hold"/>
                                        <p:tgtEl>
                                          <p:spTgt spid="225"/>
                                        </p:tgtEl>
                                        <p:attrNameLst>
                                          <p:attrName>ppt_y</p:attrName>
                                        </p:attrNameLst>
                                      </p:cBhvr>
                                      <p:tavLst>
                                        <p:tav tm="0">
                                          <p:val>
                                            <p:strVal val="#ppt_y+.1"/>
                                          </p:val>
                                        </p:tav>
                                        <p:tav tm="100000">
                                          <p:val>
                                            <p:strVal val="#ppt_y"/>
                                          </p:val>
                                        </p:tav>
                                      </p:tavLst>
                                    </p:anim>
                                  </p:childTnLst>
                                </p:cTn>
                              </p:par>
                            </p:childTnLst>
                          </p:cTn>
                        </p:par>
                        <p:par>
                          <p:cTn id="210" fill="hold">
                            <p:stCondLst>
                              <p:cond delay="12000"/>
                            </p:stCondLst>
                            <p:childTnLst>
                              <p:par>
                                <p:cTn id="211" presetID="53" presetClass="entr" presetSubtype="16" fill="hold" grpId="0" nodeType="afterEffect">
                                  <p:stCondLst>
                                    <p:cond delay="0"/>
                                  </p:stCondLst>
                                  <p:childTnLst>
                                    <p:set>
                                      <p:cBhvr>
                                        <p:cTn id="212" dur="1" fill="hold">
                                          <p:stCondLst>
                                            <p:cond delay="0"/>
                                          </p:stCondLst>
                                        </p:cTn>
                                        <p:tgtEl>
                                          <p:spTgt spid="350"/>
                                        </p:tgtEl>
                                        <p:attrNameLst>
                                          <p:attrName>style.visibility</p:attrName>
                                        </p:attrNameLst>
                                      </p:cBhvr>
                                      <p:to>
                                        <p:strVal val="visible"/>
                                      </p:to>
                                    </p:set>
                                    <p:anim calcmode="lin" valueType="num">
                                      <p:cBhvr>
                                        <p:cTn id="213" dur="500" fill="hold"/>
                                        <p:tgtEl>
                                          <p:spTgt spid="350"/>
                                        </p:tgtEl>
                                        <p:attrNameLst>
                                          <p:attrName>ppt_w</p:attrName>
                                        </p:attrNameLst>
                                      </p:cBhvr>
                                      <p:tavLst>
                                        <p:tav tm="0">
                                          <p:val>
                                            <p:fltVal val="0"/>
                                          </p:val>
                                        </p:tav>
                                        <p:tav tm="100000">
                                          <p:val>
                                            <p:strVal val="#ppt_w"/>
                                          </p:val>
                                        </p:tav>
                                      </p:tavLst>
                                    </p:anim>
                                    <p:anim calcmode="lin" valueType="num">
                                      <p:cBhvr>
                                        <p:cTn id="214" dur="500" fill="hold"/>
                                        <p:tgtEl>
                                          <p:spTgt spid="350"/>
                                        </p:tgtEl>
                                        <p:attrNameLst>
                                          <p:attrName>ppt_h</p:attrName>
                                        </p:attrNameLst>
                                      </p:cBhvr>
                                      <p:tavLst>
                                        <p:tav tm="0">
                                          <p:val>
                                            <p:fltVal val="0"/>
                                          </p:val>
                                        </p:tav>
                                        <p:tav tm="100000">
                                          <p:val>
                                            <p:strVal val="#ppt_h"/>
                                          </p:val>
                                        </p:tav>
                                      </p:tavLst>
                                    </p:anim>
                                    <p:animEffect transition="in" filter="fade">
                                      <p:cBhvr>
                                        <p:cTn id="215" dur="500"/>
                                        <p:tgtEl>
                                          <p:spTgt spid="350"/>
                                        </p:tgtEl>
                                      </p:cBhvr>
                                    </p:animEffect>
                                  </p:childTnLst>
                                </p:cTn>
                              </p:par>
                            </p:childTnLst>
                          </p:cTn>
                        </p:par>
                        <p:par>
                          <p:cTn id="216" fill="hold">
                            <p:stCondLst>
                              <p:cond delay="12500"/>
                            </p:stCondLst>
                            <p:childTnLst>
                              <p:par>
                                <p:cTn id="217" presetID="45" presetClass="entr" presetSubtype="0" fill="hold" grpId="0" nodeType="afterEffect">
                                  <p:stCondLst>
                                    <p:cond delay="0"/>
                                  </p:stCondLst>
                                  <p:childTnLst>
                                    <p:set>
                                      <p:cBhvr>
                                        <p:cTn id="218" dur="1" fill="hold">
                                          <p:stCondLst>
                                            <p:cond delay="0"/>
                                          </p:stCondLst>
                                        </p:cTn>
                                        <p:tgtEl>
                                          <p:spTgt spid="103"/>
                                        </p:tgtEl>
                                        <p:attrNameLst>
                                          <p:attrName>style.visibility</p:attrName>
                                        </p:attrNameLst>
                                      </p:cBhvr>
                                      <p:to>
                                        <p:strVal val="visible"/>
                                      </p:to>
                                    </p:set>
                                    <p:animEffect transition="in" filter="fade">
                                      <p:cBhvr>
                                        <p:cTn id="219" dur="2000"/>
                                        <p:tgtEl>
                                          <p:spTgt spid="103"/>
                                        </p:tgtEl>
                                      </p:cBhvr>
                                    </p:animEffect>
                                    <p:anim calcmode="lin" valueType="num">
                                      <p:cBhvr>
                                        <p:cTn id="220" dur="2000" fill="hold"/>
                                        <p:tgtEl>
                                          <p:spTgt spid="103"/>
                                        </p:tgtEl>
                                        <p:attrNameLst>
                                          <p:attrName>ppt_w</p:attrName>
                                        </p:attrNameLst>
                                      </p:cBhvr>
                                      <p:tavLst>
                                        <p:tav tm="0" fmla="#ppt_w*sin(2.5*pi*$)">
                                          <p:val>
                                            <p:fltVal val="0"/>
                                          </p:val>
                                        </p:tav>
                                        <p:tav tm="100000">
                                          <p:val>
                                            <p:fltVal val="1"/>
                                          </p:val>
                                        </p:tav>
                                      </p:tavLst>
                                    </p:anim>
                                    <p:anim calcmode="lin" valueType="num">
                                      <p:cBhvr>
                                        <p:cTn id="221" dur="2000" fill="hold"/>
                                        <p:tgtEl>
                                          <p:spTgt spid="103"/>
                                        </p:tgtEl>
                                        <p:attrNameLst>
                                          <p:attrName>ppt_h</p:attrName>
                                        </p:attrNameLst>
                                      </p:cBhvr>
                                      <p:tavLst>
                                        <p:tav tm="0">
                                          <p:val>
                                            <p:strVal val="#ppt_h"/>
                                          </p:val>
                                        </p:tav>
                                        <p:tav tm="100000">
                                          <p:val>
                                            <p:strVal val="#ppt_h"/>
                                          </p:val>
                                        </p:tav>
                                      </p:tavLst>
                                    </p:anim>
                                  </p:childTnLst>
                                </p:cTn>
                              </p:par>
                              <p:par>
                                <p:cTn id="222" presetID="53" presetClass="entr" presetSubtype="16" fill="hold" grpId="0" nodeType="withEffect">
                                  <p:stCondLst>
                                    <p:cond delay="0"/>
                                  </p:stCondLst>
                                  <p:childTnLst>
                                    <p:set>
                                      <p:cBhvr>
                                        <p:cTn id="223" dur="1" fill="hold">
                                          <p:stCondLst>
                                            <p:cond delay="0"/>
                                          </p:stCondLst>
                                        </p:cTn>
                                        <p:tgtEl>
                                          <p:spTgt spid="231"/>
                                        </p:tgtEl>
                                        <p:attrNameLst>
                                          <p:attrName>style.visibility</p:attrName>
                                        </p:attrNameLst>
                                      </p:cBhvr>
                                      <p:to>
                                        <p:strVal val="visible"/>
                                      </p:to>
                                    </p:set>
                                    <p:anim calcmode="lin" valueType="num">
                                      <p:cBhvr>
                                        <p:cTn id="224" dur="500" fill="hold"/>
                                        <p:tgtEl>
                                          <p:spTgt spid="231"/>
                                        </p:tgtEl>
                                        <p:attrNameLst>
                                          <p:attrName>ppt_w</p:attrName>
                                        </p:attrNameLst>
                                      </p:cBhvr>
                                      <p:tavLst>
                                        <p:tav tm="0">
                                          <p:val>
                                            <p:fltVal val="0"/>
                                          </p:val>
                                        </p:tav>
                                        <p:tav tm="100000">
                                          <p:val>
                                            <p:strVal val="#ppt_w"/>
                                          </p:val>
                                        </p:tav>
                                      </p:tavLst>
                                    </p:anim>
                                    <p:anim calcmode="lin" valueType="num">
                                      <p:cBhvr>
                                        <p:cTn id="225" dur="500" fill="hold"/>
                                        <p:tgtEl>
                                          <p:spTgt spid="231"/>
                                        </p:tgtEl>
                                        <p:attrNameLst>
                                          <p:attrName>ppt_h</p:attrName>
                                        </p:attrNameLst>
                                      </p:cBhvr>
                                      <p:tavLst>
                                        <p:tav tm="0">
                                          <p:val>
                                            <p:fltVal val="0"/>
                                          </p:val>
                                        </p:tav>
                                        <p:tav tm="100000">
                                          <p:val>
                                            <p:strVal val="#ppt_h"/>
                                          </p:val>
                                        </p:tav>
                                      </p:tavLst>
                                    </p:anim>
                                    <p:animEffect transition="in" filter="fade">
                                      <p:cBhvr>
                                        <p:cTn id="226" dur="500"/>
                                        <p:tgtEl>
                                          <p:spTgt spid="231"/>
                                        </p:tgtEl>
                                      </p:cBhvr>
                                    </p:animEffect>
                                  </p:childTnLst>
                                </p:cTn>
                              </p:par>
                              <p:par>
                                <p:cTn id="227" presetID="42" presetClass="entr" presetSubtype="0" fill="hold" grpId="0" nodeType="withEffect">
                                  <p:stCondLst>
                                    <p:cond delay="500"/>
                                  </p:stCondLst>
                                  <p:childTnLst>
                                    <p:set>
                                      <p:cBhvr>
                                        <p:cTn id="228" dur="1" fill="hold">
                                          <p:stCondLst>
                                            <p:cond delay="0"/>
                                          </p:stCondLst>
                                        </p:cTn>
                                        <p:tgtEl>
                                          <p:spTgt spid="229"/>
                                        </p:tgtEl>
                                        <p:attrNameLst>
                                          <p:attrName>style.visibility</p:attrName>
                                        </p:attrNameLst>
                                      </p:cBhvr>
                                      <p:to>
                                        <p:strVal val="visible"/>
                                      </p:to>
                                    </p:set>
                                    <p:animEffect transition="in" filter="fade">
                                      <p:cBhvr>
                                        <p:cTn id="229" dur="1000"/>
                                        <p:tgtEl>
                                          <p:spTgt spid="229"/>
                                        </p:tgtEl>
                                      </p:cBhvr>
                                    </p:animEffect>
                                    <p:anim calcmode="lin" valueType="num">
                                      <p:cBhvr>
                                        <p:cTn id="230" dur="1000" fill="hold"/>
                                        <p:tgtEl>
                                          <p:spTgt spid="229"/>
                                        </p:tgtEl>
                                        <p:attrNameLst>
                                          <p:attrName>ppt_x</p:attrName>
                                        </p:attrNameLst>
                                      </p:cBhvr>
                                      <p:tavLst>
                                        <p:tav tm="0">
                                          <p:val>
                                            <p:strVal val="#ppt_x"/>
                                          </p:val>
                                        </p:tav>
                                        <p:tav tm="100000">
                                          <p:val>
                                            <p:strVal val="#ppt_x"/>
                                          </p:val>
                                        </p:tav>
                                      </p:tavLst>
                                    </p:anim>
                                    <p:anim calcmode="lin" valueType="num">
                                      <p:cBhvr>
                                        <p:cTn id="231" dur="1000" fill="hold"/>
                                        <p:tgtEl>
                                          <p:spTgt spid="229"/>
                                        </p:tgtEl>
                                        <p:attrNameLst>
                                          <p:attrName>ppt_y</p:attrName>
                                        </p:attrNameLst>
                                      </p:cBhvr>
                                      <p:tavLst>
                                        <p:tav tm="0">
                                          <p:val>
                                            <p:strVal val="#ppt_y+.1"/>
                                          </p:val>
                                        </p:tav>
                                        <p:tav tm="100000">
                                          <p:val>
                                            <p:strVal val="#ppt_y"/>
                                          </p:val>
                                        </p:tav>
                                      </p:tavLst>
                                    </p:anim>
                                  </p:childTnLst>
                                </p:cTn>
                              </p:par>
                            </p:childTnLst>
                          </p:cTn>
                        </p:par>
                        <p:par>
                          <p:cTn id="232" fill="hold">
                            <p:stCondLst>
                              <p:cond delay="14500"/>
                            </p:stCondLst>
                            <p:childTnLst>
                              <p:par>
                                <p:cTn id="233" presetID="53" presetClass="entr" presetSubtype="16" fill="hold" grpId="0" nodeType="afterEffect">
                                  <p:stCondLst>
                                    <p:cond delay="0"/>
                                  </p:stCondLst>
                                  <p:childTnLst>
                                    <p:set>
                                      <p:cBhvr>
                                        <p:cTn id="234" dur="1" fill="hold">
                                          <p:stCondLst>
                                            <p:cond delay="0"/>
                                          </p:stCondLst>
                                        </p:cTn>
                                        <p:tgtEl>
                                          <p:spTgt spid="449"/>
                                        </p:tgtEl>
                                        <p:attrNameLst>
                                          <p:attrName>style.visibility</p:attrName>
                                        </p:attrNameLst>
                                      </p:cBhvr>
                                      <p:to>
                                        <p:strVal val="visible"/>
                                      </p:to>
                                    </p:set>
                                    <p:anim calcmode="lin" valueType="num">
                                      <p:cBhvr>
                                        <p:cTn id="235" dur="500" fill="hold"/>
                                        <p:tgtEl>
                                          <p:spTgt spid="449"/>
                                        </p:tgtEl>
                                        <p:attrNameLst>
                                          <p:attrName>ppt_w</p:attrName>
                                        </p:attrNameLst>
                                      </p:cBhvr>
                                      <p:tavLst>
                                        <p:tav tm="0">
                                          <p:val>
                                            <p:fltVal val="0"/>
                                          </p:val>
                                        </p:tav>
                                        <p:tav tm="100000">
                                          <p:val>
                                            <p:strVal val="#ppt_w"/>
                                          </p:val>
                                        </p:tav>
                                      </p:tavLst>
                                    </p:anim>
                                    <p:anim calcmode="lin" valueType="num">
                                      <p:cBhvr>
                                        <p:cTn id="236" dur="500" fill="hold"/>
                                        <p:tgtEl>
                                          <p:spTgt spid="449"/>
                                        </p:tgtEl>
                                        <p:attrNameLst>
                                          <p:attrName>ppt_h</p:attrName>
                                        </p:attrNameLst>
                                      </p:cBhvr>
                                      <p:tavLst>
                                        <p:tav tm="0">
                                          <p:val>
                                            <p:fltVal val="0"/>
                                          </p:val>
                                        </p:tav>
                                        <p:tav tm="100000">
                                          <p:val>
                                            <p:strVal val="#ppt_h"/>
                                          </p:val>
                                        </p:tav>
                                      </p:tavLst>
                                    </p:anim>
                                    <p:animEffect transition="in" filter="fade">
                                      <p:cBhvr>
                                        <p:cTn id="237" dur="500"/>
                                        <p:tgtEl>
                                          <p:spTgt spid="449"/>
                                        </p:tgtEl>
                                      </p:cBhvr>
                                    </p:animEffect>
                                  </p:childTnLst>
                                </p:cTn>
                              </p:par>
                            </p:childTnLst>
                          </p:cTn>
                        </p:par>
                        <p:par>
                          <p:cTn id="238" fill="hold">
                            <p:stCondLst>
                              <p:cond delay="15000"/>
                            </p:stCondLst>
                            <p:childTnLst>
                              <p:par>
                                <p:cTn id="239" presetID="45" presetClass="entr" presetSubtype="0" fill="hold" grpId="0" nodeType="afterEffect">
                                  <p:stCondLst>
                                    <p:cond delay="0"/>
                                  </p:stCondLst>
                                  <p:childTnLst>
                                    <p:set>
                                      <p:cBhvr>
                                        <p:cTn id="240" dur="1" fill="hold">
                                          <p:stCondLst>
                                            <p:cond delay="0"/>
                                          </p:stCondLst>
                                        </p:cTn>
                                        <p:tgtEl>
                                          <p:spTgt spid="118"/>
                                        </p:tgtEl>
                                        <p:attrNameLst>
                                          <p:attrName>style.visibility</p:attrName>
                                        </p:attrNameLst>
                                      </p:cBhvr>
                                      <p:to>
                                        <p:strVal val="visible"/>
                                      </p:to>
                                    </p:set>
                                    <p:animEffect transition="in" filter="fade">
                                      <p:cBhvr>
                                        <p:cTn id="241" dur="2000"/>
                                        <p:tgtEl>
                                          <p:spTgt spid="118"/>
                                        </p:tgtEl>
                                      </p:cBhvr>
                                    </p:animEffect>
                                    <p:anim calcmode="lin" valueType="num">
                                      <p:cBhvr>
                                        <p:cTn id="242" dur="2000" fill="hold"/>
                                        <p:tgtEl>
                                          <p:spTgt spid="118"/>
                                        </p:tgtEl>
                                        <p:attrNameLst>
                                          <p:attrName>ppt_w</p:attrName>
                                        </p:attrNameLst>
                                      </p:cBhvr>
                                      <p:tavLst>
                                        <p:tav tm="0" fmla="#ppt_w*sin(2.5*pi*$)">
                                          <p:val>
                                            <p:fltVal val="0"/>
                                          </p:val>
                                        </p:tav>
                                        <p:tav tm="100000">
                                          <p:val>
                                            <p:fltVal val="1"/>
                                          </p:val>
                                        </p:tav>
                                      </p:tavLst>
                                    </p:anim>
                                    <p:anim calcmode="lin" valueType="num">
                                      <p:cBhvr>
                                        <p:cTn id="243" dur="2000" fill="hold"/>
                                        <p:tgtEl>
                                          <p:spTgt spid="118"/>
                                        </p:tgtEl>
                                        <p:attrNameLst>
                                          <p:attrName>ppt_h</p:attrName>
                                        </p:attrNameLst>
                                      </p:cBhvr>
                                      <p:tavLst>
                                        <p:tav tm="0">
                                          <p:val>
                                            <p:strVal val="#ppt_h"/>
                                          </p:val>
                                        </p:tav>
                                        <p:tav tm="100000">
                                          <p:val>
                                            <p:strVal val="#ppt_h"/>
                                          </p:val>
                                        </p:tav>
                                      </p:tavLst>
                                    </p:anim>
                                  </p:childTnLst>
                                </p:cTn>
                              </p:par>
                              <p:par>
                                <p:cTn id="244" presetID="53" presetClass="entr" presetSubtype="16" fill="hold" grpId="0" nodeType="withEffect">
                                  <p:stCondLst>
                                    <p:cond delay="0"/>
                                  </p:stCondLst>
                                  <p:childTnLst>
                                    <p:set>
                                      <p:cBhvr>
                                        <p:cTn id="245" dur="1" fill="hold">
                                          <p:stCondLst>
                                            <p:cond delay="0"/>
                                          </p:stCondLst>
                                        </p:cTn>
                                        <p:tgtEl>
                                          <p:spTgt spid="240"/>
                                        </p:tgtEl>
                                        <p:attrNameLst>
                                          <p:attrName>style.visibility</p:attrName>
                                        </p:attrNameLst>
                                      </p:cBhvr>
                                      <p:to>
                                        <p:strVal val="visible"/>
                                      </p:to>
                                    </p:set>
                                    <p:anim calcmode="lin" valueType="num">
                                      <p:cBhvr>
                                        <p:cTn id="246" dur="500" fill="hold"/>
                                        <p:tgtEl>
                                          <p:spTgt spid="240"/>
                                        </p:tgtEl>
                                        <p:attrNameLst>
                                          <p:attrName>ppt_w</p:attrName>
                                        </p:attrNameLst>
                                      </p:cBhvr>
                                      <p:tavLst>
                                        <p:tav tm="0">
                                          <p:val>
                                            <p:fltVal val="0"/>
                                          </p:val>
                                        </p:tav>
                                        <p:tav tm="100000">
                                          <p:val>
                                            <p:strVal val="#ppt_w"/>
                                          </p:val>
                                        </p:tav>
                                      </p:tavLst>
                                    </p:anim>
                                    <p:anim calcmode="lin" valueType="num">
                                      <p:cBhvr>
                                        <p:cTn id="247" dur="500" fill="hold"/>
                                        <p:tgtEl>
                                          <p:spTgt spid="240"/>
                                        </p:tgtEl>
                                        <p:attrNameLst>
                                          <p:attrName>ppt_h</p:attrName>
                                        </p:attrNameLst>
                                      </p:cBhvr>
                                      <p:tavLst>
                                        <p:tav tm="0">
                                          <p:val>
                                            <p:fltVal val="0"/>
                                          </p:val>
                                        </p:tav>
                                        <p:tav tm="100000">
                                          <p:val>
                                            <p:strVal val="#ppt_h"/>
                                          </p:val>
                                        </p:tav>
                                      </p:tavLst>
                                    </p:anim>
                                    <p:animEffect transition="in" filter="fade">
                                      <p:cBhvr>
                                        <p:cTn id="248" dur="500"/>
                                        <p:tgtEl>
                                          <p:spTgt spid="240"/>
                                        </p:tgtEl>
                                      </p:cBhvr>
                                    </p:animEffect>
                                  </p:childTnLst>
                                </p:cTn>
                              </p:par>
                              <p:par>
                                <p:cTn id="249" presetID="42" presetClass="entr" presetSubtype="0" fill="hold" grpId="0" nodeType="withEffect">
                                  <p:stCondLst>
                                    <p:cond delay="500"/>
                                  </p:stCondLst>
                                  <p:childTnLst>
                                    <p:set>
                                      <p:cBhvr>
                                        <p:cTn id="250" dur="1" fill="hold">
                                          <p:stCondLst>
                                            <p:cond delay="0"/>
                                          </p:stCondLst>
                                        </p:cTn>
                                        <p:tgtEl>
                                          <p:spTgt spid="237"/>
                                        </p:tgtEl>
                                        <p:attrNameLst>
                                          <p:attrName>style.visibility</p:attrName>
                                        </p:attrNameLst>
                                      </p:cBhvr>
                                      <p:to>
                                        <p:strVal val="visible"/>
                                      </p:to>
                                    </p:set>
                                    <p:animEffect transition="in" filter="fade">
                                      <p:cBhvr>
                                        <p:cTn id="251" dur="1000"/>
                                        <p:tgtEl>
                                          <p:spTgt spid="237"/>
                                        </p:tgtEl>
                                      </p:cBhvr>
                                    </p:animEffect>
                                    <p:anim calcmode="lin" valueType="num">
                                      <p:cBhvr>
                                        <p:cTn id="252" dur="1000" fill="hold"/>
                                        <p:tgtEl>
                                          <p:spTgt spid="237"/>
                                        </p:tgtEl>
                                        <p:attrNameLst>
                                          <p:attrName>ppt_x</p:attrName>
                                        </p:attrNameLst>
                                      </p:cBhvr>
                                      <p:tavLst>
                                        <p:tav tm="0">
                                          <p:val>
                                            <p:strVal val="#ppt_x"/>
                                          </p:val>
                                        </p:tav>
                                        <p:tav tm="100000">
                                          <p:val>
                                            <p:strVal val="#ppt_x"/>
                                          </p:val>
                                        </p:tav>
                                      </p:tavLst>
                                    </p:anim>
                                    <p:anim calcmode="lin" valueType="num">
                                      <p:cBhvr>
                                        <p:cTn id="253" dur="1000" fill="hold"/>
                                        <p:tgtEl>
                                          <p:spTgt spid="237"/>
                                        </p:tgtEl>
                                        <p:attrNameLst>
                                          <p:attrName>ppt_y</p:attrName>
                                        </p:attrNameLst>
                                      </p:cBhvr>
                                      <p:tavLst>
                                        <p:tav tm="0">
                                          <p:val>
                                            <p:strVal val="#ppt_y+.1"/>
                                          </p:val>
                                        </p:tav>
                                        <p:tav tm="100000">
                                          <p:val>
                                            <p:strVal val="#ppt_y"/>
                                          </p:val>
                                        </p:tav>
                                      </p:tavLst>
                                    </p:anim>
                                  </p:childTnLst>
                                </p:cTn>
                              </p:par>
                            </p:childTnLst>
                          </p:cTn>
                        </p:par>
                        <p:par>
                          <p:cTn id="254" fill="hold">
                            <p:stCondLst>
                              <p:cond delay="17000"/>
                            </p:stCondLst>
                            <p:childTnLst>
                              <p:par>
                                <p:cTn id="255" presetID="53" presetClass="entr" presetSubtype="16" fill="hold" grpId="0" nodeType="afterEffect">
                                  <p:stCondLst>
                                    <p:cond delay="0"/>
                                  </p:stCondLst>
                                  <p:childTnLst>
                                    <p:set>
                                      <p:cBhvr>
                                        <p:cTn id="256" dur="1" fill="hold">
                                          <p:stCondLst>
                                            <p:cond delay="0"/>
                                          </p:stCondLst>
                                        </p:cTn>
                                        <p:tgtEl>
                                          <p:spTgt spid="450"/>
                                        </p:tgtEl>
                                        <p:attrNameLst>
                                          <p:attrName>style.visibility</p:attrName>
                                        </p:attrNameLst>
                                      </p:cBhvr>
                                      <p:to>
                                        <p:strVal val="visible"/>
                                      </p:to>
                                    </p:set>
                                    <p:anim calcmode="lin" valueType="num">
                                      <p:cBhvr>
                                        <p:cTn id="257" dur="500" fill="hold"/>
                                        <p:tgtEl>
                                          <p:spTgt spid="450"/>
                                        </p:tgtEl>
                                        <p:attrNameLst>
                                          <p:attrName>ppt_w</p:attrName>
                                        </p:attrNameLst>
                                      </p:cBhvr>
                                      <p:tavLst>
                                        <p:tav tm="0">
                                          <p:val>
                                            <p:fltVal val="0"/>
                                          </p:val>
                                        </p:tav>
                                        <p:tav tm="100000">
                                          <p:val>
                                            <p:strVal val="#ppt_w"/>
                                          </p:val>
                                        </p:tav>
                                      </p:tavLst>
                                    </p:anim>
                                    <p:anim calcmode="lin" valueType="num">
                                      <p:cBhvr>
                                        <p:cTn id="258" dur="500" fill="hold"/>
                                        <p:tgtEl>
                                          <p:spTgt spid="450"/>
                                        </p:tgtEl>
                                        <p:attrNameLst>
                                          <p:attrName>ppt_h</p:attrName>
                                        </p:attrNameLst>
                                      </p:cBhvr>
                                      <p:tavLst>
                                        <p:tav tm="0">
                                          <p:val>
                                            <p:fltVal val="0"/>
                                          </p:val>
                                        </p:tav>
                                        <p:tav tm="100000">
                                          <p:val>
                                            <p:strVal val="#ppt_h"/>
                                          </p:val>
                                        </p:tav>
                                      </p:tavLst>
                                    </p:anim>
                                    <p:animEffect transition="in" filter="fade">
                                      <p:cBhvr>
                                        <p:cTn id="259" dur="500"/>
                                        <p:tgtEl>
                                          <p:spTgt spid="450"/>
                                        </p:tgtEl>
                                      </p:cBhvr>
                                    </p:animEffect>
                                  </p:childTnLst>
                                </p:cTn>
                              </p:par>
                            </p:childTnLst>
                          </p:cTn>
                        </p:par>
                        <p:par>
                          <p:cTn id="260" fill="hold">
                            <p:stCondLst>
                              <p:cond delay="17500"/>
                            </p:stCondLst>
                            <p:childTnLst>
                              <p:par>
                                <p:cTn id="261" presetID="45" presetClass="entr" presetSubtype="0" fill="hold" grpId="0" nodeType="afterEffect">
                                  <p:stCondLst>
                                    <p:cond delay="0"/>
                                  </p:stCondLst>
                                  <p:childTnLst>
                                    <p:set>
                                      <p:cBhvr>
                                        <p:cTn id="262" dur="1" fill="hold">
                                          <p:stCondLst>
                                            <p:cond delay="0"/>
                                          </p:stCondLst>
                                        </p:cTn>
                                        <p:tgtEl>
                                          <p:spTgt spid="119"/>
                                        </p:tgtEl>
                                        <p:attrNameLst>
                                          <p:attrName>style.visibility</p:attrName>
                                        </p:attrNameLst>
                                      </p:cBhvr>
                                      <p:to>
                                        <p:strVal val="visible"/>
                                      </p:to>
                                    </p:set>
                                    <p:animEffect transition="in" filter="fade">
                                      <p:cBhvr>
                                        <p:cTn id="263" dur="2000"/>
                                        <p:tgtEl>
                                          <p:spTgt spid="119"/>
                                        </p:tgtEl>
                                      </p:cBhvr>
                                    </p:animEffect>
                                    <p:anim calcmode="lin" valueType="num">
                                      <p:cBhvr>
                                        <p:cTn id="264" dur="2000" fill="hold"/>
                                        <p:tgtEl>
                                          <p:spTgt spid="119"/>
                                        </p:tgtEl>
                                        <p:attrNameLst>
                                          <p:attrName>ppt_w</p:attrName>
                                        </p:attrNameLst>
                                      </p:cBhvr>
                                      <p:tavLst>
                                        <p:tav tm="0" fmla="#ppt_w*sin(2.5*pi*$)">
                                          <p:val>
                                            <p:fltVal val="0"/>
                                          </p:val>
                                        </p:tav>
                                        <p:tav tm="100000">
                                          <p:val>
                                            <p:fltVal val="1"/>
                                          </p:val>
                                        </p:tav>
                                      </p:tavLst>
                                    </p:anim>
                                    <p:anim calcmode="lin" valueType="num">
                                      <p:cBhvr>
                                        <p:cTn id="265" dur="2000" fill="hold"/>
                                        <p:tgtEl>
                                          <p:spTgt spid="119"/>
                                        </p:tgtEl>
                                        <p:attrNameLst>
                                          <p:attrName>ppt_h</p:attrName>
                                        </p:attrNameLst>
                                      </p:cBhvr>
                                      <p:tavLst>
                                        <p:tav tm="0">
                                          <p:val>
                                            <p:strVal val="#ppt_h"/>
                                          </p:val>
                                        </p:tav>
                                        <p:tav tm="100000">
                                          <p:val>
                                            <p:strVal val="#ppt_h"/>
                                          </p:val>
                                        </p:tav>
                                      </p:tavLst>
                                    </p:anim>
                                  </p:childTnLst>
                                </p:cTn>
                              </p:par>
                              <p:par>
                                <p:cTn id="266" presetID="53" presetClass="entr" presetSubtype="16" fill="hold" grpId="0" nodeType="withEffect">
                                  <p:stCondLst>
                                    <p:cond delay="0"/>
                                  </p:stCondLst>
                                  <p:childTnLst>
                                    <p:set>
                                      <p:cBhvr>
                                        <p:cTn id="267" dur="1" fill="hold">
                                          <p:stCondLst>
                                            <p:cond delay="0"/>
                                          </p:stCondLst>
                                        </p:cTn>
                                        <p:tgtEl>
                                          <p:spTgt spid="245"/>
                                        </p:tgtEl>
                                        <p:attrNameLst>
                                          <p:attrName>style.visibility</p:attrName>
                                        </p:attrNameLst>
                                      </p:cBhvr>
                                      <p:to>
                                        <p:strVal val="visible"/>
                                      </p:to>
                                    </p:set>
                                    <p:anim calcmode="lin" valueType="num">
                                      <p:cBhvr>
                                        <p:cTn id="268" dur="500" fill="hold"/>
                                        <p:tgtEl>
                                          <p:spTgt spid="245"/>
                                        </p:tgtEl>
                                        <p:attrNameLst>
                                          <p:attrName>ppt_w</p:attrName>
                                        </p:attrNameLst>
                                      </p:cBhvr>
                                      <p:tavLst>
                                        <p:tav tm="0">
                                          <p:val>
                                            <p:fltVal val="0"/>
                                          </p:val>
                                        </p:tav>
                                        <p:tav tm="100000">
                                          <p:val>
                                            <p:strVal val="#ppt_w"/>
                                          </p:val>
                                        </p:tav>
                                      </p:tavLst>
                                    </p:anim>
                                    <p:anim calcmode="lin" valueType="num">
                                      <p:cBhvr>
                                        <p:cTn id="269" dur="500" fill="hold"/>
                                        <p:tgtEl>
                                          <p:spTgt spid="245"/>
                                        </p:tgtEl>
                                        <p:attrNameLst>
                                          <p:attrName>ppt_h</p:attrName>
                                        </p:attrNameLst>
                                      </p:cBhvr>
                                      <p:tavLst>
                                        <p:tav tm="0">
                                          <p:val>
                                            <p:fltVal val="0"/>
                                          </p:val>
                                        </p:tav>
                                        <p:tav tm="100000">
                                          <p:val>
                                            <p:strVal val="#ppt_h"/>
                                          </p:val>
                                        </p:tav>
                                      </p:tavLst>
                                    </p:anim>
                                    <p:animEffect transition="in" filter="fade">
                                      <p:cBhvr>
                                        <p:cTn id="270" dur="500"/>
                                        <p:tgtEl>
                                          <p:spTgt spid="245"/>
                                        </p:tgtEl>
                                      </p:cBhvr>
                                    </p:animEffect>
                                  </p:childTnLst>
                                </p:cTn>
                              </p:par>
                              <p:par>
                                <p:cTn id="271" presetID="42" presetClass="entr" presetSubtype="0" fill="hold" grpId="0" nodeType="withEffect">
                                  <p:stCondLst>
                                    <p:cond delay="500"/>
                                  </p:stCondLst>
                                  <p:childTnLst>
                                    <p:set>
                                      <p:cBhvr>
                                        <p:cTn id="272" dur="1" fill="hold">
                                          <p:stCondLst>
                                            <p:cond delay="0"/>
                                          </p:stCondLst>
                                        </p:cTn>
                                        <p:tgtEl>
                                          <p:spTgt spid="242"/>
                                        </p:tgtEl>
                                        <p:attrNameLst>
                                          <p:attrName>style.visibility</p:attrName>
                                        </p:attrNameLst>
                                      </p:cBhvr>
                                      <p:to>
                                        <p:strVal val="visible"/>
                                      </p:to>
                                    </p:set>
                                    <p:animEffect transition="in" filter="fade">
                                      <p:cBhvr>
                                        <p:cTn id="273" dur="1000"/>
                                        <p:tgtEl>
                                          <p:spTgt spid="242"/>
                                        </p:tgtEl>
                                      </p:cBhvr>
                                    </p:animEffect>
                                    <p:anim calcmode="lin" valueType="num">
                                      <p:cBhvr>
                                        <p:cTn id="274" dur="1000" fill="hold"/>
                                        <p:tgtEl>
                                          <p:spTgt spid="242"/>
                                        </p:tgtEl>
                                        <p:attrNameLst>
                                          <p:attrName>ppt_x</p:attrName>
                                        </p:attrNameLst>
                                      </p:cBhvr>
                                      <p:tavLst>
                                        <p:tav tm="0">
                                          <p:val>
                                            <p:strVal val="#ppt_x"/>
                                          </p:val>
                                        </p:tav>
                                        <p:tav tm="100000">
                                          <p:val>
                                            <p:strVal val="#ppt_x"/>
                                          </p:val>
                                        </p:tav>
                                      </p:tavLst>
                                    </p:anim>
                                    <p:anim calcmode="lin" valueType="num">
                                      <p:cBhvr>
                                        <p:cTn id="275" dur="1000" fill="hold"/>
                                        <p:tgtEl>
                                          <p:spTgt spid="2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38" grpId="0" animBg="1"/>
      <p:bldP spid="51" grpId="0" animBg="1"/>
      <p:bldP spid="64" grpId="0" animBg="1"/>
      <p:bldP spid="67" grpId="0" animBg="1"/>
      <p:bldP spid="58" grpId="0" animBg="1"/>
      <p:bldP spid="55" grpId="0" animBg="1"/>
      <p:bldP spid="59" grpId="0" animBg="1"/>
      <p:bldP spid="52" grpId="0" animBg="1"/>
      <p:bldP spid="57" grpId="0" animBg="1"/>
      <p:bldP spid="62" grpId="0" animBg="1"/>
      <p:bldP spid="60" grpId="0" animBg="1"/>
      <p:bldP spid="61" grpId="0" animBg="1"/>
      <p:bldP spid="42" grpId="0" animBg="1"/>
      <p:bldP spid="46" grpId="0" animBg="1"/>
      <p:bldP spid="48" grpId="0" animBg="1"/>
      <p:bldP spid="53" grpId="0" animBg="1"/>
      <p:bldP spid="56" grpId="0" animBg="1"/>
      <p:bldP spid="54" grpId="0" animBg="1"/>
      <p:bldP spid="63" grpId="0" animBg="1"/>
      <p:bldP spid="68" grpId="0" animBg="1"/>
      <p:bldP spid="70" grpId="0" animBg="1"/>
      <p:bldP spid="79" grpId="0" animBg="1"/>
      <p:bldP spid="81" grpId="0" animBg="1"/>
      <p:bldP spid="87" grpId="0" animBg="1"/>
      <p:bldP spid="82" grpId="0" animBg="1"/>
      <p:bldP spid="37" grpId="0" animBg="1"/>
      <p:bldP spid="227" grpId="0" animBg="1"/>
      <p:bldP spid="229" grpId="0"/>
      <p:bldP spid="231" grpId="0" animBg="1"/>
      <p:bldP spid="237" grpId="0"/>
      <p:bldP spid="240" grpId="0" animBg="1"/>
      <p:bldP spid="242" grpId="0"/>
      <p:bldP spid="245" grpId="0" animBg="1"/>
      <p:bldP spid="28" grpId="0"/>
      <p:bldP spid="350" grpId="0"/>
      <p:bldP spid="449" grpId="0"/>
      <p:bldP spid="450" grpId="0"/>
      <p:bldP spid="225" grpId="0"/>
      <p:bldP spid="39" grpId="0" animBg="1"/>
      <p:bldP spid="45" grpId="0" animBg="1"/>
      <p:bldP spid="47" grpId="0" animBg="1"/>
      <p:bldP spid="50" grpId="0" animBg="1"/>
      <p:bldP spid="66" grpId="0" animBg="1"/>
      <p:bldP spid="74" grpId="0" animBg="1"/>
      <p:bldP spid="103" grpId="0" animBg="1"/>
      <p:bldP spid="117" grpId="0" animBg="1"/>
      <p:bldP spid="118" grpId="0" animBg="1"/>
      <p:bldP spid="11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9243A45-D388-49E0-879C-2458CC9D7770}"/>
              </a:ext>
            </a:extLst>
          </p:cNvPr>
          <p:cNvSpPr/>
          <p:nvPr/>
        </p:nvSpPr>
        <p:spPr>
          <a:xfrm>
            <a:off x="-1" y="1"/>
            <a:ext cx="12192001" cy="6857998"/>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Rectangle: Rounded Corners 14">
            <a:extLst>
              <a:ext uri="{FF2B5EF4-FFF2-40B4-BE49-F238E27FC236}">
                <a16:creationId xmlns:a16="http://schemas.microsoft.com/office/drawing/2014/main" id="{94D0E351-4D1A-414B-83D5-A7F29D56FB2B}"/>
              </a:ext>
            </a:extLst>
          </p:cNvPr>
          <p:cNvSpPr/>
          <p:nvPr/>
        </p:nvSpPr>
        <p:spPr>
          <a:xfrm>
            <a:off x="104528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Rounded Corners 22">
            <a:extLst>
              <a:ext uri="{FF2B5EF4-FFF2-40B4-BE49-F238E27FC236}">
                <a16:creationId xmlns:a16="http://schemas.microsoft.com/office/drawing/2014/main" id="{EE07CAFB-288F-4611-964A-0FCC2B6DB956}"/>
              </a:ext>
            </a:extLst>
          </p:cNvPr>
          <p:cNvSpPr/>
          <p:nvPr/>
        </p:nvSpPr>
        <p:spPr>
          <a:xfrm>
            <a:off x="1045284" y="2883054"/>
            <a:ext cx="945965" cy="3087446"/>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6547563-55DD-485A-AF47-328A938BA326}"/>
              </a:ext>
            </a:extLst>
          </p:cNvPr>
          <p:cNvSpPr/>
          <p:nvPr/>
        </p:nvSpPr>
        <p:spPr>
          <a:xfrm>
            <a:off x="104528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Rounded Corners 25">
            <a:extLst>
              <a:ext uri="{FF2B5EF4-FFF2-40B4-BE49-F238E27FC236}">
                <a16:creationId xmlns:a16="http://schemas.microsoft.com/office/drawing/2014/main" id="{D8ADE882-F607-41A5-8F2A-9DA1BF4E2928}"/>
              </a:ext>
            </a:extLst>
          </p:cNvPr>
          <p:cNvSpPr/>
          <p:nvPr/>
        </p:nvSpPr>
        <p:spPr>
          <a:xfrm>
            <a:off x="229496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2DCAD7EB-553F-4BF8-A090-EA3F464084A1}"/>
              </a:ext>
            </a:extLst>
          </p:cNvPr>
          <p:cNvSpPr/>
          <p:nvPr/>
        </p:nvSpPr>
        <p:spPr>
          <a:xfrm>
            <a:off x="2294964" y="3937298"/>
            <a:ext cx="945965" cy="2033201"/>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5D0C2C3A-8A30-42B9-832C-C9DC384548C4}"/>
              </a:ext>
            </a:extLst>
          </p:cNvPr>
          <p:cNvSpPr/>
          <p:nvPr/>
        </p:nvSpPr>
        <p:spPr>
          <a:xfrm>
            <a:off x="229496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F2EAEC91-85FA-46F5-90D8-555A3017AB27}"/>
              </a:ext>
            </a:extLst>
          </p:cNvPr>
          <p:cNvSpPr/>
          <p:nvPr/>
        </p:nvSpPr>
        <p:spPr>
          <a:xfrm>
            <a:off x="3544644" y="1444522"/>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Rounded Corners 30">
            <a:extLst>
              <a:ext uri="{FF2B5EF4-FFF2-40B4-BE49-F238E27FC236}">
                <a16:creationId xmlns:a16="http://schemas.microsoft.com/office/drawing/2014/main" id="{07A2AA28-1823-45E5-B97C-A11939F94102}"/>
              </a:ext>
            </a:extLst>
          </p:cNvPr>
          <p:cNvSpPr/>
          <p:nvPr/>
        </p:nvSpPr>
        <p:spPr>
          <a:xfrm>
            <a:off x="3544644" y="3334870"/>
            <a:ext cx="945965" cy="2635629"/>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3C073615-31C4-460D-BF88-4D8EDF7038E3}"/>
              </a:ext>
            </a:extLst>
          </p:cNvPr>
          <p:cNvSpPr/>
          <p:nvPr/>
        </p:nvSpPr>
        <p:spPr>
          <a:xfrm>
            <a:off x="3544643" y="2173050"/>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Rounded Corners 33">
            <a:extLst>
              <a:ext uri="{FF2B5EF4-FFF2-40B4-BE49-F238E27FC236}">
                <a16:creationId xmlns:a16="http://schemas.microsoft.com/office/drawing/2014/main" id="{F8C9573E-724E-423A-8506-435D175D5AB9}"/>
              </a:ext>
            </a:extLst>
          </p:cNvPr>
          <p:cNvSpPr/>
          <p:nvPr/>
        </p:nvSpPr>
        <p:spPr>
          <a:xfrm>
            <a:off x="479432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Rounded Corners 34">
            <a:extLst>
              <a:ext uri="{FF2B5EF4-FFF2-40B4-BE49-F238E27FC236}">
                <a16:creationId xmlns:a16="http://schemas.microsoft.com/office/drawing/2014/main" id="{391F8CD5-EFCE-4579-883A-8691FFC49600}"/>
              </a:ext>
            </a:extLst>
          </p:cNvPr>
          <p:cNvSpPr/>
          <p:nvPr/>
        </p:nvSpPr>
        <p:spPr>
          <a:xfrm>
            <a:off x="4794324" y="4184724"/>
            <a:ext cx="945965" cy="1782107"/>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7775244-2402-4F8A-9D0E-E721DA796127}"/>
              </a:ext>
            </a:extLst>
          </p:cNvPr>
          <p:cNvSpPr/>
          <p:nvPr/>
        </p:nvSpPr>
        <p:spPr>
          <a:xfrm>
            <a:off x="479432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Rounded Corners 37">
            <a:extLst>
              <a:ext uri="{FF2B5EF4-FFF2-40B4-BE49-F238E27FC236}">
                <a16:creationId xmlns:a16="http://schemas.microsoft.com/office/drawing/2014/main" id="{E2B8C0D0-57B6-4D00-B9EF-CC7380A889FA}"/>
              </a:ext>
            </a:extLst>
          </p:cNvPr>
          <p:cNvSpPr/>
          <p:nvPr/>
        </p:nvSpPr>
        <p:spPr>
          <a:xfrm>
            <a:off x="604400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Rounded Corners 38">
            <a:extLst>
              <a:ext uri="{FF2B5EF4-FFF2-40B4-BE49-F238E27FC236}">
                <a16:creationId xmlns:a16="http://schemas.microsoft.com/office/drawing/2014/main" id="{ACFCE7BA-CD4B-46E4-99A3-EFAA79EFFC6A}"/>
              </a:ext>
            </a:extLst>
          </p:cNvPr>
          <p:cNvSpPr/>
          <p:nvPr/>
        </p:nvSpPr>
        <p:spPr>
          <a:xfrm>
            <a:off x="6044004" y="2416969"/>
            <a:ext cx="945965" cy="3549863"/>
          </a:xfrm>
          <a:prstGeom prst="roundRect">
            <a:avLst/>
          </a:prstGeom>
          <a:solidFill>
            <a:srgbClr val="FF9285"/>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D9B08964-1897-4E15-9E6C-B99E25D4221F}"/>
              </a:ext>
            </a:extLst>
          </p:cNvPr>
          <p:cNvSpPr/>
          <p:nvPr/>
        </p:nvSpPr>
        <p:spPr>
          <a:xfrm>
            <a:off x="604400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Rounded Corners 41">
            <a:extLst>
              <a:ext uri="{FF2B5EF4-FFF2-40B4-BE49-F238E27FC236}">
                <a16:creationId xmlns:a16="http://schemas.microsoft.com/office/drawing/2014/main" id="{76862462-8FB8-4FA1-A5AB-68C36718416A}"/>
              </a:ext>
            </a:extLst>
          </p:cNvPr>
          <p:cNvSpPr/>
          <p:nvPr/>
        </p:nvSpPr>
        <p:spPr>
          <a:xfrm>
            <a:off x="7293684" y="1440854"/>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Rounded Corners 42">
            <a:extLst>
              <a:ext uri="{FF2B5EF4-FFF2-40B4-BE49-F238E27FC236}">
                <a16:creationId xmlns:a16="http://schemas.microsoft.com/office/drawing/2014/main" id="{94AFAE8C-12E5-43E9-B913-DF8638934D7A}"/>
              </a:ext>
            </a:extLst>
          </p:cNvPr>
          <p:cNvSpPr/>
          <p:nvPr/>
        </p:nvSpPr>
        <p:spPr>
          <a:xfrm>
            <a:off x="7293684" y="3485478"/>
            <a:ext cx="945965" cy="2481354"/>
          </a:xfrm>
          <a:prstGeom prst="roundRect">
            <a:avLst/>
          </a:prstGeom>
          <a:solidFill>
            <a:srgbClr val="60DC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CC0CB371-B0CE-4708-A1FA-CB38D93D7529}"/>
              </a:ext>
            </a:extLst>
          </p:cNvPr>
          <p:cNvSpPr/>
          <p:nvPr/>
        </p:nvSpPr>
        <p:spPr>
          <a:xfrm>
            <a:off x="7293683" y="2169382"/>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27F5B126-91EC-439E-B354-33572A0429F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6" name="TextBox 45">
            <a:extLst>
              <a:ext uri="{FF2B5EF4-FFF2-40B4-BE49-F238E27FC236}">
                <a16:creationId xmlns:a16="http://schemas.microsoft.com/office/drawing/2014/main" id="{15A68384-42F0-42B9-9D62-FCDB0ECD4866}"/>
              </a:ext>
            </a:extLst>
          </p:cNvPr>
          <p:cNvSpPr txBox="1"/>
          <p:nvPr/>
        </p:nvSpPr>
        <p:spPr>
          <a:xfrm>
            <a:off x="8941827" y="2416969"/>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
        <p:nvSpPr>
          <p:cNvPr id="47" name="TextBox 46">
            <a:extLst>
              <a:ext uri="{FF2B5EF4-FFF2-40B4-BE49-F238E27FC236}">
                <a16:creationId xmlns:a16="http://schemas.microsoft.com/office/drawing/2014/main" id="{D5A0BF25-BAE2-42E5-AFDA-2BD293C52F8C}"/>
              </a:ext>
            </a:extLst>
          </p:cNvPr>
          <p:cNvSpPr txBox="1"/>
          <p:nvPr/>
        </p:nvSpPr>
        <p:spPr>
          <a:xfrm>
            <a:off x="1045285" y="1558230"/>
            <a:ext cx="945964" cy="384721"/>
          </a:xfrm>
          <a:prstGeom prst="rect">
            <a:avLst/>
          </a:prstGeom>
          <a:noFill/>
        </p:spPr>
        <p:txBody>
          <a:bodyPr wrap="square" rtlCol="0">
            <a:spAutoFit/>
          </a:bodyPr>
          <a:lstStyle/>
          <a:p>
            <a:pPr algn="ctr"/>
            <a:r>
              <a:rPr lang="en-US" sz="1900" dirty="0">
                <a:solidFill>
                  <a:schemeClr val="bg1"/>
                </a:solidFill>
              </a:rPr>
              <a:t>$1,234</a:t>
            </a:r>
          </a:p>
        </p:txBody>
      </p:sp>
      <p:sp>
        <p:nvSpPr>
          <p:cNvPr id="48" name="TextBox 47">
            <a:extLst>
              <a:ext uri="{FF2B5EF4-FFF2-40B4-BE49-F238E27FC236}">
                <a16:creationId xmlns:a16="http://schemas.microsoft.com/office/drawing/2014/main" id="{459D01AD-2ED7-4BFC-B1C0-FD366435FA83}"/>
              </a:ext>
            </a:extLst>
          </p:cNvPr>
          <p:cNvSpPr txBox="1"/>
          <p:nvPr/>
        </p:nvSpPr>
        <p:spPr>
          <a:xfrm>
            <a:off x="2294963" y="1558230"/>
            <a:ext cx="945964" cy="384721"/>
          </a:xfrm>
          <a:prstGeom prst="rect">
            <a:avLst/>
          </a:prstGeom>
          <a:noFill/>
        </p:spPr>
        <p:txBody>
          <a:bodyPr wrap="square" rtlCol="0">
            <a:spAutoFit/>
          </a:bodyPr>
          <a:lstStyle/>
          <a:p>
            <a:pPr algn="ctr"/>
            <a:r>
              <a:rPr lang="en-US" sz="1900" dirty="0">
                <a:solidFill>
                  <a:schemeClr val="bg1"/>
                </a:solidFill>
              </a:rPr>
              <a:t>$587</a:t>
            </a:r>
          </a:p>
        </p:txBody>
      </p:sp>
      <p:sp>
        <p:nvSpPr>
          <p:cNvPr id="49" name="TextBox 48">
            <a:extLst>
              <a:ext uri="{FF2B5EF4-FFF2-40B4-BE49-F238E27FC236}">
                <a16:creationId xmlns:a16="http://schemas.microsoft.com/office/drawing/2014/main" id="{01747BC1-84CB-4B12-9F4E-A56187E150BE}"/>
              </a:ext>
            </a:extLst>
          </p:cNvPr>
          <p:cNvSpPr txBox="1"/>
          <p:nvPr/>
        </p:nvSpPr>
        <p:spPr>
          <a:xfrm>
            <a:off x="3544642" y="1553219"/>
            <a:ext cx="945964" cy="384721"/>
          </a:xfrm>
          <a:prstGeom prst="rect">
            <a:avLst/>
          </a:prstGeom>
          <a:noFill/>
        </p:spPr>
        <p:txBody>
          <a:bodyPr wrap="square" rtlCol="0">
            <a:spAutoFit/>
          </a:bodyPr>
          <a:lstStyle/>
          <a:p>
            <a:pPr algn="ctr"/>
            <a:r>
              <a:rPr lang="en-US" sz="1900" dirty="0">
                <a:solidFill>
                  <a:schemeClr val="bg1"/>
                </a:solidFill>
              </a:rPr>
              <a:t>$824</a:t>
            </a:r>
          </a:p>
        </p:txBody>
      </p:sp>
      <p:sp>
        <p:nvSpPr>
          <p:cNvPr id="50" name="TextBox 49">
            <a:extLst>
              <a:ext uri="{FF2B5EF4-FFF2-40B4-BE49-F238E27FC236}">
                <a16:creationId xmlns:a16="http://schemas.microsoft.com/office/drawing/2014/main" id="{2D52B303-73DA-463A-9A05-079EE60CEF9B}"/>
              </a:ext>
            </a:extLst>
          </p:cNvPr>
          <p:cNvSpPr txBox="1"/>
          <p:nvPr/>
        </p:nvSpPr>
        <p:spPr>
          <a:xfrm>
            <a:off x="4794319" y="1562256"/>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51" name="TextBox 50">
            <a:extLst>
              <a:ext uri="{FF2B5EF4-FFF2-40B4-BE49-F238E27FC236}">
                <a16:creationId xmlns:a16="http://schemas.microsoft.com/office/drawing/2014/main" id="{38D87735-86B5-4EFB-BC83-15D71D36C877}"/>
              </a:ext>
            </a:extLst>
          </p:cNvPr>
          <p:cNvSpPr txBox="1"/>
          <p:nvPr/>
        </p:nvSpPr>
        <p:spPr>
          <a:xfrm>
            <a:off x="6043993" y="1574734"/>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52" name="TextBox 51">
            <a:extLst>
              <a:ext uri="{FF2B5EF4-FFF2-40B4-BE49-F238E27FC236}">
                <a16:creationId xmlns:a16="http://schemas.microsoft.com/office/drawing/2014/main" id="{48279314-641D-4906-9C6B-5EDF1DC0F750}"/>
              </a:ext>
            </a:extLst>
          </p:cNvPr>
          <p:cNvSpPr txBox="1"/>
          <p:nvPr/>
        </p:nvSpPr>
        <p:spPr>
          <a:xfrm>
            <a:off x="7293661" y="1558229"/>
            <a:ext cx="945964" cy="384721"/>
          </a:xfrm>
          <a:prstGeom prst="rect">
            <a:avLst/>
          </a:prstGeom>
          <a:noFill/>
        </p:spPr>
        <p:txBody>
          <a:bodyPr wrap="square" rtlCol="0">
            <a:spAutoFit/>
          </a:bodyPr>
          <a:lstStyle/>
          <a:p>
            <a:pPr algn="ctr"/>
            <a:r>
              <a:rPr lang="en-US" sz="1900" dirty="0">
                <a:solidFill>
                  <a:schemeClr val="bg1"/>
                </a:solidFill>
              </a:rPr>
              <a:t>$982</a:t>
            </a:r>
          </a:p>
        </p:txBody>
      </p:sp>
      <p:sp>
        <p:nvSpPr>
          <p:cNvPr id="53" name="Freeform 145">
            <a:extLst>
              <a:ext uri="{FF2B5EF4-FFF2-40B4-BE49-F238E27FC236}">
                <a16:creationId xmlns:a16="http://schemas.microsoft.com/office/drawing/2014/main" id="{CE08FFB1-73DA-48DC-A8C9-7759706898AD}"/>
              </a:ext>
            </a:extLst>
          </p:cNvPr>
          <p:cNvSpPr>
            <a:spLocks noEditPoints="1"/>
          </p:cNvSpPr>
          <p:nvPr/>
        </p:nvSpPr>
        <p:spPr bwMode="auto">
          <a:xfrm>
            <a:off x="3852372" y="594343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54" name="Группа 298">
            <a:extLst>
              <a:ext uri="{FF2B5EF4-FFF2-40B4-BE49-F238E27FC236}">
                <a16:creationId xmlns:a16="http://schemas.microsoft.com/office/drawing/2014/main" id="{29174C57-80E1-4009-93CC-BCCBFF75A18A}"/>
              </a:ext>
            </a:extLst>
          </p:cNvPr>
          <p:cNvGrpSpPr/>
          <p:nvPr/>
        </p:nvGrpSpPr>
        <p:grpSpPr>
          <a:xfrm>
            <a:off x="5070593" y="5926560"/>
            <a:ext cx="393416" cy="391274"/>
            <a:chOff x="5848350" y="3192463"/>
            <a:chExt cx="2041525" cy="2030413"/>
          </a:xfrm>
          <a:solidFill>
            <a:srgbClr val="57CCC6"/>
          </a:solidFill>
          <a:effectLst>
            <a:outerShdw blurRad="63500" sx="102000" sy="102000" algn="ctr" rotWithShape="0">
              <a:prstClr val="black">
                <a:alpha val="40000"/>
              </a:prstClr>
            </a:outerShdw>
          </a:effectLst>
        </p:grpSpPr>
        <p:sp>
          <p:nvSpPr>
            <p:cNvPr id="55" name="Freeform 266">
              <a:extLst>
                <a:ext uri="{FF2B5EF4-FFF2-40B4-BE49-F238E27FC236}">
                  <a16:creationId xmlns:a16="http://schemas.microsoft.com/office/drawing/2014/main" id="{FA021755-0BD3-41D6-89AA-ABE80D5485A4}"/>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6" name="Freeform 267">
              <a:extLst>
                <a:ext uri="{FF2B5EF4-FFF2-40B4-BE49-F238E27FC236}">
                  <a16:creationId xmlns:a16="http://schemas.microsoft.com/office/drawing/2014/main" id="{D97C573C-BD13-48EB-B619-A720656C7BA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7" name="Группа 314">
            <a:extLst>
              <a:ext uri="{FF2B5EF4-FFF2-40B4-BE49-F238E27FC236}">
                <a16:creationId xmlns:a16="http://schemas.microsoft.com/office/drawing/2014/main" id="{99750A9E-B32C-4F75-B6C2-FB18A257124C}"/>
              </a:ext>
            </a:extLst>
          </p:cNvPr>
          <p:cNvGrpSpPr/>
          <p:nvPr/>
        </p:nvGrpSpPr>
        <p:grpSpPr>
          <a:xfrm>
            <a:off x="6305359" y="5939853"/>
            <a:ext cx="407827" cy="398708"/>
            <a:chOff x="5829300" y="3186113"/>
            <a:chExt cx="2555875" cy="2498725"/>
          </a:xfrm>
          <a:solidFill>
            <a:srgbClr val="FF9285"/>
          </a:solidFill>
          <a:effectLst>
            <a:outerShdw blurRad="63500" sx="102000" sy="102000" algn="ctr" rotWithShape="0">
              <a:prstClr val="black">
                <a:alpha val="40000"/>
              </a:prstClr>
            </a:outerShdw>
          </a:effectLst>
        </p:grpSpPr>
        <p:sp>
          <p:nvSpPr>
            <p:cNvPr id="58" name="Freeform 279">
              <a:extLst>
                <a:ext uri="{FF2B5EF4-FFF2-40B4-BE49-F238E27FC236}">
                  <a16:creationId xmlns:a16="http://schemas.microsoft.com/office/drawing/2014/main" id="{2C00EB15-603A-4E63-BE76-F7F7E37483DC}"/>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9" name="Freeform 280">
              <a:extLst>
                <a:ext uri="{FF2B5EF4-FFF2-40B4-BE49-F238E27FC236}">
                  <a16:creationId xmlns:a16="http://schemas.microsoft.com/office/drawing/2014/main" id="{D9CC02AA-AEB0-4443-9C33-D2C646FF63F3}"/>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0" name="Freeform 281">
              <a:extLst>
                <a:ext uri="{FF2B5EF4-FFF2-40B4-BE49-F238E27FC236}">
                  <a16:creationId xmlns:a16="http://schemas.microsoft.com/office/drawing/2014/main" id="{D56E85D2-73EC-4719-94F2-8D3DF07819C2}"/>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61" name="Freeform 286">
            <a:extLst>
              <a:ext uri="{FF2B5EF4-FFF2-40B4-BE49-F238E27FC236}">
                <a16:creationId xmlns:a16="http://schemas.microsoft.com/office/drawing/2014/main" id="{6931244E-73F3-4A35-800A-ABFCAC8620C3}"/>
              </a:ext>
            </a:extLst>
          </p:cNvPr>
          <p:cNvSpPr>
            <a:spLocks noEditPoints="1"/>
          </p:cNvSpPr>
          <p:nvPr/>
        </p:nvSpPr>
        <p:spPr bwMode="auto">
          <a:xfrm>
            <a:off x="7570208" y="5926560"/>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60DCFF"/>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62" name="Группа 365">
            <a:extLst>
              <a:ext uri="{FF2B5EF4-FFF2-40B4-BE49-F238E27FC236}">
                <a16:creationId xmlns:a16="http://schemas.microsoft.com/office/drawing/2014/main" id="{51953E6B-0856-4372-882A-E26857D04CC9}"/>
              </a:ext>
            </a:extLst>
          </p:cNvPr>
          <p:cNvGrpSpPr/>
          <p:nvPr/>
        </p:nvGrpSpPr>
        <p:grpSpPr>
          <a:xfrm>
            <a:off x="1282275" y="5966831"/>
            <a:ext cx="471981" cy="394107"/>
            <a:chOff x="5824538" y="3263900"/>
            <a:chExt cx="3636963" cy="3036887"/>
          </a:xfrm>
          <a:solidFill>
            <a:srgbClr val="FF7467"/>
          </a:solidFill>
          <a:effectLst>
            <a:outerShdw blurRad="63500" sx="102000" sy="102000" algn="ctr" rotWithShape="0">
              <a:prstClr val="black">
                <a:alpha val="40000"/>
              </a:prstClr>
            </a:outerShdw>
          </a:effectLst>
        </p:grpSpPr>
        <p:sp>
          <p:nvSpPr>
            <p:cNvPr id="63" name="Freeform 326">
              <a:extLst>
                <a:ext uri="{FF2B5EF4-FFF2-40B4-BE49-F238E27FC236}">
                  <a16:creationId xmlns:a16="http://schemas.microsoft.com/office/drawing/2014/main" id="{C389DC98-8E37-46F8-A545-D36A1D277346}"/>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4" name="Freeform 327">
              <a:extLst>
                <a:ext uri="{FF2B5EF4-FFF2-40B4-BE49-F238E27FC236}">
                  <a16:creationId xmlns:a16="http://schemas.microsoft.com/office/drawing/2014/main" id="{FF1A6286-8B9F-4ED6-B7C6-85A8F245B17E}"/>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65" name="Группа 379">
            <a:extLst>
              <a:ext uri="{FF2B5EF4-FFF2-40B4-BE49-F238E27FC236}">
                <a16:creationId xmlns:a16="http://schemas.microsoft.com/office/drawing/2014/main" id="{A4C102BA-EDBB-4E98-95BF-E430BB47B690}"/>
              </a:ext>
            </a:extLst>
          </p:cNvPr>
          <p:cNvGrpSpPr/>
          <p:nvPr/>
        </p:nvGrpSpPr>
        <p:grpSpPr>
          <a:xfrm>
            <a:off x="2506599" y="5966831"/>
            <a:ext cx="432796" cy="389252"/>
            <a:chOff x="5834063" y="3221038"/>
            <a:chExt cx="2335212" cy="2100262"/>
          </a:xfrm>
          <a:solidFill>
            <a:srgbClr val="4CC8EC"/>
          </a:solidFill>
          <a:effectLst>
            <a:outerShdw blurRad="63500" sx="102000" sy="102000" algn="ctr" rotWithShape="0">
              <a:prstClr val="black">
                <a:alpha val="40000"/>
              </a:prstClr>
            </a:outerShdw>
          </a:effectLst>
        </p:grpSpPr>
        <p:sp>
          <p:nvSpPr>
            <p:cNvPr id="66" name="Freeform 337">
              <a:extLst>
                <a:ext uri="{FF2B5EF4-FFF2-40B4-BE49-F238E27FC236}">
                  <a16:creationId xmlns:a16="http://schemas.microsoft.com/office/drawing/2014/main" id="{36A69E53-7BD5-4216-985F-F13F89EF92E1}"/>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7" name="Freeform 338">
              <a:extLst>
                <a:ext uri="{FF2B5EF4-FFF2-40B4-BE49-F238E27FC236}">
                  <a16:creationId xmlns:a16="http://schemas.microsoft.com/office/drawing/2014/main" id="{4A2AE7E5-0CAF-4262-B7BC-C3F6E4C2AB44}"/>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8" name="Freeform 339">
              <a:extLst>
                <a:ext uri="{FF2B5EF4-FFF2-40B4-BE49-F238E27FC236}">
                  <a16:creationId xmlns:a16="http://schemas.microsoft.com/office/drawing/2014/main" id="{6F31AD05-B3F1-4D98-910F-A560BF871188}"/>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69" name="Freeform 340">
              <a:extLst>
                <a:ext uri="{FF2B5EF4-FFF2-40B4-BE49-F238E27FC236}">
                  <a16:creationId xmlns:a16="http://schemas.microsoft.com/office/drawing/2014/main" id="{8BD5BA46-5A0B-4202-AE92-BA5E607D2C33}"/>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412164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500"/>
                                        <p:tgtEl>
                                          <p:spTgt spid="4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fade">
                                      <p:cBhvr>
                                        <p:cTn id="11" dur="1000"/>
                                        <p:tgtEl>
                                          <p:spTgt spid="46"/>
                                        </p:tgtEl>
                                      </p:cBhvr>
                                    </p:animEffect>
                                    <p:anim calcmode="lin" valueType="num">
                                      <p:cBhvr>
                                        <p:cTn id="12" dur="1000" fill="hold"/>
                                        <p:tgtEl>
                                          <p:spTgt spid="46"/>
                                        </p:tgtEl>
                                        <p:attrNameLst>
                                          <p:attrName>ppt_x</p:attrName>
                                        </p:attrNameLst>
                                      </p:cBhvr>
                                      <p:tavLst>
                                        <p:tav tm="0">
                                          <p:val>
                                            <p:strVal val="#ppt_x"/>
                                          </p:val>
                                        </p:tav>
                                        <p:tav tm="100000">
                                          <p:val>
                                            <p:strVal val="#ppt_x"/>
                                          </p:val>
                                        </p:tav>
                                      </p:tavLst>
                                    </p:anim>
                                    <p:anim calcmode="lin" valueType="num">
                                      <p:cBhvr>
                                        <p:cTn id="13" dur="1000" fill="hold"/>
                                        <p:tgtEl>
                                          <p:spTgt spid="4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additive="base">
                                        <p:cTn id="17" dur="500" fill="hold"/>
                                        <p:tgtEl>
                                          <p:spTgt spid="15"/>
                                        </p:tgtEl>
                                        <p:attrNameLst>
                                          <p:attrName>ppt_x</p:attrName>
                                        </p:attrNameLst>
                                      </p:cBhvr>
                                      <p:tavLst>
                                        <p:tav tm="0">
                                          <p:val>
                                            <p:strVal val="#ppt_x"/>
                                          </p:val>
                                        </p:tav>
                                        <p:tav tm="100000">
                                          <p:val>
                                            <p:strVal val="#ppt_x"/>
                                          </p:val>
                                        </p:tav>
                                      </p:tavLst>
                                    </p:anim>
                                    <p:anim calcmode="lin" valueType="num">
                                      <p:cBhvr additive="base">
                                        <p:cTn id="18" dur="500" fill="hold"/>
                                        <p:tgtEl>
                                          <p:spTgt spid="15"/>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additive="base">
                                        <p:cTn id="21" dur="500" fill="hold"/>
                                        <p:tgtEl>
                                          <p:spTgt spid="22"/>
                                        </p:tgtEl>
                                        <p:attrNameLst>
                                          <p:attrName>ppt_x</p:attrName>
                                        </p:attrNameLst>
                                      </p:cBhvr>
                                      <p:tavLst>
                                        <p:tav tm="0">
                                          <p:val>
                                            <p:strVal val="#ppt_x"/>
                                          </p:val>
                                        </p:tav>
                                        <p:tav tm="100000">
                                          <p:val>
                                            <p:strVal val="#ppt_x"/>
                                          </p:val>
                                        </p:tav>
                                      </p:tavLst>
                                    </p:anim>
                                    <p:anim calcmode="lin" valueType="num">
                                      <p:cBhvr additive="base">
                                        <p:cTn id="22" dur="500" fill="hold"/>
                                        <p:tgtEl>
                                          <p:spTgt spid="22"/>
                                        </p:tgtEl>
                                        <p:attrNameLst>
                                          <p:attrName>ppt_y</p:attrName>
                                        </p:attrNameLst>
                                      </p:cBhvr>
                                      <p:tavLst>
                                        <p:tav tm="0">
                                          <p:val>
                                            <p:strVal val="1+#ppt_h/2"/>
                                          </p:val>
                                        </p:tav>
                                        <p:tav tm="100000">
                                          <p:val>
                                            <p:strVal val="#ppt_y"/>
                                          </p:val>
                                        </p:tav>
                                      </p:tavLst>
                                    </p:anim>
                                  </p:childTnLst>
                                </p:cTn>
                              </p:par>
                            </p:childTnLst>
                          </p:cTn>
                        </p:par>
                        <p:par>
                          <p:cTn id="23" fill="hold">
                            <p:stCondLst>
                              <p:cond delay="20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500" fill="hold"/>
                                        <p:tgtEl>
                                          <p:spTgt spid="26"/>
                                        </p:tgtEl>
                                        <p:attrNameLst>
                                          <p:attrName>ppt_x</p:attrName>
                                        </p:attrNameLst>
                                      </p:cBhvr>
                                      <p:tavLst>
                                        <p:tav tm="0">
                                          <p:val>
                                            <p:strVal val="#ppt_x"/>
                                          </p:val>
                                        </p:tav>
                                        <p:tav tm="100000">
                                          <p:val>
                                            <p:strVal val="#ppt_x"/>
                                          </p:val>
                                        </p:tav>
                                      </p:tavLst>
                                    </p:anim>
                                    <p:anim calcmode="lin" valueType="num">
                                      <p:cBhvr additive="base">
                                        <p:cTn id="27" dur="500" fill="hold"/>
                                        <p:tgtEl>
                                          <p:spTgt spid="26"/>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28"/>
                                        </p:tgtEl>
                                        <p:attrNameLst>
                                          <p:attrName>style.visibility</p:attrName>
                                        </p:attrNameLst>
                                      </p:cBhvr>
                                      <p:to>
                                        <p:strVal val="visible"/>
                                      </p:to>
                                    </p:set>
                                    <p:anim calcmode="lin" valueType="num">
                                      <p:cBhvr additive="base">
                                        <p:cTn id="30" dur="500" fill="hold"/>
                                        <p:tgtEl>
                                          <p:spTgt spid="28"/>
                                        </p:tgtEl>
                                        <p:attrNameLst>
                                          <p:attrName>ppt_x</p:attrName>
                                        </p:attrNameLst>
                                      </p:cBhvr>
                                      <p:tavLst>
                                        <p:tav tm="0">
                                          <p:val>
                                            <p:strVal val="#ppt_x"/>
                                          </p:val>
                                        </p:tav>
                                        <p:tav tm="100000">
                                          <p:val>
                                            <p:strVal val="#ppt_x"/>
                                          </p:val>
                                        </p:tav>
                                      </p:tavLst>
                                    </p:anim>
                                    <p:anim calcmode="lin" valueType="num">
                                      <p:cBhvr additive="base">
                                        <p:cTn id="31" dur="500" fill="hold"/>
                                        <p:tgtEl>
                                          <p:spTgt spid="28"/>
                                        </p:tgtEl>
                                        <p:attrNameLst>
                                          <p:attrName>ppt_y</p:attrName>
                                        </p:attrNameLst>
                                      </p:cBhvr>
                                      <p:tavLst>
                                        <p:tav tm="0">
                                          <p:val>
                                            <p:strVal val="1+#ppt_h/2"/>
                                          </p:val>
                                        </p:tav>
                                        <p:tav tm="100000">
                                          <p:val>
                                            <p:strVal val="#ppt_y"/>
                                          </p:val>
                                        </p:tav>
                                      </p:tavLst>
                                    </p:anim>
                                  </p:childTnLst>
                                </p:cTn>
                              </p:par>
                            </p:childTnLst>
                          </p:cTn>
                        </p:par>
                        <p:par>
                          <p:cTn id="32" fill="hold">
                            <p:stCondLst>
                              <p:cond delay="2500"/>
                            </p:stCondLst>
                            <p:childTnLst>
                              <p:par>
                                <p:cTn id="33" presetID="2" presetClass="entr" presetSubtype="4" fill="hold" grpId="0"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additive="base">
                                        <p:cTn id="35" dur="500" fill="hold"/>
                                        <p:tgtEl>
                                          <p:spTgt spid="30"/>
                                        </p:tgtEl>
                                        <p:attrNameLst>
                                          <p:attrName>ppt_x</p:attrName>
                                        </p:attrNameLst>
                                      </p:cBhvr>
                                      <p:tavLst>
                                        <p:tav tm="0">
                                          <p:val>
                                            <p:strVal val="#ppt_x"/>
                                          </p:val>
                                        </p:tav>
                                        <p:tav tm="100000">
                                          <p:val>
                                            <p:strVal val="#ppt_x"/>
                                          </p:val>
                                        </p:tav>
                                      </p:tavLst>
                                    </p:anim>
                                    <p:anim calcmode="lin" valueType="num">
                                      <p:cBhvr additive="base">
                                        <p:cTn id="36" dur="500" fill="hold"/>
                                        <p:tgtEl>
                                          <p:spTgt spid="30"/>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additive="base">
                                        <p:cTn id="39" dur="500" fill="hold"/>
                                        <p:tgtEl>
                                          <p:spTgt spid="32"/>
                                        </p:tgtEl>
                                        <p:attrNameLst>
                                          <p:attrName>ppt_x</p:attrName>
                                        </p:attrNameLst>
                                      </p:cBhvr>
                                      <p:tavLst>
                                        <p:tav tm="0">
                                          <p:val>
                                            <p:strVal val="#ppt_x"/>
                                          </p:val>
                                        </p:tav>
                                        <p:tav tm="100000">
                                          <p:val>
                                            <p:strVal val="#ppt_x"/>
                                          </p:val>
                                        </p:tav>
                                      </p:tavLst>
                                    </p:anim>
                                    <p:anim calcmode="lin" valueType="num">
                                      <p:cBhvr additive="base">
                                        <p:cTn id="40" dur="500" fill="hold"/>
                                        <p:tgtEl>
                                          <p:spTgt spid="32"/>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34"/>
                                        </p:tgtEl>
                                        <p:attrNameLst>
                                          <p:attrName>style.visibility</p:attrName>
                                        </p:attrNameLst>
                                      </p:cBhvr>
                                      <p:to>
                                        <p:strVal val="visible"/>
                                      </p:to>
                                    </p:set>
                                    <p:anim calcmode="lin" valueType="num">
                                      <p:cBhvr additive="base">
                                        <p:cTn id="44" dur="500" fill="hold"/>
                                        <p:tgtEl>
                                          <p:spTgt spid="34"/>
                                        </p:tgtEl>
                                        <p:attrNameLst>
                                          <p:attrName>ppt_x</p:attrName>
                                        </p:attrNameLst>
                                      </p:cBhvr>
                                      <p:tavLst>
                                        <p:tav tm="0">
                                          <p:val>
                                            <p:strVal val="#ppt_x"/>
                                          </p:val>
                                        </p:tav>
                                        <p:tav tm="100000">
                                          <p:val>
                                            <p:strVal val="#ppt_x"/>
                                          </p:val>
                                        </p:tav>
                                      </p:tavLst>
                                    </p:anim>
                                    <p:anim calcmode="lin" valueType="num">
                                      <p:cBhvr additive="base">
                                        <p:cTn id="45" dur="500" fill="hold"/>
                                        <p:tgtEl>
                                          <p:spTgt spid="34"/>
                                        </p:tgtEl>
                                        <p:attrNameLst>
                                          <p:attrName>ppt_y</p:attrName>
                                        </p:attrNameLst>
                                      </p:cBhvr>
                                      <p:tavLst>
                                        <p:tav tm="0">
                                          <p:val>
                                            <p:strVal val="1+#ppt_h/2"/>
                                          </p:val>
                                        </p:tav>
                                        <p:tav tm="100000">
                                          <p:val>
                                            <p:strVal val="#ppt_y"/>
                                          </p:val>
                                        </p:tav>
                                      </p:tavLst>
                                    </p:anim>
                                  </p:childTnLst>
                                </p:cTn>
                              </p:par>
                              <p:par>
                                <p:cTn id="46" presetID="2" presetClass="entr" presetSubtype="4" fill="hold" grpId="0" nodeType="withEffect">
                                  <p:stCondLst>
                                    <p:cond delay="0"/>
                                  </p:stCondLst>
                                  <p:childTnLst>
                                    <p:set>
                                      <p:cBhvr>
                                        <p:cTn id="47" dur="1" fill="hold">
                                          <p:stCondLst>
                                            <p:cond delay="0"/>
                                          </p:stCondLst>
                                        </p:cTn>
                                        <p:tgtEl>
                                          <p:spTgt spid="36"/>
                                        </p:tgtEl>
                                        <p:attrNameLst>
                                          <p:attrName>style.visibility</p:attrName>
                                        </p:attrNameLst>
                                      </p:cBhvr>
                                      <p:to>
                                        <p:strVal val="visible"/>
                                      </p:to>
                                    </p:set>
                                    <p:anim calcmode="lin" valueType="num">
                                      <p:cBhvr additive="base">
                                        <p:cTn id="48" dur="500" fill="hold"/>
                                        <p:tgtEl>
                                          <p:spTgt spid="36"/>
                                        </p:tgtEl>
                                        <p:attrNameLst>
                                          <p:attrName>ppt_x</p:attrName>
                                        </p:attrNameLst>
                                      </p:cBhvr>
                                      <p:tavLst>
                                        <p:tav tm="0">
                                          <p:val>
                                            <p:strVal val="#ppt_x"/>
                                          </p:val>
                                        </p:tav>
                                        <p:tav tm="100000">
                                          <p:val>
                                            <p:strVal val="#ppt_x"/>
                                          </p:val>
                                        </p:tav>
                                      </p:tavLst>
                                    </p:anim>
                                    <p:anim calcmode="lin" valueType="num">
                                      <p:cBhvr additive="base">
                                        <p:cTn id="49" dur="500" fill="hold"/>
                                        <p:tgtEl>
                                          <p:spTgt spid="36"/>
                                        </p:tgtEl>
                                        <p:attrNameLst>
                                          <p:attrName>ppt_y</p:attrName>
                                        </p:attrNameLst>
                                      </p:cBhvr>
                                      <p:tavLst>
                                        <p:tav tm="0">
                                          <p:val>
                                            <p:strVal val="1+#ppt_h/2"/>
                                          </p:val>
                                        </p:tav>
                                        <p:tav tm="100000">
                                          <p:val>
                                            <p:strVal val="#ppt_y"/>
                                          </p:val>
                                        </p:tav>
                                      </p:tavLst>
                                    </p:anim>
                                  </p:childTnLst>
                                </p:cTn>
                              </p:par>
                            </p:childTnLst>
                          </p:cTn>
                        </p:par>
                        <p:par>
                          <p:cTn id="50" fill="hold">
                            <p:stCondLst>
                              <p:cond delay="3500"/>
                            </p:stCondLst>
                            <p:childTnLst>
                              <p:par>
                                <p:cTn id="51" presetID="2" presetClass="entr" presetSubtype="4" fill="hold" grpId="0" nodeType="afterEffect">
                                  <p:stCondLst>
                                    <p:cond delay="0"/>
                                  </p:stCondLst>
                                  <p:childTnLst>
                                    <p:set>
                                      <p:cBhvr>
                                        <p:cTn id="52" dur="1" fill="hold">
                                          <p:stCondLst>
                                            <p:cond delay="0"/>
                                          </p:stCondLst>
                                        </p:cTn>
                                        <p:tgtEl>
                                          <p:spTgt spid="38"/>
                                        </p:tgtEl>
                                        <p:attrNameLst>
                                          <p:attrName>style.visibility</p:attrName>
                                        </p:attrNameLst>
                                      </p:cBhvr>
                                      <p:to>
                                        <p:strVal val="visible"/>
                                      </p:to>
                                    </p:set>
                                    <p:anim calcmode="lin" valueType="num">
                                      <p:cBhvr additive="base">
                                        <p:cTn id="53" dur="500" fill="hold"/>
                                        <p:tgtEl>
                                          <p:spTgt spid="38"/>
                                        </p:tgtEl>
                                        <p:attrNameLst>
                                          <p:attrName>ppt_x</p:attrName>
                                        </p:attrNameLst>
                                      </p:cBhvr>
                                      <p:tavLst>
                                        <p:tav tm="0">
                                          <p:val>
                                            <p:strVal val="#ppt_x"/>
                                          </p:val>
                                        </p:tav>
                                        <p:tav tm="100000">
                                          <p:val>
                                            <p:strVal val="#ppt_x"/>
                                          </p:val>
                                        </p:tav>
                                      </p:tavLst>
                                    </p:anim>
                                    <p:anim calcmode="lin" valueType="num">
                                      <p:cBhvr additive="base">
                                        <p:cTn id="54" dur="500" fill="hold"/>
                                        <p:tgtEl>
                                          <p:spTgt spid="38"/>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40"/>
                                        </p:tgtEl>
                                        <p:attrNameLst>
                                          <p:attrName>style.visibility</p:attrName>
                                        </p:attrNameLst>
                                      </p:cBhvr>
                                      <p:to>
                                        <p:strVal val="visible"/>
                                      </p:to>
                                    </p:set>
                                    <p:anim calcmode="lin" valueType="num">
                                      <p:cBhvr additive="base">
                                        <p:cTn id="57" dur="500" fill="hold"/>
                                        <p:tgtEl>
                                          <p:spTgt spid="40"/>
                                        </p:tgtEl>
                                        <p:attrNameLst>
                                          <p:attrName>ppt_x</p:attrName>
                                        </p:attrNameLst>
                                      </p:cBhvr>
                                      <p:tavLst>
                                        <p:tav tm="0">
                                          <p:val>
                                            <p:strVal val="#ppt_x"/>
                                          </p:val>
                                        </p:tav>
                                        <p:tav tm="100000">
                                          <p:val>
                                            <p:strVal val="#ppt_x"/>
                                          </p:val>
                                        </p:tav>
                                      </p:tavLst>
                                    </p:anim>
                                    <p:anim calcmode="lin" valueType="num">
                                      <p:cBhvr additive="base">
                                        <p:cTn id="58" dur="500" fill="hold"/>
                                        <p:tgtEl>
                                          <p:spTgt spid="40"/>
                                        </p:tgtEl>
                                        <p:attrNameLst>
                                          <p:attrName>ppt_y</p:attrName>
                                        </p:attrNameLst>
                                      </p:cBhvr>
                                      <p:tavLst>
                                        <p:tav tm="0">
                                          <p:val>
                                            <p:strVal val="1+#ppt_h/2"/>
                                          </p:val>
                                        </p:tav>
                                        <p:tav tm="100000">
                                          <p:val>
                                            <p:strVal val="#ppt_y"/>
                                          </p:val>
                                        </p:tav>
                                      </p:tavLst>
                                    </p:anim>
                                  </p:childTnLst>
                                </p:cTn>
                              </p:par>
                            </p:childTnLst>
                          </p:cTn>
                        </p:par>
                        <p:par>
                          <p:cTn id="59" fill="hold">
                            <p:stCondLst>
                              <p:cond delay="4000"/>
                            </p:stCondLst>
                            <p:childTnLst>
                              <p:par>
                                <p:cTn id="60" presetID="2" presetClass="entr" presetSubtype="4" fill="hold" grpId="0" nodeType="afterEffect">
                                  <p:stCondLst>
                                    <p:cond delay="0"/>
                                  </p:stCondLst>
                                  <p:childTnLst>
                                    <p:set>
                                      <p:cBhvr>
                                        <p:cTn id="61" dur="1" fill="hold">
                                          <p:stCondLst>
                                            <p:cond delay="0"/>
                                          </p:stCondLst>
                                        </p:cTn>
                                        <p:tgtEl>
                                          <p:spTgt spid="42"/>
                                        </p:tgtEl>
                                        <p:attrNameLst>
                                          <p:attrName>style.visibility</p:attrName>
                                        </p:attrNameLst>
                                      </p:cBhvr>
                                      <p:to>
                                        <p:strVal val="visible"/>
                                      </p:to>
                                    </p:set>
                                    <p:anim calcmode="lin" valueType="num">
                                      <p:cBhvr additive="base">
                                        <p:cTn id="62" dur="500" fill="hold"/>
                                        <p:tgtEl>
                                          <p:spTgt spid="42"/>
                                        </p:tgtEl>
                                        <p:attrNameLst>
                                          <p:attrName>ppt_x</p:attrName>
                                        </p:attrNameLst>
                                      </p:cBhvr>
                                      <p:tavLst>
                                        <p:tav tm="0">
                                          <p:val>
                                            <p:strVal val="#ppt_x"/>
                                          </p:val>
                                        </p:tav>
                                        <p:tav tm="100000">
                                          <p:val>
                                            <p:strVal val="#ppt_x"/>
                                          </p:val>
                                        </p:tav>
                                      </p:tavLst>
                                    </p:anim>
                                    <p:anim calcmode="lin" valueType="num">
                                      <p:cBhvr additive="base">
                                        <p:cTn id="63" dur="500" fill="hold"/>
                                        <p:tgtEl>
                                          <p:spTgt spid="42"/>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4500"/>
                            </p:stCondLst>
                            <p:childTnLst>
                              <p:par>
                                <p:cTn id="69" presetID="53" presetClass="entr" presetSubtype="16" fill="hold"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5000"/>
                            </p:stCondLst>
                            <p:childTnLst>
                              <p:par>
                                <p:cTn id="75" presetID="22" presetClass="entr" presetSubtype="4"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wipe(down)">
                                      <p:cBhvr>
                                        <p:cTn id="77" dur="750"/>
                                        <p:tgtEl>
                                          <p:spTgt spid="23"/>
                                        </p:tgtEl>
                                      </p:cBhvr>
                                    </p:animEffect>
                                  </p:childTnLst>
                                </p:cTn>
                              </p:par>
                            </p:childTnLst>
                          </p:cTn>
                        </p:par>
                        <p:par>
                          <p:cTn id="78" fill="hold">
                            <p:stCondLst>
                              <p:cond delay="5750"/>
                            </p:stCondLst>
                            <p:childTnLst>
                              <p:par>
                                <p:cTn id="79" presetID="53" presetClass="entr" presetSubtype="16" fill="hold" grpId="0" nodeType="afterEffect">
                                  <p:stCondLst>
                                    <p:cond delay="0"/>
                                  </p:stCondLst>
                                  <p:childTnLst>
                                    <p:set>
                                      <p:cBhvr>
                                        <p:cTn id="80" dur="1" fill="hold">
                                          <p:stCondLst>
                                            <p:cond delay="0"/>
                                          </p:stCondLst>
                                        </p:cTn>
                                        <p:tgtEl>
                                          <p:spTgt spid="47"/>
                                        </p:tgtEl>
                                        <p:attrNameLst>
                                          <p:attrName>style.visibility</p:attrName>
                                        </p:attrNameLst>
                                      </p:cBhvr>
                                      <p:to>
                                        <p:strVal val="visible"/>
                                      </p:to>
                                    </p:set>
                                    <p:anim calcmode="lin" valueType="num">
                                      <p:cBhvr>
                                        <p:cTn id="81" dur="500" fill="hold"/>
                                        <p:tgtEl>
                                          <p:spTgt spid="47"/>
                                        </p:tgtEl>
                                        <p:attrNameLst>
                                          <p:attrName>ppt_w</p:attrName>
                                        </p:attrNameLst>
                                      </p:cBhvr>
                                      <p:tavLst>
                                        <p:tav tm="0">
                                          <p:val>
                                            <p:fltVal val="0"/>
                                          </p:val>
                                        </p:tav>
                                        <p:tav tm="100000">
                                          <p:val>
                                            <p:strVal val="#ppt_w"/>
                                          </p:val>
                                        </p:tav>
                                      </p:tavLst>
                                    </p:anim>
                                    <p:anim calcmode="lin" valueType="num">
                                      <p:cBhvr>
                                        <p:cTn id="82" dur="500" fill="hold"/>
                                        <p:tgtEl>
                                          <p:spTgt spid="47"/>
                                        </p:tgtEl>
                                        <p:attrNameLst>
                                          <p:attrName>ppt_h</p:attrName>
                                        </p:attrNameLst>
                                      </p:cBhvr>
                                      <p:tavLst>
                                        <p:tav tm="0">
                                          <p:val>
                                            <p:fltVal val="0"/>
                                          </p:val>
                                        </p:tav>
                                        <p:tav tm="100000">
                                          <p:val>
                                            <p:strVal val="#ppt_h"/>
                                          </p:val>
                                        </p:tav>
                                      </p:tavLst>
                                    </p:anim>
                                    <p:animEffect transition="in" filter="fade">
                                      <p:cBhvr>
                                        <p:cTn id="83" dur="500"/>
                                        <p:tgtEl>
                                          <p:spTgt spid="47"/>
                                        </p:tgtEl>
                                      </p:cBhvr>
                                    </p:animEffect>
                                  </p:childTnLst>
                                </p:cTn>
                              </p:par>
                            </p:childTnLst>
                          </p:cTn>
                        </p:par>
                        <p:par>
                          <p:cTn id="84" fill="hold">
                            <p:stCondLst>
                              <p:cond delay="6250"/>
                            </p:stCondLst>
                            <p:childTnLst>
                              <p:par>
                                <p:cTn id="85" presetID="53" presetClass="entr" presetSubtype="16" fill="hold" nodeType="afterEffect">
                                  <p:stCondLst>
                                    <p:cond delay="0"/>
                                  </p:stCondLst>
                                  <p:childTnLst>
                                    <p:set>
                                      <p:cBhvr>
                                        <p:cTn id="86" dur="1" fill="hold">
                                          <p:stCondLst>
                                            <p:cond delay="0"/>
                                          </p:stCondLst>
                                        </p:cTn>
                                        <p:tgtEl>
                                          <p:spTgt spid="65"/>
                                        </p:tgtEl>
                                        <p:attrNameLst>
                                          <p:attrName>style.visibility</p:attrName>
                                        </p:attrNameLst>
                                      </p:cBhvr>
                                      <p:to>
                                        <p:strVal val="visible"/>
                                      </p:to>
                                    </p:set>
                                    <p:anim calcmode="lin" valueType="num">
                                      <p:cBhvr>
                                        <p:cTn id="87" dur="500" fill="hold"/>
                                        <p:tgtEl>
                                          <p:spTgt spid="65"/>
                                        </p:tgtEl>
                                        <p:attrNameLst>
                                          <p:attrName>ppt_w</p:attrName>
                                        </p:attrNameLst>
                                      </p:cBhvr>
                                      <p:tavLst>
                                        <p:tav tm="0">
                                          <p:val>
                                            <p:fltVal val="0"/>
                                          </p:val>
                                        </p:tav>
                                        <p:tav tm="100000">
                                          <p:val>
                                            <p:strVal val="#ppt_w"/>
                                          </p:val>
                                        </p:tav>
                                      </p:tavLst>
                                    </p:anim>
                                    <p:anim calcmode="lin" valueType="num">
                                      <p:cBhvr>
                                        <p:cTn id="88" dur="500" fill="hold"/>
                                        <p:tgtEl>
                                          <p:spTgt spid="65"/>
                                        </p:tgtEl>
                                        <p:attrNameLst>
                                          <p:attrName>ppt_h</p:attrName>
                                        </p:attrNameLst>
                                      </p:cBhvr>
                                      <p:tavLst>
                                        <p:tav tm="0">
                                          <p:val>
                                            <p:fltVal val="0"/>
                                          </p:val>
                                        </p:tav>
                                        <p:tav tm="100000">
                                          <p:val>
                                            <p:strVal val="#ppt_h"/>
                                          </p:val>
                                        </p:tav>
                                      </p:tavLst>
                                    </p:anim>
                                    <p:animEffect transition="in" filter="fade">
                                      <p:cBhvr>
                                        <p:cTn id="89" dur="500"/>
                                        <p:tgtEl>
                                          <p:spTgt spid="65"/>
                                        </p:tgtEl>
                                      </p:cBhvr>
                                    </p:animEffect>
                                  </p:childTnLst>
                                </p:cTn>
                              </p:par>
                            </p:childTnLst>
                          </p:cTn>
                        </p:par>
                        <p:par>
                          <p:cTn id="90" fill="hold">
                            <p:stCondLst>
                              <p:cond delay="6750"/>
                            </p:stCondLst>
                            <p:childTnLst>
                              <p:par>
                                <p:cTn id="91" presetID="22" presetClass="entr" presetSubtype="4" fill="hold" grpId="0" nodeType="afterEffect">
                                  <p:stCondLst>
                                    <p:cond delay="0"/>
                                  </p:stCondLst>
                                  <p:childTnLst>
                                    <p:set>
                                      <p:cBhvr>
                                        <p:cTn id="92" dur="1" fill="hold">
                                          <p:stCondLst>
                                            <p:cond delay="0"/>
                                          </p:stCondLst>
                                        </p:cTn>
                                        <p:tgtEl>
                                          <p:spTgt spid="27"/>
                                        </p:tgtEl>
                                        <p:attrNameLst>
                                          <p:attrName>style.visibility</p:attrName>
                                        </p:attrNameLst>
                                      </p:cBhvr>
                                      <p:to>
                                        <p:strVal val="visible"/>
                                      </p:to>
                                    </p:set>
                                    <p:animEffect transition="in" filter="wipe(down)">
                                      <p:cBhvr>
                                        <p:cTn id="93" dur="750"/>
                                        <p:tgtEl>
                                          <p:spTgt spid="27"/>
                                        </p:tgtEl>
                                      </p:cBhvr>
                                    </p:animEffect>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48"/>
                                        </p:tgtEl>
                                        <p:attrNameLst>
                                          <p:attrName>style.visibility</p:attrName>
                                        </p:attrNameLst>
                                      </p:cBhvr>
                                      <p:to>
                                        <p:strVal val="visible"/>
                                      </p:to>
                                    </p:set>
                                    <p:anim calcmode="lin" valueType="num">
                                      <p:cBhvr>
                                        <p:cTn id="97" dur="500" fill="hold"/>
                                        <p:tgtEl>
                                          <p:spTgt spid="48"/>
                                        </p:tgtEl>
                                        <p:attrNameLst>
                                          <p:attrName>ppt_w</p:attrName>
                                        </p:attrNameLst>
                                      </p:cBhvr>
                                      <p:tavLst>
                                        <p:tav tm="0">
                                          <p:val>
                                            <p:fltVal val="0"/>
                                          </p:val>
                                        </p:tav>
                                        <p:tav tm="100000">
                                          <p:val>
                                            <p:strVal val="#ppt_w"/>
                                          </p:val>
                                        </p:tav>
                                      </p:tavLst>
                                    </p:anim>
                                    <p:anim calcmode="lin" valueType="num">
                                      <p:cBhvr>
                                        <p:cTn id="98" dur="500" fill="hold"/>
                                        <p:tgtEl>
                                          <p:spTgt spid="48"/>
                                        </p:tgtEl>
                                        <p:attrNameLst>
                                          <p:attrName>ppt_h</p:attrName>
                                        </p:attrNameLst>
                                      </p:cBhvr>
                                      <p:tavLst>
                                        <p:tav tm="0">
                                          <p:val>
                                            <p:fltVal val="0"/>
                                          </p:val>
                                        </p:tav>
                                        <p:tav tm="100000">
                                          <p:val>
                                            <p:strVal val="#ppt_h"/>
                                          </p:val>
                                        </p:tav>
                                      </p:tavLst>
                                    </p:anim>
                                    <p:animEffect transition="in" filter="fade">
                                      <p:cBhvr>
                                        <p:cTn id="99" dur="500"/>
                                        <p:tgtEl>
                                          <p:spTgt spid="48"/>
                                        </p:tgtEl>
                                      </p:cBhvr>
                                    </p:animEffect>
                                  </p:childTnLst>
                                </p:cTn>
                              </p:par>
                            </p:childTnLst>
                          </p:cTn>
                        </p:par>
                        <p:par>
                          <p:cTn id="100" fill="hold">
                            <p:stCondLst>
                              <p:cond delay="8000"/>
                            </p:stCondLst>
                            <p:childTnLst>
                              <p:par>
                                <p:cTn id="101" presetID="53" presetClass="entr" presetSubtype="16" fill="hold" grpId="0" nodeType="afterEffect">
                                  <p:stCondLst>
                                    <p:cond delay="0"/>
                                  </p:stCondLst>
                                  <p:childTnLst>
                                    <p:set>
                                      <p:cBhvr>
                                        <p:cTn id="102" dur="1" fill="hold">
                                          <p:stCondLst>
                                            <p:cond delay="0"/>
                                          </p:stCondLst>
                                        </p:cTn>
                                        <p:tgtEl>
                                          <p:spTgt spid="53"/>
                                        </p:tgtEl>
                                        <p:attrNameLst>
                                          <p:attrName>style.visibility</p:attrName>
                                        </p:attrNameLst>
                                      </p:cBhvr>
                                      <p:to>
                                        <p:strVal val="visible"/>
                                      </p:to>
                                    </p:set>
                                    <p:anim calcmode="lin" valueType="num">
                                      <p:cBhvr>
                                        <p:cTn id="103" dur="500" fill="hold"/>
                                        <p:tgtEl>
                                          <p:spTgt spid="53"/>
                                        </p:tgtEl>
                                        <p:attrNameLst>
                                          <p:attrName>ppt_w</p:attrName>
                                        </p:attrNameLst>
                                      </p:cBhvr>
                                      <p:tavLst>
                                        <p:tav tm="0">
                                          <p:val>
                                            <p:fltVal val="0"/>
                                          </p:val>
                                        </p:tav>
                                        <p:tav tm="100000">
                                          <p:val>
                                            <p:strVal val="#ppt_w"/>
                                          </p:val>
                                        </p:tav>
                                      </p:tavLst>
                                    </p:anim>
                                    <p:anim calcmode="lin" valueType="num">
                                      <p:cBhvr>
                                        <p:cTn id="104" dur="500" fill="hold"/>
                                        <p:tgtEl>
                                          <p:spTgt spid="53"/>
                                        </p:tgtEl>
                                        <p:attrNameLst>
                                          <p:attrName>ppt_h</p:attrName>
                                        </p:attrNameLst>
                                      </p:cBhvr>
                                      <p:tavLst>
                                        <p:tav tm="0">
                                          <p:val>
                                            <p:fltVal val="0"/>
                                          </p:val>
                                        </p:tav>
                                        <p:tav tm="100000">
                                          <p:val>
                                            <p:strVal val="#ppt_h"/>
                                          </p:val>
                                        </p:tav>
                                      </p:tavLst>
                                    </p:anim>
                                    <p:animEffect transition="in" filter="fade">
                                      <p:cBhvr>
                                        <p:cTn id="105" dur="500"/>
                                        <p:tgtEl>
                                          <p:spTgt spid="53"/>
                                        </p:tgtEl>
                                      </p:cBhvr>
                                    </p:animEffect>
                                  </p:childTnLst>
                                </p:cTn>
                              </p:par>
                            </p:childTnLst>
                          </p:cTn>
                        </p:par>
                        <p:par>
                          <p:cTn id="106" fill="hold">
                            <p:stCondLst>
                              <p:cond delay="8500"/>
                            </p:stCondLst>
                            <p:childTnLst>
                              <p:par>
                                <p:cTn id="107" presetID="22" presetClass="entr" presetSubtype="4" fill="hold" grpId="0" nodeType="afterEffect">
                                  <p:stCondLst>
                                    <p:cond delay="0"/>
                                  </p:stCondLst>
                                  <p:childTnLst>
                                    <p:set>
                                      <p:cBhvr>
                                        <p:cTn id="108" dur="1" fill="hold">
                                          <p:stCondLst>
                                            <p:cond delay="0"/>
                                          </p:stCondLst>
                                        </p:cTn>
                                        <p:tgtEl>
                                          <p:spTgt spid="31"/>
                                        </p:tgtEl>
                                        <p:attrNameLst>
                                          <p:attrName>style.visibility</p:attrName>
                                        </p:attrNameLst>
                                      </p:cBhvr>
                                      <p:to>
                                        <p:strVal val="visible"/>
                                      </p:to>
                                    </p:set>
                                    <p:animEffect transition="in" filter="wipe(down)">
                                      <p:cBhvr>
                                        <p:cTn id="109" dur="750"/>
                                        <p:tgtEl>
                                          <p:spTgt spid="31"/>
                                        </p:tgtEl>
                                      </p:cBhvr>
                                    </p:animEffect>
                                  </p:childTnLst>
                                </p:cTn>
                              </p:par>
                            </p:childTnLst>
                          </p:cTn>
                        </p:par>
                        <p:par>
                          <p:cTn id="110" fill="hold">
                            <p:stCondLst>
                              <p:cond delay="9250"/>
                            </p:stCondLst>
                            <p:childTnLst>
                              <p:par>
                                <p:cTn id="111" presetID="53" presetClass="entr" presetSubtype="16" fill="hold" grpId="0" nodeType="afterEffect">
                                  <p:stCondLst>
                                    <p:cond delay="0"/>
                                  </p:stCondLst>
                                  <p:childTnLst>
                                    <p:set>
                                      <p:cBhvr>
                                        <p:cTn id="112" dur="1" fill="hold">
                                          <p:stCondLst>
                                            <p:cond delay="0"/>
                                          </p:stCondLst>
                                        </p:cTn>
                                        <p:tgtEl>
                                          <p:spTgt spid="49"/>
                                        </p:tgtEl>
                                        <p:attrNameLst>
                                          <p:attrName>style.visibility</p:attrName>
                                        </p:attrNameLst>
                                      </p:cBhvr>
                                      <p:to>
                                        <p:strVal val="visible"/>
                                      </p:to>
                                    </p:set>
                                    <p:anim calcmode="lin" valueType="num">
                                      <p:cBhvr>
                                        <p:cTn id="113" dur="500" fill="hold"/>
                                        <p:tgtEl>
                                          <p:spTgt spid="49"/>
                                        </p:tgtEl>
                                        <p:attrNameLst>
                                          <p:attrName>ppt_w</p:attrName>
                                        </p:attrNameLst>
                                      </p:cBhvr>
                                      <p:tavLst>
                                        <p:tav tm="0">
                                          <p:val>
                                            <p:fltVal val="0"/>
                                          </p:val>
                                        </p:tav>
                                        <p:tav tm="100000">
                                          <p:val>
                                            <p:strVal val="#ppt_w"/>
                                          </p:val>
                                        </p:tav>
                                      </p:tavLst>
                                    </p:anim>
                                    <p:anim calcmode="lin" valueType="num">
                                      <p:cBhvr>
                                        <p:cTn id="114" dur="500" fill="hold"/>
                                        <p:tgtEl>
                                          <p:spTgt spid="49"/>
                                        </p:tgtEl>
                                        <p:attrNameLst>
                                          <p:attrName>ppt_h</p:attrName>
                                        </p:attrNameLst>
                                      </p:cBhvr>
                                      <p:tavLst>
                                        <p:tav tm="0">
                                          <p:val>
                                            <p:fltVal val="0"/>
                                          </p:val>
                                        </p:tav>
                                        <p:tav tm="100000">
                                          <p:val>
                                            <p:strVal val="#ppt_h"/>
                                          </p:val>
                                        </p:tav>
                                      </p:tavLst>
                                    </p:anim>
                                    <p:animEffect transition="in" filter="fade">
                                      <p:cBhvr>
                                        <p:cTn id="115" dur="500"/>
                                        <p:tgtEl>
                                          <p:spTgt spid="49"/>
                                        </p:tgtEl>
                                      </p:cBhvr>
                                    </p:animEffect>
                                  </p:childTnLst>
                                </p:cTn>
                              </p:par>
                            </p:childTnLst>
                          </p:cTn>
                        </p:par>
                        <p:par>
                          <p:cTn id="116" fill="hold">
                            <p:stCondLst>
                              <p:cond delay="9750"/>
                            </p:stCondLst>
                            <p:childTnLst>
                              <p:par>
                                <p:cTn id="117" presetID="53" presetClass="entr" presetSubtype="16" fill="hold" nodeType="afterEffect">
                                  <p:stCondLst>
                                    <p:cond delay="0"/>
                                  </p:stCondLst>
                                  <p:childTnLst>
                                    <p:set>
                                      <p:cBhvr>
                                        <p:cTn id="118" dur="1" fill="hold">
                                          <p:stCondLst>
                                            <p:cond delay="0"/>
                                          </p:stCondLst>
                                        </p:cTn>
                                        <p:tgtEl>
                                          <p:spTgt spid="54"/>
                                        </p:tgtEl>
                                        <p:attrNameLst>
                                          <p:attrName>style.visibility</p:attrName>
                                        </p:attrNameLst>
                                      </p:cBhvr>
                                      <p:to>
                                        <p:strVal val="visible"/>
                                      </p:to>
                                    </p:set>
                                    <p:anim calcmode="lin" valueType="num">
                                      <p:cBhvr>
                                        <p:cTn id="119" dur="500" fill="hold"/>
                                        <p:tgtEl>
                                          <p:spTgt spid="54"/>
                                        </p:tgtEl>
                                        <p:attrNameLst>
                                          <p:attrName>ppt_w</p:attrName>
                                        </p:attrNameLst>
                                      </p:cBhvr>
                                      <p:tavLst>
                                        <p:tav tm="0">
                                          <p:val>
                                            <p:fltVal val="0"/>
                                          </p:val>
                                        </p:tav>
                                        <p:tav tm="100000">
                                          <p:val>
                                            <p:strVal val="#ppt_w"/>
                                          </p:val>
                                        </p:tav>
                                      </p:tavLst>
                                    </p:anim>
                                    <p:anim calcmode="lin" valueType="num">
                                      <p:cBhvr>
                                        <p:cTn id="120" dur="500" fill="hold"/>
                                        <p:tgtEl>
                                          <p:spTgt spid="54"/>
                                        </p:tgtEl>
                                        <p:attrNameLst>
                                          <p:attrName>ppt_h</p:attrName>
                                        </p:attrNameLst>
                                      </p:cBhvr>
                                      <p:tavLst>
                                        <p:tav tm="0">
                                          <p:val>
                                            <p:fltVal val="0"/>
                                          </p:val>
                                        </p:tav>
                                        <p:tav tm="100000">
                                          <p:val>
                                            <p:strVal val="#ppt_h"/>
                                          </p:val>
                                        </p:tav>
                                      </p:tavLst>
                                    </p:anim>
                                    <p:animEffect transition="in" filter="fade">
                                      <p:cBhvr>
                                        <p:cTn id="121" dur="500"/>
                                        <p:tgtEl>
                                          <p:spTgt spid="54"/>
                                        </p:tgtEl>
                                      </p:cBhvr>
                                    </p:animEffect>
                                  </p:childTnLst>
                                </p:cTn>
                              </p:par>
                            </p:childTnLst>
                          </p:cTn>
                        </p:par>
                        <p:par>
                          <p:cTn id="122" fill="hold">
                            <p:stCondLst>
                              <p:cond delay="10250"/>
                            </p:stCondLst>
                            <p:childTnLst>
                              <p:par>
                                <p:cTn id="123" presetID="22" presetClass="entr" presetSubtype="4" fill="hold" grpId="0" nodeType="afterEffect">
                                  <p:stCondLst>
                                    <p:cond delay="0"/>
                                  </p:stCondLst>
                                  <p:childTnLst>
                                    <p:set>
                                      <p:cBhvr>
                                        <p:cTn id="124" dur="1" fill="hold">
                                          <p:stCondLst>
                                            <p:cond delay="0"/>
                                          </p:stCondLst>
                                        </p:cTn>
                                        <p:tgtEl>
                                          <p:spTgt spid="35"/>
                                        </p:tgtEl>
                                        <p:attrNameLst>
                                          <p:attrName>style.visibility</p:attrName>
                                        </p:attrNameLst>
                                      </p:cBhvr>
                                      <p:to>
                                        <p:strVal val="visible"/>
                                      </p:to>
                                    </p:set>
                                    <p:animEffect transition="in" filter="wipe(down)">
                                      <p:cBhvr>
                                        <p:cTn id="125" dur="750"/>
                                        <p:tgtEl>
                                          <p:spTgt spid="35"/>
                                        </p:tgtEl>
                                      </p:cBhvr>
                                    </p:animEffect>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1500"/>
                            </p:stCondLst>
                            <p:childTnLst>
                              <p:par>
                                <p:cTn id="133" presetID="53" presetClass="entr" presetSubtype="16" fill="hold" nodeType="afterEffect">
                                  <p:stCondLst>
                                    <p:cond delay="0"/>
                                  </p:stCondLst>
                                  <p:childTnLst>
                                    <p:set>
                                      <p:cBhvr>
                                        <p:cTn id="134" dur="1" fill="hold">
                                          <p:stCondLst>
                                            <p:cond delay="0"/>
                                          </p:stCondLst>
                                        </p:cTn>
                                        <p:tgtEl>
                                          <p:spTgt spid="57"/>
                                        </p:tgtEl>
                                        <p:attrNameLst>
                                          <p:attrName>style.visibility</p:attrName>
                                        </p:attrNameLst>
                                      </p:cBhvr>
                                      <p:to>
                                        <p:strVal val="visible"/>
                                      </p:to>
                                    </p:set>
                                    <p:anim calcmode="lin" valueType="num">
                                      <p:cBhvr>
                                        <p:cTn id="135" dur="500" fill="hold"/>
                                        <p:tgtEl>
                                          <p:spTgt spid="57"/>
                                        </p:tgtEl>
                                        <p:attrNameLst>
                                          <p:attrName>ppt_w</p:attrName>
                                        </p:attrNameLst>
                                      </p:cBhvr>
                                      <p:tavLst>
                                        <p:tav tm="0">
                                          <p:val>
                                            <p:fltVal val="0"/>
                                          </p:val>
                                        </p:tav>
                                        <p:tav tm="100000">
                                          <p:val>
                                            <p:strVal val="#ppt_w"/>
                                          </p:val>
                                        </p:tav>
                                      </p:tavLst>
                                    </p:anim>
                                    <p:anim calcmode="lin" valueType="num">
                                      <p:cBhvr>
                                        <p:cTn id="136" dur="500" fill="hold"/>
                                        <p:tgtEl>
                                          <p:spTgt spid="57"/>
                                        </p:tgtEl>
                                        <p:attrNameLst>
                                          <p:attrName>ppt_h</p:attrName>
                                        </p:attrNameLst>
                                      </p:cBhvr>
                                      <p:tavLst>
                                        <p:tav tm="0">
                                          <p:val>
                                            <p:fltVal val="0"/>
                                          </p:val>
                                        </p:tav>
                                        <p:tav tm="100000">
                                          <p:val>
                                            <p:strVal val="#ppt_h"/>
                                          </p:val>
                                        </p:tav>
                                      </p:tavLst>
                                    </p:anim>
                                    <p:animEffect transition="in" filter="fade">
                                      <p:cBhvr>
                                        <p:cTn id="137" dur="500"/>
                                        <p:tgtEl>
                                          <p:spTgt spid="57"/>
                                        </p:tgtEl>
                                      </p:cBhvr>
                                    </p:animEffect>
                                  </p:childTnLst>
                                </p:cTn>
                              </p:par>
                            </p:childTnLst>
                          </p:cTn>
                        </p:par>
                        <p:par>
                          <p:cTn id="138" fill="hold">
                            <p:stCondLst>
                              <p:cond delay="12000"/>
                            </p:stCondLst>
                            <p:childTnLst>
                              <p:par>
                                <p:cTn id="139" presetID="22" presetClass="entr" presetSubtype="4" fill="hold" grpId="0" nodeType="afterEffect">
                                  <p:stCondLst>
                                    <p:cond delay="0"/>
                                  </p:stCondLst>
                                  <p:childTnLst>
                                    <p:set>
                                      <p:cBhvr>
                                        <p:cTn id="140" dur="1" fill="hold">
                                          <p:stCondLst>
                                            <p:cond delay="0"/>
                                          </p:stCondLst>
                                        </p:cTn>
                                        <p:tgtEl>
                                          <p:spTgt spid="39"/>
                                        </p:tgtEl>
                                        <p:attrNameLst>
                                          <p:attrName>style.visibility</p:attrName>
                                        </p:attrNameLst>
                                      </p:cBhvr>
                                      <p:to>
                                        <p:strVal val="visible"/>
                                      </p:to>
                                    </p:set>
                                    <p:animEffect transition="in" filter="wipe(down)">
                                      <p:cBhvr>
                                        <p:cTn id="141" dur="750"/>
                                        <p:tgtEl>
                                          <p:spTgt spid="39"/>
                                        </p:tgtEl>
                                      </p:cBhvr>
                                    </p:animEffect>
                                  </p:childTnLst>
                                </p:cTn>
                              </p:par>
                            </p:childTnLst>
                          </p:cTn>
                        </p:par>
                        <p:par>
                          <p:cTn id="142" fill="hold">
                            <p:stCondLst>
                              <p:cond delay="12750"/>
                            </p:stCondLst>
                            <p:childTnLst>
                              <p:par>
                                <p:cTn id="143" presetID="53" presetClass="entr" presetSubtype="16" fill="hold" grpId="0" nodeType="afterEffect">
                                  <p:stCondLst>
                                    <p:cond delay="0"/>
                                  </p:stCondLst>
                                  <p:childTnLst>
                                    <p:set>
                                      <p:cBhvr>
                                        <p:cTn id="144" dur="1" fill="hold">
                                          <p:stCondLst>
                                            <p:cond delay="0"/>
                                          </p:stCondLst>
                                        </p:cTn>
                                        <p:tgtEl>
                                          <p:spTgt spid="51"/>
                                        </p:tgtEl>
                                        <p:attrNameLst>
                                          <p:attrName>style.visibility</p:attrName>
                                        </p:attrNameLst>
                                      </p:cBhvr>
                                      <p:to>
                                        <p:strVal val="visible"/>
                                      </p:to>
                                    </p:set>
                                    <p:anim calcmode="lin" valueType="num">
                                      <p:cBhvr>
                                        <p:cTn id="145" dur="500" fill="hold"/>
                                        <p:tgtEl>
                                          <p:spTgt spid="51"/>
                                        </p:tgtEl>
                                        <p:attrNameLst>
                                          <p:attrName>ppt_w</p:attrName>
                                        </p:attrNameLst>
                                      </p:cBhvr>
                                      <p:tavLst>
                                        <p:tav tm="0">
                                          <p:val>
                                            <p:fltVal val="0"/>
                                          </p:val>
                                        </p:tav>
                                        <p:tav tm="100000">
                                          <p:val>
                                            <p:strVal val="#ppt_w"/>
                                          </p:val>
                                        </p:tav>
                                      </p:tavLst>
                                    </p:anim>
                                    <p:anim calcmode="lin" valueType="num">
                                      <p:cBhvr>
                                        <p:cTn id="146" dur="500" fill="hold"/>
                                        <p:tgtEl>
                                          <p:spTgt spid="51"/>
                                        </p:tgtEl>
                                        <p:attrNameLst>
                                          <p:attrName>ppt_h</p:attrName>
                                        </p:attrNameLst>
                                      </p:cBhvr>
                                      <p:tavLst>
                                        <p:tav tm="0">
                                          <p:val>
                                            <p:fltVal val="0"/>
                                          </p:val>
                                        </p:tav>
                                        <p:tav tm="100000">
                                          <p:val>
                                            <p:strVal val="#ppt_h"/>
                                          </p:val>
                                        </p:tav>
                                      </p:tavLst>
                                    </p:anim>
                                    <p:animEffect transition="in" filter="fade">
                                      <p:cBhvr>
                                        <p:cTn id="147" dur="500"/>
                                        <p:tgtEl>
                                          <p:spTgt spid="51"/>
                                        </p:tgtEl>
                                      </p:cBhvr>
                                    </p:animEffect>
                                  </p:childTnLst>
                                </p:cTn>
                              </p:par>
                            </p:childTnLst>
                          </p:cTn>
                        </p:par>
                        <p:par>
                          <p:cTn id="148" fill="hold">
                            <p:stCondLst>
                              <p:cond delay="13250"/>
                            </p:stCondLst>
                            <p:childTnLst>
                              <p:par>
                                <p:cTn id="149" presetID="53" presetClass="entr" presetSubtype="16" fill="hold" grpId="0" nodeType="afterEffect">
                                  <p:stCondLst>
                                    <p:cond delay="0"/>
                                  </p:stCondLst>
                                  <p:childTnLst>
                                    <p:set>
                                      <p:cBhvr>
                                        <p:cTn id="150" dur="1" fill="hold">
                                          <p:stCondLst>
                                            <p:cond delay="0"/>
                                          </p:stCondLst>
                                        </p:cTn>
                                        <p:tgtEl>
                                          <p:spTgt spid="61"/>
                                        </p:tgtEl>
                                        <p:attrNameLst>
                                          <p:attrName>style.visibility</p:attrName>
                                        </p:attrNameLst>
                                      </p:cBhvr>
                                      <p:to>
                                        <p:strVal val="visible"/>
                                      </p:to>
                                    </p:set>
                                    <p:anim calcmode="lin" valueType="num">
                                      <p:cBhvr>
                                        <p:cTn id="151" dur="500" fill="hold"/>
                                        <p:tgtEl>
                                          <p:spTgt spid="61"/>
                                        </p:tgtEl>
                                        <p:attrNameLst>
                                          <p:attrName>ppt_w</p:attrName>
                                        </p:attrNameLst>
                                      </p:cBhvr>
                                      <p:tavLst>
                                        <p:tav tm="0">
                                          <p:val>
                                            <p:fltVal val="0"/>
                                          </p:val>
                                        </p:tav>
                                        <p:tav tm="100000">
                                          <p:val>
                                            <p:strVal val="#ppt_w"/>
                                          </p:val>
                                        </p:tav>
                                      </p:tavLst>
                                    </p:anim>
                                    <p:anim calcmode="lin" valueType="num">
                                      <p:cBhvr>
                                        <p:cTn id="152" dur="500" fill="hold"/>
                                        <p:tgtEl>
                                          <p:spTgt spid="61"/>
                                        </p:tgtEl>
                                        <p:attrNameLst>
                                          <p:attrName>ppt_h</p:attrName>
                                        </p:attrNameLst>
                                      </p:cBhvr>
                                      <p:tavLst>
                                        <p:tav tm="0">
                                          <p:val>
                                            <p:fltVal val="0"/>
                                          </p:val>
                                        </p:tav>
                                        <p:tav tm="100000">
                                          <p:val>
                                            <p:strVal val="#ppt_h"/>
                                          </p:val>
                                        </p:tav>
                                      </p:tavLst>
                                    </p:anim>
                                    <p:animEffect transition="in" filter="fade">
                                      <p:cBhvr>
                                        <p:cTn id="153" dur="500"/>
                                        <p:tgtEl>
                                          <p:spTgt spid="61"/>
                                        </p:tgtEl>
                                      </p:cBhvr>
                                    </p:animEffect>
                                  </p:childTnLst>
                                </p:cTn>
                              </p:par>
                            </p:childTnLst>
                          </p:cTn>
                        </p:par>
                        <p:par>
                          <p:cTn id="154" fill="hold">
                            <p:stCondLst>
                              <p:cond delay="13750"/>
                            </p:stCondLst>
                            <p:childTnLst>
                              <p:par>
                                <p:cTn id="155" presetID="22" presetClass="entr" presetSubtype="4" fill="hold" grpId="0" nodeType="afterEffect">
                                  <p:stCondLst>
                                    <p:cond delay="0"/>
                                  </p:stCondLst>
                                  <p:childTnLst>
                                    <p:set>
                                      <p:cBhvr>
                                        <p:cTn id="156" dur="1" fill="hold">
                                          <p:stCondLst>
                                            <p:cond delay="0"/>
                                          </p:stCondLst>
                                        </p:cTn>
                                        <p:tgtEl>
                                          <p:spTgt spid="43"/>
                                        </p:tgtEl>
                                        <p:attrNameLst>
                                          <p:attrName>style.visibility</p:attrName>
                                        </p:attrNameLst>
                                      </p:cBhvr>
                                      <p:to>
                                        <p:strVal val="visible"/>
                                      </p:to>
                                    </p:set>
                                    <p:animEffect transition="in" filter="wipe(down)">
                                      <p:cBhvr>
                                        <p:cTn id="157" dur="750"/>
                                        <p:tgtEl>
                                          <p:spTgt spid="43"/>
                                        </p:tgtEl>
                                      </p:cBhvr>
                                    </p:animEffect>
                                  </p:childTnLst>
                                </p:cTn>
                              </p:par>
                            </p:childTnLst>
                          </p:cTn>
                        </p:par>
                        <p:par>
                          <p:cTn id="158" fill="hold">
                            <p:stCondLst>
                              <p:cond delay="14500"/>
                            </p:stCondLst>
                            <p:childTnLst>
                              <p:par>
                                <p:cTn id="159" presetID="53" presetClass="entr" presetSubtype="16" fill="hold" grpId="0" nodeType="afterEffect">
                                  <p:stCondLst>
                                    <p:cond delay="0"/>
                                  </p:stCondLst>
                                  <p:childTnLst>
                                    <p:set>
                                      <p:cBhvr>
                                        <p:cTn id="160" dur="1" fill="hold">
                                          <p:stCondLst>
                                            <p:cond delay="0"/>
                                          </p:stCondLst>
                                        </p:cTn>
                                        <p:tgtEl>
                                          <p:spTgt spid="52"/>
                                        </p:tgtEl>
                                        <p:attrNameLst>
                                          <p:attrName>style.visibility</p:attrName>
                                        </p:attrNameLst>
                                      </p:cBhvr>
                                      <p:to>
                                        <p:strVal val="visible"/>
                                      </p:to>
                                    </p:set>
                                    <p:anim calcmode="lin" valueType="num">
                                      <p:cBhvr>
                                        <p:cTn id="161" dur="500" fill="hold"/>
                                        <p:tgtEl>
                                          <p:spTgt spid="52"/>
                                        </p:tgtEl>
                                        <p:attrNameLst>
                                          <p:attrName>ppt_w</p:attrName>
                                        </p:attrNameLst>
                                      </p:cBhvr>
                                      <p:tavLst>
                                        <p:tav tm="0">
                                          <p:val>
                                            <p:fltVal val="0"/>
                                          </p:val>
                                        </p:tav>
                                        <p:tav tm="100000">
                                          <p:val>
                                            <p:strVal val="#ppt_w"/>
                                          </p:val>
                                        </p:tav>
                                      </p:tavLst>
                                    </p:anim>
                                    <p:anim calcmode="lin" valueType="num">
                                      <p:cBhvr>
                                        <p:cTn id="162" dur="500" fill="hold"/>
                                        <p:tgtEl>
                                          <p:spTgt spid="52"/>
                                        </p:tgtEl>
                                        <p:attrNameLst>
                                          <p:attrName>ppt_h</p:attrName>
                                        </p:attrNameLst>
                                      </p:cBhvr>
                                      <p:tavLst>
                                        <p:tav tm="0">
                                          <p:val>
                                            <p:fltVal val="0"/>
                                          </p:val>
                                        </p:tav>
                                        <p:tav tm="100000">
                                          <p:val>
                                            <p:strVal val="#ppt_h"/>
                                          </p:val>
                                        </p:tav>
                                      </p:tavLst>
                                    </p:anim>
                                    <p:animEffect transition="in" filter="fade">
                                      <p:cBhvr>
                                        <p:cTn id="163" dur="500"/>
                                        <p:tgtEl>
                                          <p:spTgt spid="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23" grpId="0" animBg="1"/>
      <p:bldP spid="22" grpId="0" animBg="1"/>
      <p:bldP spid="26" grpId="0" animBg="1"/>
      <p:bldP spid="27" grpId="0" animBg="1"/>
      <p:bldP spid="28" grpId="0" animBg="1"/>
      <p:bldP spid="30" grpId="0" animBg="1"/>
      <p:bldP spid="31" grpId="0" animBg="1"/>
      <p:bldP spid="32" grpId="0" animBg="1"/>
      <p:bldP spid="34" grpId="0" animBg="1"/>
      <p:bldP spid="35" grpId="0" animBg="1"/>
      <p:bldP spid="36" grpId="0" animBg="1"/>
      <p:bldP spid="38" grpId="0" animBg="1"/>
      <p:bldP spid="39" grpId="0" animBg="1"/>
      <p:bldP spid="40" grpId="0" animBg="1"/>
      <p:bldP spid="42" grpId="0" animBg="1"/>
      <p:bldP spid="43" grpId="0" animBg="1"/>
      <p:bldP spid="44" grpId="0" animBg="1"/>
      <p:bldP spid="45" grpId="0"/>
      <p:bldP spid="46" grpId="0"/>
      <p:bldP spid="47" grpId="0"/>
      <p:bldP spid="48" grpId="0"/>
      <p:bldP spid="49" grpId="0"/>
      <p:bldP spid="50" grpId="0"/>
      <p:bldP spid="51" grpId="0"/>
      <p:bldP spid="52" grpId="0"/>
      <p:bldP spid="53" grpId="0" animBg="1"/>
      <p:bldP spid="61"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solidFill>
            <a:srgbClr val="524E67">
              <a:alpha val="75000"/>
            </a:srgb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bg1"/>
                </a:solidFill>
                <a:latin typeface="Candara" panose="020E0502030303020204" pitchFamily="34" charset="0"/>
              </a:rPr>
              <a:t>Sager, J. (October 5, 2016). SageFox PowerPoint. Retrieved June 2017, from </a:t>
            </a:r>
            <a:r>
              <a:rPr lang="en-US" dirty="0">
                <a:solidFill>
                  <a:schemeClr val="bg1"/>
                </a:solidFill>
                <a:latin typeface="Candara" panose="020E0502030303020204" pitchFamily="34" charset="0"/>
                <a:hlinkClick r:id="rId3"/>
              </a:rPr>
              <a:t>http://slides.sage-fox.com/</a:t>
            </a:r>
            <a:endParaRPr lang="en-US" dirty="0">
              <a:solidFill>
                <a:schemeClr val="bg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Chapter title. In </a:t>
            </a:r>
            <a:r>
              <a:rPr lang="en-US" i="1" dirty="0" err="1">
                <a:solidFill>
                  <a:schemeClr val="bg1"/>
                </a:solidFill>
                <a:latin typeface="Candara" panose="020E0502030303020204" pitchFamily="34" charset="0"/>
              </a:rPr>
              <a:t>Booktitle</a:t>
            </a:r>
            <a:r>
              <a:rPr lang="en-US" dirty="0">
                <a:solidFill>
                  <a:schemeClr val="bg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bg1"/>
                </a:solidFill>
                <a:latin typeface="Candara" panose="020E0502030303020204" pitchFamily="34" charset="0"/>
              </a:rPr>
              <a:t>Lastname</a:t>
            </a:r>
            <a:r>
              <a:rPr lang="en-US" dirty="0">
                <a:solidFill>
                  <a:schemeClr val="bg1"/>
                </a:solidFill>
                <a:latin typeface="Candara" panose="020E0502030303020204" pitchFamily="34" charset="0"/>
              </a:rPr>
              <a:t>, F. (</a:t>
            </a:r>
            <a:r>
              <a:rPr lang="en-US" dirty="0" err="1">
                <a:solidFill>
                  <a:schemeClr val="bg1"/>
                </a:solidFill>
                <a:latin typeface="Candara" panose="020E0502030303020204" pitchFamily="34" charset="0"/>
              </a:rPr>
              <a:t>n.d.</a:t>
            </a:r>
            <a:r>
              <a:rPr lang="en-US" dirty="0">
                <a:solidFill>
                  <a:schemeClr val="bg1"/>
                </a:solidFill>
                <a:latin typeface="Candara" panose="020E0502030303020204" pitchFamily="34" charset="0"/>
              </a:rPr>
              <a:t>). </a:t>
            </a:r>
            <a:r>
              <a:rPr lang="en-US" dirty="0" err="1">
                <a:solidFill>
                  <a:schemeClr val="bg1"/>
                </a:solidFill>
                <a:latin typeface="Candara" panose="020E0502030303020204" pitchFamily="34" charset="0"/>
              </a:rPr>
              <a:t>Articletitle</a:t>
            </a:r>
            <a:r>
              <a:rPr lang="en-US" dirty="0">
                <a:solidFill>
                  <a:schemeClr val="bg1"/>
                </a:solidFill>
                <a:latin typeface="Candara" panose="020E0502030303020204" pitchFamily="34" charset="0"/>
              </a:rPr>
              <a:t>. </a:t>
            </a:r>
            <a:r>
              <a:rPr lang="en-US" i="1" dirty="0" err="1">
                <a:solidFill>
                  <a:schemeClr val="bg1"/>
                </a:solidFill>
                <a:latin typeface="Candara" panose="020E0502030303020204" pitchFamily="34" charset="0"/>
              </a:rPr>
              <a:t>Journaltitle</a:t>
            </a:r>
            <a:r>
              <a:rPr lang="en-US" i="1" dirty="0">
                <a:solidFill>
                  <a:schemeClr val="bg1"/>
                </a:solidFill>
                <a:latin typeface="Candara" panose="020E0502030303020204" pitchFamily="34" charset="0"/>
              </a:rPr>
              <a:t>,</a:t>
            </a:r>
            <a:r>
              <a:rPr lang="en-US" dirty="0">
                <a:solidFill>
                  <a:schemeClr val="bg1"/>
                </a:solidFill>
                <a:latin typeface="Candara" panose="020E0502030303020204" pitchFamily="34" charset="0"/>
              </a:rPr>
              <a:t> </a:t>
            </a:r>
            <a:r>
              <a:rPr lang="en-US" i="1" dirty="0">
                <a:solidFill>
                  <a:schemeClr val="bg1"/>
                </a:solidFill>
                <a:latin typeface="Candara" panose="020E0502030303020204" pitchFamily="34" charset="0"/>
              </a:rPr>
              <a:t>Volume#</a:t>
            </a:r>
            <a:r>
              <a:rPr lang="en-US" dirty="0">
                <a:solidFill>
                  <a:schemeClr val="bg1"/>
                </a:solidFill>
                <a:latin typeface="Candara" panose="020E0502030303020204" pitchFamily="34" charset="0"/>
              </a:rPr>
              <a:t>(Issue#), Page#-Page#. Retrieved from </a:t>
            </a:r>
            <a:r>
              <a:rPr lang="en-US" dirty="0" err="1">
                <a:solidFill>
                  <a:schemeClr val="bg1"/>
                </a:solidFill>
                <a:latin typeface="Candara" panose="020E0502030303020204" pitchFamily="34" charset="0"/>
              </a:rPr>
              <a:t>websiteurl</a:t>
            </a:r>
            <a:endParaRPr lang="en-US" dirty="0">
              <a:solidFill>
                <a:schemeClr val="bg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39" name="Rectangle: Rounded Corners 38">
            <a:extLst>
              <a:ext uri="{FF2B5EF4-FFF2-40B4-BE49-F238E27FC236}">
                <a16:creationId xmlns:a16="http://schemas.microsoft.com/office/drawing/2014/main" id="{4503E5D0-1552-44A8-86A1-A2FCAA9AED07}"/>
              </a:ext>
            </a:extLst>
          </p:cNvPr>
          <p:cNvSpPr/>
          <p:nvPr/>
        </p:nvSpPr>
        <p:spPr>
          <a:xfrm>
            <a:off x="613902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Rounded Corners 53">
            <a:extLst>
              <a:ext uri="{FF2B5EF4-FFF2-40B4-BE49-F238E27FC236}">
                <a16:creationId xmlns:a16="http://schemas.microsoft.com/office/drawing/2014/main" id="{4C0AC7AD-336C-4871-94F5-B6EA03D21429}"/>
              </a:ext>
            </a:extLst>
          </p:cNvPr>
          <p:cNvSpPr/>
          <p:nvPr/>
        </p:nvSpPr>
        <p:spPr>
          <a:xfrm>
            <a:off x="6139022" y="4195483"/>
            <a:ext cx="945965" cy="1782107"/>
          </a:xfrm>
          <a:prstGeom prst="roundRect">
            <a:avLst/>
          </a:pr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8AB6388F-8D96-4A79-AC2A-47786F4DDF08}"/>
              </a:ext>
            </a:extLst>
          </p:cNvPr>
          <p:cNvSpPr/>
          <p:nvPr/>
        </p:nvSpPr>
        <p:spPr>
          <a:xfrm>
            <a:off x="613902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Rounded Corners 65">
            <a:extLst>
              <a:ext uri="{FF2B5EF4-FFF2-40B4-BE49-F238E27FC236}">
                <a16:creationId xmlns:a16="http://schemas.microsoft.com/office/drawing/2014/main" id="{FC503BD1-8D9D-4648-AE09-4C13F6C219AE}"/>
              </a:ext>
            </a:extLst>
          </p:cNvPr>
          <p:cNvSpPr/>
          <p:nvPr/>
        </p:nvSpPr>
        <p:spPr>
          <a:xfrm>
            <a:off x="738870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Rectangle: Rounded Corners 68">
            <a:extLst>
              <a:ext uri="{FF2B5EF4-FFF2-40B4-BE49-F238E27FC236}">
                <a16:creationId xmlns:a16="http://schemas.microsoft.com/office/drawing/2014/main" id="{FC1B4564-D21E-468A-A552-028AB3B0D183}"/>
              </a:ext>
            </a:extLst>
          </p:cNvPr>
          <p:cNvSpPr/>
          <p:nvPr/>
        </p:nvSpPr>
        <p:spPr>
          <a:xfrm>
            <a:off x="7388702" y="2427728"/>
            <a:ext cx="945965" cy="3549863"/>
          </a:xfrm>
          <a:prstGeom prst="roundRect">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1E7774BF-14DB-4052-A62D-1DD74F10F97F}"/>
              </a:ext>
            </a:extLst>
          </p:cNvPr>
          <p:cNvSpPr/>
          <p:nvPr/>
        </p:nvSpPr>
        <p:spPr>
          <a:xfrm>
            <a:off x="738870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Rounded Corners 72">
            <a:extLst>
              <a:ext uri="{FF2B5EF4-FFF2-40B4-BE49-F238E27FC236}">
                <a16:creationId xmlns:a16="http://schemas.microsoft.com/office/drawing/2014/main" id="{7922D9C0-8B3D-462A-8C50-FCA1C365321B}"/>
              </a:ext>
            </a:extLst>
          </p:cNvPr>
          <p:cNvSpPr/>
          <p:nvPr/>
        </p:nvSpPr>
        <p:spPr>
          <a:xfrm>
            <a:off x="8638382"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Rounded Corners 73">
            <a:extLst>
              <a:ext uri="{FF2B5EF4-FFF2-40B4-BE49-F238E27FC236}">
                <a16:creationId xmlns:a16="http://schemas.microsoft.com/office/drawing/2014/main" id="{92BF9DA2-15D5-4BFA-B0C8-1F8861CBFDA5}"/>
              </a:ext>
            </a:extLst>
          </p:cNvPr>
          <p:cNvSpPr/>
          <p:nvPr/>
        </p:nvSpPr>
        <p:spPr>
          <a:xfrm>
            <a:off x="8638382" y="3496237"/>
            <a:ext cx="945965" cy="2481354"/>
          </a:xfrm>
          <a:prstGeom prst="roundRect">
            <a:avLst/>
          </a:pr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5A6C839F-4833-4A69-A95E-374F6F903829}"/>
              </a:ext>
            </a:extLst>
          </p:cNvPr>
          <p:cNvSpPr/>
          <p:nvPr/>
        </p:nvSpPr>
        <p:spPr>
          <a:xfrm>
            <a:off x="8638381"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A0F6E9B7-FF8A-43F0-B3E9-FE50204E953E}"/>
              </a:ext>
            </a:extLst>
          </p:cNvPr>
          <p:cNvSpPr txBox="1"/>
          <p:nvPr/>
        </p:nvSpPr>
        <p:spPr>
          <a:xfrm>
            <a:off x="6139017" y="1573015"/>
            <a:ext cx="945964" cy="384721"/>
          </a:xfrm>
          <a:prstGeom prst="rect">
            <a:avLst/>
          </a:prstGeom>
          <a:noFill/>
        </p:spPr>
        <p:txBody>
          <a:bodyPr wrap="square" rtlCol="0">
            <a:spAutoFit/>
          </a:bodyPr>
          <a:lstStyle/>
          <a:p>
            <a:pPr algn="ctr"/>
            <a:r>
              <a:rPr lang="en-US" sz="1900" dirty="0">
                <a:solidFill>
                  <a:schemeClr val="bg1"/>
                </a:solidFill>
              </a:rPr>
              <a:t>$487</a:t>
            </a:r>
          </a:p>
        </p:txBody>
      </p:sp>
      <p:sp>
        <p:nvSpPr>
          <p:cNvPr id="77" name="TextBox 76">
            <a:extLst>
              <a:ext uri="{FF2B5EF4-FFF2-40B4-BE49-F238E27FC236}">
                <a16:creationId xmlns:a16="http://schemas.microsoft.com/office/drawing/2014/main" id="{E2236105-49D3-4CFE-9122-24A073C112CD}"/>
              </a:ext>
            </a:extLst>
          </p:cNvPr>
          <p:cNvSpPr txBox="1"/>
          <p:nvPr/>
        </p:nvSpPr>
        <p:spPr>
          <a:xfrm>
            <a:off x="7388691" y="1585493"/>
            <a:ext cx="945964" cy="384721"/>
          </a:xfrm>
          <a:prstGeom prst="rect">
            <a:avLst/>
          </a:prstGeom>
          <a:noFill/>
        </p:spPr>
        <p:txBody>
          <a:bodyPr wrap="square" rtlCol="0">
            <a:spAutoFit/>
          </a:bodyPr>
          <a:lstStyle/>
          <a:p>
            <a:pPr algn="ctr"/>
            <a:r>
              <a:rPr lang="en-US" sz="1900" dirty="0">
                <a:solidFill>
                  <a:schemeClr val="bg1"/>
                </a:solidFill>
              </a:rPr>
              <a:t>$1,420</a:t>
            </a:r>
          </a:p>
        </p:txBody>
      </p:sp>
      <p:sp>
        <p:nvSpPr>
          <p:cNvPr id="78" name="TextBox 77">
            <a:extLst>
              <a:ext uri="{FF2B5EF4-FFF2-40B4-BE49-F238E27FC236}">
                <a16:creationId xmlns:a16="http://schemas.microsoft.com/office/drawing/2014/main" id="{CC75B3AF-9C61-4C30-A25C-E0BD32538082}"/>
              </a:ext>
            </a:extLst>
          </p:cNvPr>
          <p:cNvSpPr txBox="1"/>
          <p:nvPr/>
        </p:nvSpPr>
        <p:spPr>
          <a:xfrm>
            <a:off x="8638359" y="1568988"/>
            <a:ext cx="945964" cy="384721"/>
          </a:xfrm>
          <a:prstGeom prst="rect">
            <a:avLst/>
          </a:prstGeom>
          <a:noFill/>
        </p:spPr>
        <p:txBody>
          <a:bodyPr wrap="square" rtlCol="0">
            <a:spAutoFit/>
          </a:bodyPr>
          <a:lstStyle/>
          <a:p>
            <a:pPr algn="ctr"/>
            <a:r>
              <a:rPr lang="en-US" sz="1900" dirty="0">
                <a:solidFill>
                  <a:schemeClr val="bg1"/>
                </a:solidFill>
              </a:rPr>
              <a:t>$982</a:t>
            </a:r>
          </a:p>
        </p:txBody>
      </p:sp>
      <p:grpSp>
        <p:nvGrpSpPr>
          <p:cNvPr id="79" name="Группа 298">
            <a:extLst>
              <a:ext uri="{FF2B5EF4-FFF2-40B4-BE49-F238E27FC236}">
                <a16:creationId xmlns:a16="http://schemas.microsoft.com/office/drawing/2014/main" id="{7ADF0B6A-8EA0-413A-902C-D281E94A042F}"/>
              </a:ext>
            </a:extLst>
          </p:cNvPr>
          <p:cNvGrpSpPr/>
          <p:nvPr/>
        </p:nvGrpSpPr>
        <p:grpSpPr>
          <a:xfrm>
            <a:off x="6415291" y="5937319"/>
            <a:ext cx="393416" cy="391274"/>
            <a:chOff x="5848350" y="3192463"/>
            <a:chExt cx="2041525" cy="2030413"/>
          </a:xfrm>
          <a:solidFill>
            <a:srgbClr val="FF7467"/>
          </a:solidFill>
          <a:effectLst>
            <a:outerShdw blurRad="63500" sx="102000" sy="102000" algn="ctr" rotWithShape="0">
              <a:prstClr val="black">
                <a:alpha val="40000"/>
              </a:prstClr>
            </a:outerShdw>
          </a:effectLst>
        </p:grpSpPr>
        <p:sp>
          <p:nvSpPr>
            <p:cNvPr id="80" name="Freeform 266">
              <a:extLst>
                <a:ext uri="{FF2B5EF4-FFF2-40B4-BE49-F238E27FC236}">
                  <a16:creationId xmlns:a16="http://schemas.microsoft.com/office/drawing/2014/main" id="{DDAD879A-C6A2-42D5-AB03-ED310C3D18FB}"/>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1" name="Freeform 267">
              <a:extLst>
                <a:ext uri="{FF2B5EF4-FFF2-40B4-BE49-F238E27FC236}">
                  <a16:creationId xmlns:a16="http://schemas.microsoft.com/office/drawing/2014/main" id="{9243A477-6ED4-4EAC-8E3D-7539A620AF13}"/>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Группа 314">
            <a:extLst>
              <a:ext uri="{FF2B5EF4-FFF2-40B4-BE49-F238E27FC236}">
                <a16:creationId xmlns:a16="http://schemas.microsoft.com/office/drawing/2014/main" id="{882657ED-E972-464C-A3F5-22AA1E82C759}"/>
              </a:ext>
            </a:extLst>
          </p:cNvPr>
          <p:cNvGrpSpPr/>
          <p:nvPr/>
        </p:nvGrpSpPr>
        <p:grpSpPr>
          <a:xfrm>
            <a:off x="7650057" y="5950612"/>
            <a:ext cx="407827" cy="398708"/>
            <a:chOff x="5829300" y="3186113"/>
            <a:chExt cx="2555875" cy="2498725"/>
          </a:xfrm>
          <a:solidFill>
            <a:srgbClr val="4CC8EC"/>
          </a:solidFill>
          <a:effectLst>
            <a:outerShdw blurRad="63500" sx="102000" sy="102000" algn="ctr" rotWithShape="0">
              <a:prstClr val="black">
                <a:alpha val="40000"/>
              </a:prstClr>
            </a:outerShdw>
          </a:effectLst>
        </p:grpSpPr>
        <p:sp>
          <p:nvSpPr>
            <p:cNvPr id="83" name="Freeform 279">
              <a:extLst>
                <a:ext uri="{FF2B5EF4-FFF2-40B4-BE49-F238E27FC236}">
                  <a16:creationId xmlns:a16="http://schemas.microsoft.com/office/drawing/2014/main" id="{BE053B4E-B513-4A66-9D2A-BE4462923297}"/>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280">
              <a:extLst>
                <a:ext uri="{FF2B5EF4-FFF2-40B4-BE49-F238E27FC236}">
                  <a16:creationId xmlns:a16="http://schemas.microsoft.com/office/drawing/2014/main" id="{B29F93B0-8085-4ADB-AE87-4A71BBF69E2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281">
              <a:extLst>
                <a:ext uri="{FF2B5EF4-FFF2-40B4-BE49-F238E27FC236}">
                  <a16:creationId xmlns:a16="http://schemas.microsoft.com/office/drawing/2014/main" id="{F6013F05-BAB6-43E9-8299-F91C784D69DA}"/>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86" name="Freeform 286">
            <a:extLst>
              <a:ext uri="{FF2B5EF4-FFF2-40B4-BE49-F238E27FC236}">
                <a16:creationId xmlns:a16="http://schemas.microsoft.com/office/drawing/2014/main" id="{59494277-319F-4382-AD4F-22695FBBDD78}"/>
              </a:ext>
            </a:extLst>
          </p:cNvPr>
          <p:cNvSpPr>
            <a:spLocks noEditPoints="1"/>
          </p:cNvSpPr>
          <p:nvPr/>
        </p:nvSpPr>
        <p:spPr bwMode="auto">
          <a:xfrm>
            <a:off x="8914906" y="5937319"/>
            <a:ext cx="392870" cy="39780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rgbClr val="F4C956"/>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7" name="Rectangle: Rounded Corners 86">
            <a:extLst>
              <a:ext uri="{FF2B5EF4-FFF2-40B4-BE49-F238E27FC236}">
                <a16:creationId xmlns:a16="http://schemas.microsoft.com/office/drawing/2014/main" id="{7CBBC4D6-2F4C-4467-AC95-FCB7EE69AA93}"/>
              </a:ext>
            </a:extLst>
          </p:cNvPr>
          <p:cNvSpPr/>
          <p:nvPr/>
        </p:nvSpPr>
        <p:spPr>
          <a:xfrm>
            <a:off x="9888016" y="1451613"/>
            <a:ext cx="945965" cy="4644314"/>
          </a:xfrm>
          <a:prstGeom prst="roundRect">
            <a:avLst/>
          </a:prstGeom>
          <a:solidFill>
            <a:srgbClr val="524E67">
              <a:alpha val="75000"/>
            </a:srgbClr>
          </a:solidFill>
          <a:ln>
            <a:noFill/>
          </a:ln>
          <a:effectLst>
            <a:innerShdw blurRad="63500" dist="50800" dir="54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Rounded Corners 87">
            <a:extLst>
              <a:ext uri="{FF2B5EF4-FFF2-40B4-BE49-F238E27FC236}">
                <a16:creationId xmlns:a16="http://schemas.microsoft.com/office/drawing/2014/main" id="{CBBD62BF-2E44-4952-9957-2EA8BE27C4C4}"/>
              </a:ext>
            </a:extLst>
          </p:cNvPr>
          <p:cNvSpPr/>
          <p:nvPr/>
        </p:nvSpPr>
        <p:spPr>
          <a:xfrm>
            <a:off x="9888016" y="3944389"/>
            <a:ext cx="945965" cy="2033201"/>
          </a:xfrm>
          <a:prstGeom prst="roundRect">
            <a:avLst/>
          </a:pr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65B288CB-31C6-4CE5-8551-0EEDC1BDA6CD}"/>
              </a:ext>
            </a:extLst>
          </p:cNvPr>
          <p:cNvSpPr/>
          <p:nvPr/>
        </p:nvSpPr>
        <p:spPr>
          <a:xfrm>
            <a:off x="9888015" y="2180141"/>
            <a:ext cx="945966" cy="4401671"/>
          </a:xfrm>
          <a:custGeom>
            <a:avLst/>
            <a:gdLst>
              <a:gd name="connsiteX0" fmla="*/ 1 w 945966"/>
              <a:gd name="connsiteY0" fmla="*/ 0 h 4401671"/>
              <a:gd name="connsiteX1" fmla="*/ 64547 w 945966"/>
              <a:gd name="connsiteY1" fmla="*/ 0 h 4401671"/>
              <a:gd name="connsiteX2" fmla="*/ 156207 w 945966"/>
              <a:gd name="connsiteY2" fmla="*/ 0 h 4401671"/>
              <a:gd name="connsiteX3" fmla="*/ 322729 w 945966"/>
              <a:gd name="connsiteY3" fmla="*/ 0 h 4401671"/>
              <a:gd name="connsiteX4" fmla="*/ 387276 w 945966"/>
              <a:gd name="connsiteY4" fmla="*/ 64547 h 4401671"/>
              <a:gd name="connsiteX5" fmla="*/ 387276 w 945966"/>
              <a:gd name="connsiteY5" fmla="*/ 792522 h 4401671"/>
              <a:gd name="connsiteX6" fmla="*/ 387276 w 945966"/>
              <a:gd name="connsiteY6" fmla="*/ 2063759 h 4401671"/>
              <a:gd name="connsiteX7" fmla="*/ 387276 w 945966"/>
              <a:gd name="connsiteY7" fmla="*/ 3524964 h 4401671"/>
              <a:gd name="connsiteX8" fmla="*/ 387276 w 945966"/>
              <a:gd name="connsiteY8" fmla="*/ 3539267 h 4401671"/>
              <a:gd name="connsiteX9" fmla="*/ 390152 w 945966"/>
              <a:gd name="connsiteY9" fmla="*/ 3539267 h 4401671"/>
              <a:gd name="connsiteX10" fmla="*/ 394011 w 945966"/>
              <a:gd name="connsiteY10" fmla="*/ 3558463 h 4401671"/>
              <a:gd name="connsiteX11" fmla="*/ 472983 w 945966"/>
              <a:gd name="connsiteY11" fmla="*/ 3611025 h 4401671"/>
              <a:gd name="connsiteX12" fmla="*/ 551954 w 945966"/>
              <a:gd name="connsiteY12" fmla="*/ 3558463 h 4401671"/>
              <a:gd name="connsiteX13" fmla="*/ 555813 w 945966"/>
              <a:gd name="connsiteY13" fmla="*/ 3539267 h 4401671"/>
              <a:gd name="connsiteX14" fmla="*/ 558689 w 945966"/>
              <a:gd name="connsiteY14" fmla="*/ 3539267 h 4401671"/>
              <a:gd name="connsiteX15" fmla="*/ 558689 w 945966"/>
              <a:gd name="connsiteY15" fmla="*/ 3524964 h 4401671"/>
              <a:gd name="connsiteX16" fmla="*/ 558689 w 945966"/>
              <a:gd name="connsiteY16" fmla="*/ 2063759 h 4401671"/>
              <a:gd name="connsiteX17" fmla="*/ 558689 w 945966"/>
              <a:gd name="connsiteY17" fmla="*/ 64547 h 4401671"/>
              <a:gd name="connsiteX18" fmla="*/ 623236 w 945966"/>
              <a:gd name="connsiteY18" fmla="*/ 0 h 4401671"/>
              <a:gd name="connsiteX19" fmla="*/ 750649 w 945966"/>
              <a:gd name="connsiteY19" fmla="*/ 0 h 4401671"/>
              <a:gd name="connsiteX20" fmla="*/ 945966 w 945966"/>
              <a:gd name="connsiteY20" fmla="*/ 0 h 4401671"/>
              <a:gd name="connsiteX21" fmla="*/ 945966 w 945966"/>
              <a:gd name="connsiteY21" fmla="*/ 3377900 h 4401671"/>
              <a:gd name="connsiteX22" fmla="*/ 945965 w 945966"/>
              <a:gd name="connsiteY22" fmla="*/ 3377900 h 4401671"/>
              <a:gd name="connsiteX23" fmla="*/ 945965 w 945966"/>
              <a:gd name="connsiteY23" fmla="*/ 3683004 h 4401671"/>
              <a:gd name="connsiteX24" fmla="*/ 945965 w 945966"/>
              <a:gd name="connsiteY24" fmla="*/ 4184724 h 4401671"/>
              <a:gd name="connsiteX25" fmla="*/ 945965 w 945966"/>
              <a:gd name="connsiteY25" fmla="*/ 4257934 h 4401671"/>
              <a:gd name="connsiteX26" fmla="*/ 802228 w 945966"/>
              <a:gd name="connsiteY26" fmla="*/ 4401671 h 4401671"/>
              <a:gd name="connsiteX27" fmla="*/ 143738 w 945966"/>
              <a:gd name="connsiteY27" fmla="*/ 4401671 h 4401671"/>
              <a:gd name="connsiteX28" fmla="*/ 1 w 945966"/>
              <a:gd name="connsiteY28" fmla="*/ 4257934 h 4401671"/>
              <a:gd name="connsiteX29" fmla="*/ 1 w 945966"/>
              <a:gd name="connsiteY29" fmla="*/ 4184729 h 4401671"/>
              <a:gd name="connsiteX30" fmla="*/ 0 w 945966"/>
              <a:gd name="connsiteY30" fmla="*/ 4184724 h 4401671"/>
              <a:gd name="connsiteX31" fmla="*/ 0 w 945966"/>
              <a:gd name="connsiteY31" fmla="*/ 4001070 h 4401671"/>
              <a:gd name="connsiteX32" fmla="*/ 1 w 945966"/>
              <a:gd name="connsiteY32" fmla="*/ 4001065 h 440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945966" h="4401671">
                <a:moveTo>
                  <a:pt x="1" y="0"/>
                </a:moveTo>
                <a:lnTo>
                  <a:pt x="64547" y="0"/>
                </a:lnTo>
                <a:lnTo>
                  <a:pt x="156207" y="0"/>
                </a:lnTo>
                <a:lnTo>
                  <a:pt x="322729" y="0"/>
                </a:lnTo>
                <a:cubicBezTo>
                  <a:pt x="358377" y="0"/>
                  <a:pt x="387276" y="28899"/>
                  <a:pt x="387276" y="64547"/>
                </a:cubicBezTo>
                <a:lnTo>
                  <a:pt x="387276" y="792522"/>
                </a:lnTo>
                <a:lnTo>
                  <a:pt x="387276" y="2063759"/>
                </a:lnTo>
                <a:lnTo>
                  <a:pt x="387276" y="3524964"/>
                </a:lnTo>
                <a:lnTo>
                  <a:pt x="387276" y="3539267"/>
                </a:lnTo>
                <a:lnTo>
                  <a:pt x="390152" y="3539267"/>
                </a:lnTo>
                <a:lnTo>
                  <a:pt x="394011" y="3558463"/>
                </a:lnTo>
                <a:cubicBezTo>
                  <a:pt x="407022" y="3589352"/>
                  <a:pt x="437482" y="3611025"/>
                  <a:pt x="472983" y="3611025"/>
                </a:cubicBezTo>
                <a:cubicBezTo>
                  <a:pt x="508484" y="3611025"/>
                  <a:pt x="538943" y="3589352"/>
                  <a:pt x="551954" y="3558463"/>
                </a:cubicBezTo>
                <a:lnTo>
                  <a:pt x="555813" y="3539267"/>
                </a:lnTo>
                <a:lnTo>
                  <a:pt x="558689" y="3539267"/>
                </a:lnTo>
                <a:lnTo>
                  <a:pt x="558689" y="3524964"/>
                </a:lnTo>
                <a:lnTo>
                  <a:pt x="558689" y="2063759"/>
                </a:lnTo>
                <a:lnTo>
                  <a:pt x="558689" y="64547"/>
                </a:lnTo>
                <a:cubicBezTo>
                  <a:pt x="558689" y="28899"/>
                  <a:pt x="587588" y="0"/>
                  <a:pt x="623236" y="0"/>
                </a:cubicBezTo>
                <a:lnTo>
                  <a:pt x="750649" y="0"/>
                </a:lnTo>
                <a:lnTo>
                  <a:pt x="945966" y="0"/>
                </a:lnTo>
                <a:lnTo>
                  <a:pt x="945966" y="3377900"/>
                </a:lnTo>
                <a:lnTo>
                  <a:pt x="945965" y="3377900"/>
                </a:lnTo>
                <a:lnTo>
                  <a:pt x="945965" y="3683004"/>
                </a:lnTo>
                <a:lnTo>
                  <a:pt x="945965" y="4184724"/>
                </a:lnTo>
                <a:lnTo>
                  <a:pt x="945965" y="4257934"/>
                </a:lnTo>
                <a:cubicBezTo>
                  <a:pt x="945965" y="4337318"/>
                  <a:pt x="881612" y="4401671"/>
                  <a:pt x="802228" y="4401671"/>
                </a:cubicBezTo>
                <a:lnTo>
                  <a:pt x="143738" y="4401671"/>
                </a:lnTo>
                <a:cubicBezTo>
                  <a:pt x="64354" y="4401671"/>
                  <a:pt x="1" y="4337318"/>
                  <a:pt x="1" y="4257934"/>
                </a:cubicBezTo>
                <a:lnTo>
                  <a:pt x="1" y="4184729"/>
                </a:lnTo>
                <a:lnTo>
                  <a:pt x="0" y="4184724"/>
                </a:lnTo>
                <a:lnTo>
                  <a:pt x="0" y="4001070"/>
                </a:lnTo>
                <a:lnTo>
                  <a:pt x="1" y="4001065"/>
                </a:lnTo>
                <a:close/>
              </a:path>
            </a:pathLst>
          </a:custGeom>
          <a:gradFill flip="none" rotWithShape="1">
            <a:gsLst>
              <a:gs pos="0">
                <a:srgbClr val="3B3838"/>
              </a:gs>
              <a:gs pos="23000">
                <a:srgbClr val="312E2E"/>
              </a:gs>
              <a:gs pos="69000">
                <a:schemeClr val="bg2">
                  <a:lumMod val="25000"/>
                </a:schemeClr>
              </a:gs>
              <a:gs pos="97000">
                <a:schemeClr val="bg2">
                  <a:lumMod val="25000"/>
                </a:schemeClr>
              </a:gs>
            </a:gsLst>
            <a:path path="circle">
              <a:fillToRect l="50000" t="50000" r="50000" b="50000"/>
            </a:path>
            <a:tileRect/>
          </a:gradFill>
          <a:ln>
            <a:noFill/>
          </a:ln>
          <a:effectLst>
            <a:outerShdw blurRad="254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3BA1D6B0-20E0-43FB-9EDB-3A3C149B87DB}"/>
              </a:ext>
            </a:extLst>
          </p:cNvPr>
          <p:cNvSpPr txBox="1"/>
          <p:nvPr/>
        </p:nvSpPr>
        <p:spPr>
          <a:xfrm>
            <a:off x="9888015" y="1565321"/>
            <a:ext cx="945964" cy="384721"/>
          </a:xfrm>
          <a:prstGeom prst="rect">
            <a:avLst/>
          </a:prstGeom>
          <a:noFill/>
        </p:spPr>
        <p:txBody>
          <a:bodyPr wrap="square" rtlCol="0">
            <a:spAutoFit/>
          </a:bodyPr>
          <a:lstStyle/>
          <a:p>
            <a:pPr algn="ctr"/>
            <a:r>
              <a:rPr lang="en-US" sz="1900" dirty="0">
                <a:solidFill>
                  <a:schemeClr val="bg1"/>
                </a:solidFill>
              </a:rPr>
              <a:t>$587</a:t>
            </a:r>
          </a:p>
        </p:txBody>
      </p:sp>
      <p:grpSp>
        <p:nvGrpSpPr>
          <p:cNvPr id="91" name="Группа 379">
            <a:extLst>
              <a:ext uri="{FF2B5EF4-FFF2-40B4-BE49-F238E27FC236}">
                <a16:creationId xmlns:a16="http://schemas.microsoft.com/office/drawing/2014/main" id="{2CC5EE2D-E466-4AED-8C09-C9141C6ADBF8}"/>
              </a:ext>
            </a:extLst>
          </p:cNvPr>
          <p:cNvGrpSpPr/>
          <p:nvPr/>
        </p:nvGrpSpPr>
        <p:grpSpPr>
          <a:xfrm>
            <a:off x="10099651" y="5973922"/>
            <a:ext cx="432796" cy="389252"/>
            <a:chOff x="5834063" y="3221038"/>
            <a:chExt cx="2335212" cy="2100262"/>
          </a:xfrm>
          <a:solidFill>
            <a:srgbClr val="57CCC6"/>
          </a:solidFill>
          <a:effectLst>
            <a:outerShdw blurRad="63500" sx="102000" sy="102000" algn="ctr" rotWithShape="0">
              <a:prstClr val="black">
                <a:alpha val="40000"/>
              </a:prstClr>
            </a:outerShdw>
          </a:effectLst>
        </p:grpSpPr>
        <p:sp>
          <p:nvSpPr>
            <p:cNvPr id="92" name="Freeform 337">
              <a:extLst>
                <a:ext uri="{FF2B5EF4-FFF2-40B4-BE49-F238E27FC236}">
                  <a16:creationId xmlns:a16="http://schemas.microsoft.com/office/drawing/2014/main" id="{B896749D-C09E-447C-A77D-C1A66DE35B24}"/>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3" name="Freeform 338">
              <a:extLst>
                <a:ext uri="{FF2B5EF4-FFF2-40B4-BE49-F238E27FC236}">
                  <a16:creationId xmlns:a16="http://schemas.microsoft.com/office/drawing/2014/main" id="{6D699D3F-BA02-44B3-A466-5536AF8E1EC0}"/>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4" name="Freeform 339">
              <a:extLst>
                <a:ext uri="{FF2B5EF4-FFF2-40B4-BE49-F238E27FC236}">
                  <a16:creationId xmlns:a16="http://schemas.microsoft.com/office/drawing/2014/main" id="{E5190C07-9981-4C7C-A38E-28D654B48B50}"/>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340">
              <a:extLst>
                <a:ext uri="{FF2B5EF4-FFF2-40B4-BE49-F238E27FC236}">
                  <a16:creationId xmlns:a16="http://schemas.microsoft.com/office/drawing/2014/main" id="{D9005681-61E4-4964-8CCC-DAE053AA6DFA}"/>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96" name="TextBox 95">
            <a:extLst>
              <a:ext uri="{FF2B5EF4-FFF2-40B4-BE49-F238E27FC236}">
                <a16:creationId xmlns:a16="http://schemas.microsoft.com/office/drawing/2014/main" id="{5460B1B7-D2F4-40FA-B776-0C3222A494D6}"/>
              </a:ext>
            </a:extLst>
          </p:cNvPr>
          <p:cNvSpPr txBox="1"/>
          <p:nvPr/>
        </p:nvSpPr>
        <p:spPr>
          <a:xfrm>
            <a:off x="207812" y="785379"/>
            <a:ext cx="2120626" cy="4216539"/>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609275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Effect transition="in" filter="wipe(left)">
                                      <p:cBhvr>
                                        <p:cTn id="11" dur="500"/>
                                        <p:tgtEl>
                                          <p:spTgt spid="23"/>
                                        </p:tgtEl>
                                      </p:cBhvr>
                                    </p:animEffect>
                                  </p:childTnLst>
                                </p:cTn>
                              </p:par>
                            </p:childTnLst>
                          </p:cTn>
                        </p:par>
                        <p:par>
                          <p:cTn id="12" fill="hold">
                            <p:stCondLst>
                              <p:cond delay="1250"/>
                            </p:stCondLst>
                            <p:childTnLst>
                              <p:par>
                                <p:cTn id="13" presetID="42" presetClass="entr" presetSubtype="0" fill="hold" grpId="0" nodeType="afterEffect">
                                  <p:stCondLst>
                                    <p:cond delay="0"/>
                                  </p:stCondLst>
                                  <p:childTnLst>
                                    <p:set>
                                      <p:cBhvr>
                                        <p:cTn id="14" dur="1" fill="hold">
                                          <p:stCondLst>
                                            <p:cond delay="0"/>
                                          </p:stCondLst>
                                        </p:cTn>
                                        <p:tgtEl>
                                          <p:spTgt spid="96"/>
                                        </p:tgtEl>
                                        <p:attrNameLst>
                                          <p:attrName>style.visibility</p:attrName>
                                        </p:attrNameLst>
                                      </p:cBhvr>
                                      <p:to>
                                        <p:strVal val="visible"/>
                                      </p:to>
                                    </p:set>
                                    <p:animEffect transition="in" filter="fade">
                                      <p:cBhvr>
                                        <p:cTn id="15" dur="1000"/>
                                        <p:tgtEl>
                                          <p:spTgt spid="96"/>
                                        </p:tgtEl>
                                      </p:cBhvr>
                                    </p:animEffect>
                                    <p:anim calcmode="lin" valueType="num">
                                      <p:cBhvr>
                                        <p:cTn id="16" dur="1000" fill="hold"/>
                                        <p:tgtEl>
                                          <p:spTgt spid="96"/>
                                        </p:tgtEl>
                                        <p:attrNameLst>
                                          <p:attrName>ppt_x</p:attrName>
                                        </p:attrNameLst>
                                      </p:cBhvr>
                                      <p:tavLst>
                                        <p:tav tm="0">
                                          <p:val>
                                            <p:strVal val="#ppt_x"/>
                                          </p:val>
                                        </p:tav>
                                        <p:tav tm="100000">
                                          <p:val>
                                            <p:strVal val="#ppt_x"/>
                                          </p:val>
                                        </p:tav>
                                      </p:tavLst>
                                    </p:anim>
                                    <p:anim calcmode="lin" valueType="num">
                                      <p:cBhvr>
                                        <p:cTn id="17" dur="1000" fill="hold"/>
                                        <p:tgtEl>
                                          <p:spTgt spid="96"/>
                                        </p:tgtEl>
                                        <p:attrNameLst>
                                          <p:attrName>ppt_y</p:attrName>
                                        </p:attrNameLst>
                                      </p:cBhvr>
                                      <p:tavLst>
                                        <p:tav tm="0">
                                          <p:val>
                                            <p:strVal val="#ppt_y+.1"/>
                                          </p:val>
                                        </p:tav>
                                        <p:tav tm="100000">
                                          <p:val>
                                            <p:strVal val="#ppt_y"/>
                                          </p:val>
                                        </p:tav>
                                      </p:tavLst>
                                    </p:anim>
                                  </p:childTnLst>
                                </p:cTn>
                              </p:par>
                            </p:childTnLst>
                          </p:cTn>
                        </p:par>
                        <p:par>
                          <p:cTn id="18" fill="hold">
                            <p:stCondLst>
                              <p:cond delay="2250"/>
                            </p:stCondLst>
                            <p:childTnLst>
                              <p:par>
                                <p:cTn id="19" presetID="53" presetClass="entr" presetSubtype="0"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p:cTn id="21" dur="500" fill="hold"/>
                                        <p:tgtEl>
                                          <p:spTgt spid="25"/>
                                        </p:tgtEl>
                                        <p:attrNameLst>
                                          <p:attrName>ppt_w</p:attrName>
                                        </p:attrNameLst>
                                      </p:cBhvr>
                                      <p:tavLst>
                                        <p:tav tm="0">
                                          <p:val>
                                            <p:fltVal val="0"/>
                                          </p:val>
                                        </p:tav>
                                        <p:tav tm="100000">
                                          <p:val>
                                            <p:strVal val="#ppt_w"/>
                                          </p:val>
                                        </p:tav>
                                      </p:tavLst>
                                    </p:anim>
                                    <p:anim calcmode="lin" valueType="num">
                                      <p:cBhvr>
                                        <p:cTn id="22" dur="500" fill="hold"/>
                                        <p:tgtEl>
                                          <p:spTgt spid="25"/>
                                        </p:tgtEl>
                                        <p:attrNameLst>
                                          <p:attrName>ppt_h</p:attrName>
                                        </p:attrNameLst>
                                      </p:cBhvr>
                                      <p:tavLst>
                                        <p:tav tm="0">
                                          <p:val>
                                            <p:fltVal val="0"/>
                                          </p:val>
                                        </p:tav>
                                        <p:tav tm="100000">
                                          <p:val>
                                            <p:strVal val="#ppt_h"/>
                                          </p:val>
                                        </p:tav>
                                      </p:tavLst>
                                    </p:anim>
                                    <p:animEffect transition="in" filter="fade">
                                      <p:cBhvr>
                                        <p:cTn id="23" dur="500"/>
                                        <p:tgtEl>
                                          <p:spTgt spid="25"/>
                                        </p:tgtEl>
                                      </p:cBhvr>
                                    </p:animEffect>
                                  </p:childTnLst>
                                </p:cTn>
                              </p:par>
                            </p:childTnLst>
                          </p:cTn>
                        </p:par>
                        <p:par>
                          <p:cTn id="24" fill="hold">
                            <p:stCondLst>
                              <p:cond delay="2750"/>
                            </p:stCondLst>
                            <p:childTnLst>
                              <p:par>
                                <p:cTn id="25" presetID="53" presetClass="entr" presetSubtype="0" fill="hold" grpId="0" nodeType="afterEffect">
                                  <p:stCondLst>
                                    <p:cond delay="0"/>
                                  </p:stCondLst>
                                  <p:childTnLst>
                                    <p:set>
                                      <p:cBhvr>
                                        <p:cTn id="26" dur="1" fill="hold">
                                          <p:stCondLst>
                                            <p:cond delay="0"/>
                                          </p:stCondLst>
                                        </p:cTn>
                                        <p:tgtEl>
                                          <p:spTgt spid="52"/>
                                        </p:tgtEl>
                                        <p:attrNameLst>
                                          <p:attrName>style.visibility</p:attrName>
                                        </p:attrNameLst>
                                      </p:cBhvr>
                                      <p:to>
                                        <p:strVal val="visible"/>
                                      </p:to>
                                    </p:set>
                                    <p:anim calcmode="lin" valueType="num">
                                      <p:cBhvr>
                                        <p:cTn id="27" dur="500" fill="hold"/>
                                        <p:tgtEl>
                                          <p:spTgt spid="52"/>
                                        </p:tgtEl>
                                        <p:attrNameLst>
                                          <p:attrName>ppt_w</p:attrName>
                                        </p:attrNameLst>
                                      </p:cBhvr>
                                      <p:tavLst>
                                        <p:tav tm="0">
                                          <p:val>
                                            <p:fltVal val="0"/>
                                          </p:val>
                                        </p:tav>
                                        <p:tav tm="100000">
                                          <p:val>
                                            <p:strVal val="#ppt_w"/>
                                          </p:val>
                                        </p:tav>
                                      </p:tavLst>
                                    </p:anim>
                                    <p:anim calcmode="lin" valueType="num">
                                      <p:cBhvr>
                                        <p:cTn id="28" dur="500" fill="hold"/>
                                        <p:tgtEl>
                                          <p:spTgt spid="52"/>
                                        </p:tgtEl>
                                        <p:attrNameLst>
                                          <p:attrName>ppt_h</p:attrName>
                                        </p:attrNameLst>
                                      </p:cBhvr>
                                      <p:tavLst>
                                        <p:tav tm="0">
                                          <p:val>
                                            <p:fltVal val="0"/>
                                          </p:val>
                                        </p:tav>
                                        <p:tav tm="100000">
                                          <p:val>
                                            <p:strVal val="#ppt_h"/>
                                          </p:val>
                                        </p:tav>
                                      </p:tavLst>
                                    </p:anim>
                                    <p:animEffect transition="in" filter="fade">
                                      <p:cBhvr>
                                        <p:cTn id="29" dur="500"/>
                                        <p:tgtEl>
                                          <p:spTgt spid="52"/>
                                        </p:tgtEl>
                                      </p:cBhvr>
                                    </p:animEffect>
                                  </p:childTnLst>
                                </p:cTn>
                              </p:par>
                            </p:childTnLst>
                          </p:cTn>
                        </p:par>
                        <p:par>
                          <p:cTn id="30" fill="hold">
                            <p:stCondLst>
                              <p:cond delay="32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childTnLst>
                          </p:cTn>
                        </p:par>
                        <p:par>
                          <p:cTn id="36" fill="hold">
                            <p:stCondLst>
                              <p:cond delay="3750"/>
                            </p:stCondLst>
                            <p:childTnLst>
                              <p:par>
                                <p:cTn id="37" presetID="2" presetClass="entr" presetSubtype="4" fill="hold" grpId="0" nodeType="after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additive="base">
                                        <p:cTn id="39" dur="500" fill="hold"/>
                                        <p:tgtEl>
                                          <p:spTgt spid="39"/>
                                        </p:tgtEl>
                                        <p:attrNameLst>
                                          <p:attrName>ppt_x</p:attrName>
                                        </p:attrNameLst>
                                      </p:cBhvr>
                                      <p:tavLst>
                                        <p:tav tm="0">
                                          <p:val>
                                            <p:strVal val="#ppt_x"/>
                                          </p:val>
                                        </p:tav>
                                        <p:tav tm="100000">
                                          <p:val>
                                            <p:strVal val="#ppt_x"/>
                                          </p:val>
                                        </p:tav>
                                      </p:tavLst>
                                    </p:anim>
                                    <p:anim calcmode="lin" valueType="num">
                                      <p:cBhvr additive="base">
                                        <p:cTn id="40" dur="500" fill="hold"/>
                                        <p:tgtEl>
                                          <p:spTgt spid="3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65"/>
                                        </p:tgtEl>
                                        <p:attrNameLst>
                                          <p:attrName>style.visibility</p:attrName>
                                        </p:attrNameLst>
                                      </p:cBhvr>
                                      <p:to>
                                        <p:strVal val="visible"/>
                                      </p:to>
                                    </p:set>
                                    <p:anim calcmode="lin" valueType="num">
                                      <p:cBhvr additive="base">
                                        <p:cTn id="43" dur="500" fill="hold"/>
                                        <p:tgtEl>
                                          <p:spTgt spid="65"/>
                                        </p:tgtEl>
                                        <p:attrNameLst>
                                          <p:attrName>ppt_x</p:attrName>
                                        </p:attrNameLst>
                                      </p:cBhvr>
                                      <p:tavLst>
                                        <p:tav tm="0">
                                          <p:val>
                                            <p:strVal val="#ppt_x"/>
                                          </p:val>
                                        </p:tav>
                                        <p:tav tm="100000">
                                          <p:val>
                                            <p:strVal val="#ppt_x"/>
                                          </p:val>
                                        </p:tav>
                                      </p:tavLst>
                                    </p:anim>
                                    <p:anim calcmode="lin" valueType="num">
                                      <p:cBhvr additive="base">
                                        <p:cTn id="44" dur="500" fill="hold"/>
                                        <p:tgtEl>
                                          <p:spTgt spid="65"/>
                                        </p:tgtEl>
                                        <p:attrNameLst>
                                          <p:attrName>ppt_y</p:attrName>
                                        </p:attrNameLst>
                                      </p:cBhvr>
                                      <p:tavLst>
                                        <p:tav tm="0">
                                          <p:val>
                                            <p:strVal val="1+#ppt_h/2"/>
                                          </p:val>
                                        </p:tav>
                                        <p:tav tm="100000">
                                          <p:val>
                                            <p:strVal val="#ppt_y"/>
                                          </p:val>
                                        </p:tav>
                                      </p:tavLst>
                                    </p:anim>
                                  </p:childTnLst>
                                </p:cTn>
                              </p:par>
                            </p:childTnLst>
                          </p:cTn>
                        </p:par>
                        <p:par>
                          <p:cTn id="45" fill="hold">
                            <p:stCondLst>
                              <p:cond delay="4250"/>
                            </p:stCondLst>
                            <p:childTnLst>
                              <p:par>
                                <p:cTn id="46" presetID="2" presetClass="entr" presetSubtype="4" fill="hold" grpId="0" nodeType="afterEffect">
                                  <p:stCondLst>
                                    <p:cond delay="0"/>
                                  </p:stCondLst>
                                  <p:childTnLst>
                                    <p:set>
                                      <p:cBhvr>
                                        <p:cTn id="47" dur="1" fill="hold">
                                          <p:stCondLst>
                                            <p:cond delay="0"/>
                                          </p:stCondLst>
                                        </p:cTn>
                                        <p:tgtEl>
                                          <p:spTgt spid="66"/>
                                        </p:tgtEl>
                                        <p:attrNameLst>
                                          <p:attrName>style.visibility</p:attrName>
                                        </p:attrNameLst>
                                      </p:cBhvr>
                                      <p:to>
                                        <p:strVal val="visible"/>
                                      </p:to>
                                    </p:set>
                                    <p:anim calcmode="lin" valueType="num">
                                      <p:cBhvr additive="base">
                                        <p:cTn id="48" dur="500" fill="hold"/>
                                        <p:tgtEl>
                                          <p:spTgt spid="66"/>
                                        </p:tgtEl>
                                        <p:attrNameLst>
                                          <p:attrName>ppt_x</p:attrName>
                                        </p:attrNameLst>
                                      </p:cBhvr>
                                      <p:tavLst>
                                        <p:tav tm="0">
                                          <p:val>
                                            <p:strVal val="#ppt_x"/>
                                          </p:val>
                                        </p:tav>
                                        <p:tav tm="100000">
                                          <p:val>
                                            <p:strVal val="#ppt_x"/>
                                          </p:val>
                                        </p:tav>
                                      </p:tavLst>
                                    </p:anim>
                                    <p:anim calcmode="lin" valueType="num">
                                      <p:cBhvr additive="base">
                                        <p:cTn id="49" dur="500" fill="hold"/>
                                        <p:tgtEl>
                                          <p:spTgt spid="66"/>
                                        </p:tgtEl>
                                        <p:attrNameLst>
                                          <p:attrName>ppt_y</p:attrName>
                                        </p:attrNameLst>
                                      </p:cBhvr>
                                      <p:tavLst>
                                        <p:tav tm="0">
                                          <p:val>
                                            <p:strVal val="1+#ppt_h/2"/>
                                          </p:val>
                                        </p:tav>
                                        <p:tav tm="100000">
                                          <p:val>
                                            <p:strVal val="#ppt_y"/>
                                          </p:val>
                                        </p:tav>
                                      </p:tavLst>
                                    </p:anim>
                                  </p:childTnLst>
                                </p:cTn>
                              </p:par>
                              <p:par>
                                <p:cTn id="50" presetID="2" presetClass="entr" presetSubtype="4" fill="hold" grpId="0" nodeType="withEffect">
                                  <p:stCondLst>
                                    <p:cond delay="0"/>
                                  </p:stCondLst>
                                  <p:childTnLst>
                                    <p:set>
                                      <p:cBhvr>
                                        <p:cTn id="51" dur="1" fill="hold">
                                          <p:stCondLst>
                                            <p:cond delay="0"/>
                                          </p:stCondLst>
                                        </p:cTn>
                                        <p:tgtEl>
                                          <p:spTgt spid="71"/>
                                        </p:tgtEl>
                                        <p:attrNameLst>
                                          <p:attrName>style.visibility</p:attrName>
                                        </p:attrNameLst>
                                      </p:cBhvr>
                                      <p:to>
                                        <p:strVal val="visible"/>
                                      </p:to>
                                    </p:set>
                                    <p:anim calcmode="lin" valueType="num">
                                      <p:cBhvr additive="base">
                                        <p:cTn id="52" dur="500" fill="hold"/>
                                        <p:tgtEl>
                                          <p:spTgt spid="71"/>
                                        </p:tgtEl>
                                        <p:attrNameLst>
                                          <p:attrName>ppt_x</p:attrName>
                                        </p:attrNameLst>
                                      </p:cBhvr>
                                      <p:tavLst>
                                        <p:tav tm="0">
                                          <p:val>
                                            <p:strVal val="#ppt_x"/>
                                          </p:val>
                                        </p:tav>
                                        <p:tav tm="100000">
                                          <p:val>
                                            <p:strVal val="#ppt_x"/>
                                          </p:val>
                                        </p:tav>
                                      </p:tavLst>
                                    </p:anim>
                                    <p:anim calcmode="lin" valueType="num">
                                      <p:cBhvr additive="base">
                                        <p:cTn id="53" dur="500" fill="hold"/>
                                        <p:tgtEl>
                                          <p:spTgt spid="71"/>
                                        </p:tgtEl>
                                        <p:attrNameLst>
                                          <p:attrName>ppt_y</p:attrName>
                                        </p:attrNameLst>
                                      </p:cBhvr>
                                      <p:tavLst>
                                        <p:tav tm="0">
                                          <p:val>
                                            <p:strVal val="1+#ppt_h/2"/>
                                          </p:val>
                                        </p:tav>
                                        <p:tav tm="100000">
                                          <p:val>
                                            <p:strVal val="#ppt_y"/>
                                          </p:val>
                                        </p:tav>
                                      </p:tavLst>
                                    </p:anim>
                                  </p:childTnLst>
                                </p:cTn>
                              </p:par>
                            </p:childTnLst>
                          </p:cTn>
                        </p:par>
                        <p:par>
                          <p:cTn id="54" fill="hold">
                            <p:stCondLst>
                              <p:cond delay="4750"/>
                            </p:stCondLst>
                            <p:childTnLst>
                              <p:par>
                                <p:cTn id="55" presetID="2" presetClass="entr" presetSubtype="4" fill="hold" grpId="0" nodeType="afterEffect">
                                  <p:stCondLst>
                                    <p:cond delay="0"/>
                                  </p:stCondLst>
                                  <p:childTnLst>
                                    <p:set>
                                      <p:cBhvr>
                                        <p:cTn id="56" dur="1" fill="hold">
                                          <p:stCondLst>
                                            <p:cond delay="0"/>
                                          </p:stCondLst>
                                        </p:cTn>
                                        <p:tgtEl>
                                          <p:spTgt spid="73"/>
                                        </p:tgtEl>
                                        <p:attrNameLst>
                                          <p:attrName>style.visibility</p:attrName>
                                        </p:attrNameLst>
                                      </p:cBhvr>
                                      <p:to>
                                        <p:strVal val="visible"/>
                                      </p:to>
                                    </p:set>
                                    <p:anim calcmode="lin" valueType="num">
                                      <p:cBhvr additive="base">
                                        <p:cTn id="57" dur="500" fill="hold"/>
                                        <p:tgtEl>
                                          <p:spTgt spid="73"/>
                                        </p:tgtEl>
                                        <p:attrNameLst>
                                          <p:attrName>ppt_x</p:attrName>
                                        </p:attrNameLst>
                                      </p:cBhvr>
                                      <p:tavLst>
                                        <p:tav tm="0">
                                          <p:val>
                                            <p:strVal val="#ppt_x"/>
                                          </p:val>
                                        </p:tav>
                                        <p:tav tm="100000">
                                          <p:val>
                                            <p:strVal val="#ppt_x"/>
                                          </p:val>
                                        </p:tav>
                                      </p:tavLst>
                                    </p:anim>
                                    <p:anim calcmode="lin" valueType="num">
                                      <p:cBhvr additive="base">
                                        <p:cTn id="58" dur="500" fill="hold"/>
                                        <p:tgtEl>
                                          <p:spTgt spid="73"/>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75"/>
                                        </p:tgtEl>
                                        <p:attrNameLst>
                                          <p:attrName>style.visibility</p:attrName>
                                        </p:attrNameLst>
                                      </p:cBhvr>
                                      <p:to>
                                        <p:strVal val="visible"/>
                                      </p:to>
                                    </p:set>
                                    <p:anim calcmode="lin" valueType="num">
                                      <p:cBhvr additive="base">
                                        <p:cTn id="61" dur="500" fill="hold"/>
                                        <p:tgtEl>
                                          <p:spTgt spid="75"/>
                                        </p:tgtEl>
                                        <p:attrNameLst>
                                          <p:attrName>ppt_x</p:attrName>
                                        </p:attrNameLst>
                                      </p:cBhvr>
                                      <p:tavLst>
                                        <p:tav tm="0">
                                          <p:val>
                                            <p:strVal val="#ppt_x"/>
                                          </p:val>
                                        </p:tav>
                                        <p:tav tm="100000">
                                          <p:val>
                                            <p:strVal val="#ppt_x"/>
                                          </p:val>
                                        </p:tav>
                                      </p:tavLst>
                                    </p:anim>
                                    <p:anim calcmode="lin" valueType="num">
                                      <p:cBhvr additive="base">
                                        <p:cTn id="62" dur="500" fill="hold"/>
                                        <p:tgtEl>
                                          <p:spTgt spid="75"/>
                                        </p:tgtEl>
                                        <p:attrNameLst>
                                          <p:attrName>ppt_y</p:attrName>
                                        </p:attrNameLst>
                                      </p:cBhvr>
                                      <p:tavLst>
                                        <p:tav tm="0">
                                          <p:val>
                                            <p:strVal val="1+#ppt_h/2"/>
                                          </p:val>
                                        </p:tav>
                                        <p:tav tm="100000">
                                          <p:val>
                                            <p:strVal val="#ppt_y"/>
                                          </p:val>
                                        </p:tav>
                                      </p:tavLst>
                                    </p:anim>
                                  </p:childTnLst>
                                </p:cTn>
                              </p:par>
                            </p:childTnLst>
                          </p:cTn>
                        </p:par>
                        <p:par>
                          <p:cTn id="63" fill="hold">
                            <p:stCondLst>
                              <p:cond delay="5250"/>
                            </p:stCondLst>
                            <p:childTnLst>
                              <p:par>
                                <p:cTn id="64" presetID="2" presetClass="entr" presetSubtype="4" fill="hold" grpId="0" nodeType="afterEffect">
                                  <p:stCondLst>
                                    <p:cond delay="0"/>
                                  </p:stCondLst>
                                  <p:childTnLst>
                                    <p:set>
                                      <p:cBhvr>
                                        <p:cTn id="65" dur="1" fill="hold">
                                          <p:stCondLst>
                                            <p:cond delay="0"/>
                                          </p:stCondLst>
                                        </p:cTn>
                                        <p:tgtEl>
                                          <p:spTgt spid="87"/>
                                        </p:tgtEl>
                                        <p:attrNameLst>
                                          <p:attrName>style.visibility</p:attrName>
                                        </p:attrNameLst>
                                      </p:cBhvr>
                                      <p:to>
                                        <p:strVal val="visible"/>
                                      </p:to>
                                    </p:set>
                                    <p:anim calcmode="lin" valueType="num">
                                      <p:cBhvr additive="base">
                                        <p:cTn id="66" dur="500" fill="hold"/>
                                        <p:tgtEl>
                                          <p:spTgt spid="87"/>
                                        </p:tgtEl>
                                        <p:attrNameLst>
                                          <p:attrName>ppt_x</p:attrName>
                                        </p:attrNameLst>
                                      </p:cBhvr>
                                      <p:tavLst>
                                        <p:tav tm="0">
                                          <p:val>
                                            <p:strVal val="#ppt_x"/>
                                          </p:val>
                                        </p:tav>
                                        <p:tav tm="100000">
                                          <p:val>
                                            <p:strVal val="#ppt_x"/>
                                          </p:val>
                                        </p:tav>
                                      </p:tavLst>
                                    </p:anim>
                                    <p:anim calcmode="lin" valueType="num">
                                      <p:cBhvr additive="base">
                                        <p:cTn id="67" dur="500" fill="hold"/>
                                        <p:tgtEl>
                                          <p:spTgt spid="87"/>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89"/>
                                        </p:tgtEl>
                                        <p:attrNameLst>
                                          <p:attrName>style.visibility</p:attrName>
                                        </p:attrNameLst>
                                      </p:cBhvr>
                                      <p:to>
                                        <p:strVal val="visible"/>
                                      </p:to>
                                    </p:set>
                                    <p:anim calcmode="lin" valueType="num">
                                      <p:cBhvr additive="base">
                                        <p:cTn id="70" dur="500" fill="hold"/>
                                        <p:tgtEl>
                                          <p:spTgt spid="89"/>
                                        </p:tgtEl>
                                        <p:attrNameLst>
                                          <p:attrName>ppt_x</p:attrName>
                                        </p:attrNameLst>
                                      </p:cBhvr>
                                      <p:tavLst>
                                        <p:tav tm="0">
                                          <p:val>
                                            <p:strVal val="#ppt_x"/>
                                          </p:val>
                                        </p:tav>
                                        <p:tav tm="100000">
                                          <p:val>
                                            <p:strVal val="#ppt_x"/>
                                          </p:val>
                                        </p:tav>
                                      </p:tavLst>
                                    </p:anim>
                                    <p:anim calcmode="lin" valueType="num">
                                      <p:cBhvr additive="base">
                                        <p:cTn id="71" dur="500" fill="hold"/>
                                        <p:tgtEl>
                                          <p:spTgt spid="89"/>
                                        </p:tgtEl>
                                        <p:attrNameLst>
                                          <p:attrName>ppt_y</p:attrName>
                                        </p:attrNameLst>
                                      </p:cBhvr>
                                      <p:tavLst>
                                        <p:tav tm="0">
                                          <p:val>
                                            <p:strVal val="1+#ppt_h/2"/>
                                          </p:val>
                                        </p:tav>
                                        <p:tav tm="100000">
                                          <p:val>
                                            <p:strVal val="#ppt_y"/>
                                          </p:val>
                                        </p:tav>
                                      </p:tavLst>
                                    </p:anim>
                                  </p:childTnLst>
                                </p:cTn>
                              </p:par>
                            </p:childTnLst>
                          </p:cTn>
                        </p:par>
                        <p:par>
                          <p:cTn id="72" fill="hold">
                            <p:stCondLst>
                              <p:cond delay="5750"/>
                            </p:stCondLst>
                            <p:childTnLst>
                              <p:par>
                                <p:cTn id="73" presetID="53" presetClass="entr" presetSubtype="16" fill="hold" nodeType="afterEffect">
                                  <p:stCondLst>
                                    <p:cond delay="0"/>
                                  </p:stCondLst>
                                  <p:childTnLst>
                                    <p:set>
                                      <p:cBhvr>
                                        <p:cTn id="74" dur="1" fill="hold">
                                          <p:stCondLst>
                                            <p:cond delay="0"/>
                                          </p:stCondLst>
                                        </p:cTn>
                                        <p:tgtEl>
                                          <p:spTgt spid="79"/>
                                        </p:tgtEl>
                                        <p:attrNameLst>
                                          <p:attrName>style.visibility</p:attrName>
                                        </p:attrNameLst>
                                      </p:cBhvr>
                                      <p:to>
                                        <p:strVal val="visible"/>
                                      </p:to>
                                    </p:set>
                                    <p:anim calcmode="lin" valueType="num">
                                      <p:cBhvr>
                                        <p:cTn id="75" dur="500" fill="hold"/>
                                        <p:tgtEl>
                                          <p:spTgt spid="79"/>
                                        </p:tgtEl>
                                        <p:attrNameLst>
                                          <p:attrName>ppt_w</p:attrName>
                                        </p:attrNameLst>
                                      </p:cBhvr>
                                      <p:tavLst>
                                        <p:tav tm="0">
                                          <p:val>
                                            <p:fltVal val="0"/>
                                          </p:val>
                                        </p:tav>
                                        <p:tav tm="100000">
                                          <p:val>
                                            <p:strVal val="#ppt_w"/>
                                          </p:val>
                                        </p:tav>
                                      </p:tavLst>
                                    </p:anim>
                                    <p:anim calcmode="lin" valueType="num">
                                      <p:cBhvr>
                                        <p:cTn id="76" dur="500" fill="hold"/>
                                        <p:tgtEl>
                                          <p:spTgt spid="79"/>
                                        </p:tgtEl>
                                        <p:attrNameLst>
                                          <p:attrName>ppt_h</p:attrName>
                                        </p:attrNameLst>
                                      </p:cBhvr>
                                      <p:tavLst>
                                        <p:tav tm="0">
                                          <p:val>
                                            <p:fltVal val="0"/>
                                          </p:val>
                                        </p:tav>
                                        <p:tav tm="100000">
                                          <p:val>
                                            <p:strVal val="#ppt_h"/>
                                          </p:val>
                                        </p:tav>
                                      </p:tavLst>
                                    </p:anim>
                                    <p:animEffect transition="in" filter="fade">
                                      <p:cBhvr>
                                        <p:cTn id="77" dur="500"/>
                                        <p:tgtEl>
                                          <p:spTgt spid="79"/>
                                        </p:tgtEl>
                                      </p:cBhvr>
                                    </p:animEffect>
                                  </p:childTnLst>
                                </p:cTn>
                              </p:par>
                            </p:childTnLst>
                          </p:cTn>
                        </p:par>
                        <p:par>
                          <p:cTn id="78" fill="hold">
                            <p:stCondLst>
                              <p:cond delay="6250"/>
                            </p:stCondLst>
                            <p:childTnLst>
                              <p:par>
                                <p:cTn id="79" presetID="22" presetClass="entr" presetSubtype="4" fill="hold" grpId="0" nodeType="afterEffect">
                                  <p:stCondLst>
                                    <p:cond delay="0"/>
                                  </p:stCondLst>
                                  <p:childTnLst>
                                    <p:set>
                                      <p:cBhvr>
                                        <p:cTn id="80" dur="1" fill="hold">
                                          <p:stCondLst>
                                            <p:cond delay="0"/>
                                          </p:stCondLst>
                                        </p:cTn>
                                        <p:tgtEl>
                                          <p:spTgt spid="54"/>
                                        </p:tgtEl>
                                        <p:attrNameLst>
                                          <p:attrName>style.visibility</p:attrName>
                                        </p:attrNameLst>
                                      </p:cBhvr>
                                      <p:to>
                                        <p:strVal val="visible"/>
                                      </p:to>
                                    </p:set>
                                    <p:animEffect transition="in" filter="wipe(down)">
                                      <p:cBhvr>
                                        <p:cTn id="81" dur="750"/>
                                        <p:tgtEl>
                                          <p:spTgt spid="54"/>
                                        </p:tgtEl>
                                      </p:cBhvr>
                                    </p:animEffect>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76"/>
                                        </p:tgtEl>
                                        <p:attrNameLst>
                                          <p:attrName>style.visibility</p:attrName>
                                        </p:attrNameLst>
                                      </p:cBhvr>
                                      <p:to>
                                        <p:strVal val="visible"/>
                                      </p:to>
                                    </p:set>
                                    <p:anim calcmode="lin" valueType="num">
                                      <p:cBhvr>
                                        <p:cTn id="85" dur="500" fill="hold"/>
                                        <p:tgtEl>
                                          <p:spTgt spid="76"/>
                                        </p:tgtEl>
                                        <p:attrNameLst>
                                          <p:attrName>ppt_w</p:attrName>
                                        </p:attrNameLst>
                                      </p:cBhvr>
                                      <p:tavLst>
                                        <p:tav tm="0">
                                          <p:val>
                                            <p:fltVal val="0"/>
                                          </p:val>
                                        </p:tav>
                                        <p:tav tm="100000">
                                          <p:val>
                                            <p:strVal val="#ppt_w"/>
                                          </p:val>
                                        </p:tav>
                                      </p:tavLst>
                                    </p:anim>
                                    <p:anim calcmode="lin" valueType="num">
                                      <p:cBhvr>
                                        <p:cTn id="86" dur="500" fill="hold"/>
                                        <p:tgtEl>
                                          <p:spTgt spid="76"/>
                                        </p:tgtEl>
                                        <p:attrNameLst>
                                          <p:attrName>ppt_h</p:attrName>
                                        </p:attrNameLst>
                                      </p:cBhvr>
                                      <p:tavLst>
                                        <p:tav tm="0">
                                          <p:val>
                                            <p:fltVal val="0"/>
                                          </p:val>
                                        </p:tav>
                                        <p:tav tm="100000">
                                          <p:val>
                                            <p:strVal val="#ppt_h"/>
                                          </p:val>
                                        </p:tav>
                                      </p:tavLst>
                                    </p:anim>
                                    <p:animEffect transition="in" filter="fade">
                                      <p:cBhvr>
                                        <p:cTn id="87" dur="500"/>
                                        <p:tgtEl>
                                          <p:spTgt spid="76"/>
                                        </p:tgtEl>
                                      </p:cBhvr>
                                    </p:animEffect>
                                  </p:childTnLst>
                                </p:cTn>
                              </p:par>
                            </p:childTnLst>
                          </p:cTn>
                        </p:par>
                        <p:par>
                          <p:cTn id="88" fill="hold">
                            <p:stCondLst>
                              <p:cond delay="7500"/>
                            </p:stCondLst>
                            <p:childTnLst>
                              <p:par>
                                <p:cTn id="89" presetID="53" presetClass="entr" presetSubtype="16" fill="hold" nodeType="afterEffect">
                                  <p:stCondLst>
                                    <p:cond delay="0"/>
                                  </p:stCondLst>
                                  <p:childTnLst>
                                    <p:set>
                                      <p:cBhvr>
                                        <p:cTn id="90" dur="1" fill="hold">
                                          <p:stCondLst>
                                            <p:cond delay="0"/>
                                          </p:stCondLst>
                                        </p:cTn>
                                        <p:tgtEl>
                                          <p:spTgt spid="82"/>
                                        </p:tgtEl>
                                        <p:attrNameLst>
                                          <p:attrName>style.visibility</p:attrName>
                                        </p:attrNameLst>
                                      </p:cBhvr>
                                      <p:to>
                                        <p:strVal val="visible"/>
                                      </p:to>
                                    </p:set>
                                    <p:anim calcmode="lin" valueType="num">
                                      <p:cBhvr>
                                        <p:cTn id="91" dur="500" fill="hold"/>
                                        <p:tgtEl>
                                          <p:spTgt spid="82"/>
                                        </p:tgtEl>
                                        <p:attrNameLst>
                                          <p:attrName>ppt_w</p:attrName>
                                        </p:attrNameLst>
                                      </p:cBhvr>
                                      <p:tavLst>
                                        <p:tav tm="0">
                                          <p:val>
                                            <p:fltVal val="0"/>
                                          </p:val>
                                        </p:tav>
                                        <p:tav tm="100000">
                                          <p:val>
                                            <p:strVal val="#ppt_w"/>
                                          </p:val>
                                        </p:tav>
                                      </p:tavLst>
                                    </p:anim>
                                    <p:anim calcmode="lin" valueType="num">
                                      <p:cBhvr>
                                        <p:cTn id="92" dur="500" fill="hold"/>
                                        <p:tgtEl>
                                          <p:spTgt spid="82"/>
                                        </p:tgtEl>
                                        <p:attrNameLst>
                                          <p:attrName>ppt_h</p:attrName>
                                        </p:attrNameLst>
                                      </p:cBhvr>
                                      <p:tavLst>
                                        <p:tav tm="0">
                                          <p:val>
                                            <p:fltVal val="0"/>
                                          </p:val>
                                        </p:tav>
                                        <p:tav tm="100000">
                                          <p:val>
                                            <p:strVal val="#ppt_h"/>
                                          </p:val>
                                        </p:tav>
                                      </p:tavLst>
                                    </p:anim>
                                    <p:animEffect transition="in" filter="fade">
                                      <p:cBhvr>
                                        <p:cTn id="93" dur="500"/>
                                        <p:tgtEl>
                                          <p:spTgt spid="82"/>
                                        </p:tgtEl>
                                      </p:cBhvr>
                                    </p:animEffect>
                                  </p:childTnLst>
                                </p:cTn>
                              </p:par>
                            </p:childTnLst>
                          </p:cTn>
                        </p:par>
                        <p:par>
                          <p:cTn id="94" fill="hold">
                            <p:stCondLst>
                              <p:cond delay="8000"/>
                            </p:stCondLst>
                            <p:childTnLst>
                              <p:par>
                                <p:cTn id="95" presetID="22" presetClass="entr" presetSubtype="4" fill="hold" grpId="0" nodeType="afterEffect">
                                  <p:stCondLst>
                                    <p:cond delay="0"/>
                                  </p:stCondLst>
                                  <p:childTnLst>
                                    <p:set>
                                      <p:cBhvr>
                                        <p:cTn id="96" dur="1" fill="hold">
                                          <p:stCondLst>
                                            <p:cond delay="0"/>
                                          </p:stCondLst>
                                        </p:cTn>
                                        <p:tgtEl>
                                          <p:spTgt spid="69"/>
                                        </p:tgtEl>
                                        <p:attrNameLst>
                                          <p:attrName>style.visibility</p:attrName>
                                        </p:attrNameLst>
                                      </p:cBhvr>
                                      <p:to>
                                        <p:strVal val="visible"/>
                                      </p:to>
                                    </p:set>
                                    <p:animEffect transition="in" filter="wipe(down)">
                                      <p:cBhvr>
                                        <p:cTn id="97" dur="750"/>
                                        <p:tgtEl>
                                          <p:spTgt spid="69"/>
                                        </p:tgtEl>
                                      </p:cBhvr>
                                    </p:animEffect>
                                  </p:childTnLst>
                                </p:cTn>
                              </p:par>
                            </p:childTnLst>
                          </p:cTn>
                        </p:par>
                        <p:par>
                          <p:cTn id="98" fill="hold">
                            <p:stCondLst>
                              <p:cond delay="8750"/>
                            </p:stCondLst>
                            <p:childTnLst>
                              <p:par>
                                <p:cTn id="99" presetID="53" presetClass="entr" presetSubtype="16" fill="hold" grpId="0"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250"/>
                            </p:stCondLst>
                            <p:childTnLst>
                              <p:par>
                                <p:cTn id="105" presetID="53" presetClass="entr" presetSubtype="16" fill="hold" grpId="0" nodeType="afterEffect">
                                  <p:stCondLst>
                                    <p:cond delay="0"/>
                                  </p:stCondLst>
                                  <p:childTnLst>
                                    <p:set>
                                      <p:cBhvr>
                                        <p:cTn id="106" dur="1" fill="hold">
                                          <p:stCondLst>
                                            <p:cond delay="0"/>
                                          </p:stCondLst>
                                        </p:cTn>
                                        <p:tgtEl>
                                          <p:spTgt spid="86"/>
                                        </p:tgtEl>
                                        <p:attrNameLst>
                                          <p:attrName>style.visibility</p:attrName>
                                        </p:attrNameLst>
                                      </p:cBhvr>
                                      <p:to>
                                        <p:strVal val="visible"/>
                                      </p:to>
                                    </p:set>
                                    <p:anim calcmode="lin" valueType="num">
                                      <p:cBhvr>
                                        <p:cTn id="107" dur="500" fill="hold"/>
                                        <p:tgtEl>
                                          <p:spTgt spid="86"/>
                                        </p:tgtEl>
                                        <p:attrNameLst>
                                          <p:attrName>ppt_w</p:attrName>
                                        </p:attrNameLst>
                                      </p:cBhvr>
                                      <p:tavLst>
                                        <p:tav tm="0">
                                          <p:val>
                                            <p:fltVal val="0"/>
                                          </p:val>
                                        </p:tav>
                                        <p:tav tm="100000">
                                          <p:val>
                                            <p:strVal val="#ppt_w"/>
                                          </p:val>
                                        </p:tav>
                                      </p:tavLst>
                                    </p:anim>
                                    <p:anim calcmode="lin" valueType="num">
                                      <p:cBhvr>
                                        <p:cTn id="108" dur="500" fill="hold"/>
                                        <p:tgtEl>
                                          <p:spTgt spid="86"/>
                                        </p:tgtEl>
                                        <p:attrNameLst>
                                          <p:attrName>ppt_h</p:attrName>
                                        </p:attrNameLst>
                                      </p:cBhvr>
                                      <p:tavLst>
                                        <p:tav tm="0">
                                          <p:val>
                                            <p:fltVal val="0"/>
                                          </p:val>
                                        </p:tav>
                                        <p:tav tm="100000">
                                          <p:val>
                                            <p:strVal val="#ppt_h"/>
                                          </p:val>
                                        </p:tav>
                                      </p:tavLst>
                                    </p:anim>
                                    <p:animEffect transition="in" filter="fade">
                                      <p:cBhvr>
                                        <p:cTn id="109" dur="500"/>
                                        <p:tgtEl>
                                          <p:spTgt spid="86"/>
                                        </p:tgtEl>
                                      </p:cBhvr>
                                    </p:animEffect>
                                  </p:childTnLst>
                                </p:cTn>
                              </p:par>
                            </p:childTnLst>
                          </p:cTn>
                        </p:par>
                        <p:par>
                          <p:cTn id="110" fill="hold">
                            <p:stCondLst>
                              <p:cond delay="9750"/>
                            </p:stCondLst>
                            <p:childTnLst>
                              <p:par>
                                <p:cTn id="111" presetID="22" presetClass="entr" presetSubtype="4" fill="hold" grpId="0" nodeType="afterEffect">
                                  <p:stCondLst>
                                    <p:cond delay="0"/>
                                  </p:stCondLst>
                                  <p:childTnLst>
                                    <p:set>
                                      <p:cBhvr>
                                        <p:cTn id="112" dur="1" fill="hold">
                                          <p:stCondLst>
                                            <p:cond delay="0"/>
                                          </p:stCondLst>
                                        </p:cTn>
                                        <p:tgtEl>
                                          <p:spTgt spid="74"/>
                                        </p:tgtEl>
                                        <p:attrNameLst>
                                          <p:attrName>style.visibility</p:attrName>
                                        </p:attrNameLst>
                                      </p:cBhvr>
                                      <p:to>
                                        <p:strVal val="visible"/>
                                      </p:to>
                                    </p:set>
                                    <p:animEffect transition="in" filter="wipe(down)">
                                      <p:cBhvr>
                                        <p:cTn id="113" dur="750"/>
                                        <p:tgtEl>
                                          <p:spTgt spid="74"/>
                                        </p:tgtEl>
                                      </p:cBhvr>
                                    </p:animEffect>
                                  </p:childTnLst>
                                </p:cTn>
                              </p:par>
                            </p:childTnLst>
                          </p:cTn>
                        </p:par>
                        <p:par>
                          <p:cTn id="114" fill="hold">
                            <p:stCondLst>
                              <p:cond delay="10500"/>
                            </p:stCondLst>
                            <p:childTnLst>
                              <p:par>
                                <p:cTn id="115" presetID="53" presetClass="entr" presetSubtype="16" fill="hold" grpId="0" nodeType="afterEffect">
                                  <p:stCondLst>
                                    <p:cond delay="0"/>
                                  </p:stCondLst>
                                  <p:childTnLst>
                                    <p:set>
                                      <p:cBhvr>
                                        <p:cTn id="116" dur="1" fill="hold">
                                          <p:stCondLst>
                                            <p:cond delay="0"/>
                                          </p:stCondLst>
                                        </p:cTn>
                                        <p:tgtEl>
                                          <p:spTgt spid="78"/>
                                        </p:tgtEl>
                                        <p:attrNameLst>
                                          <p:attrName>style.visibility</p:attrName>
                                        </p:attrNameLst>
                                      </p:cBhvr>
                                      <p:to>
                                        <p:strVal val="visible"/>
                                      </p:to>
                                    </p:set>
                                    <p:anim calcmode="lin" valueType="num">
                                      <p:cBhvr>
                                        <p:cTn id="117" dur="500" fill="hold"/>
                                        <p:tgtEl>
                                          <p:spTgt spid="78"/>
                                        </p:tgtEl>
                                        <p:attrNameLst>
                                          <p:attrName>ppt_w</p:attrName>
                                        </p:attrNameLst>
                                      </p:cBhvr>
                                      <p:tavLst>
                                        <p:tav tm="0">
                                          <p:val>
                                            <p:fltVal val="0"/>
                                          </p:val>
                                        </p:tav>
                                        <p:tav tm="100000">
                                          <p:val>
                                            <p:strVal val="#ppt_w"/>
                                          </p:val>
                                        </p:tav>
                                      </p:tavLst>
                                    </p:anim>
                                    <p:anim calcmode="lin" valueType="num">
                                      <p:cBhvr>
                                        <p:cTn id="118" dur="500" fill="hold"/>
                                        <p:tgtEl>
                                          <p:spTgt spid="78"/>
                                        </p:tgtEl>
                                        <p:attrNameLst>
                                          <p:attrName>ppt_h</p:attrName>
                                        </p:attrNameLst>
                                      </p:cBhvr>
                                      <p:tavLst>
                                        <p:tav tm="0">
                                          <p:val>
                                            <p:fltVal val="0"/>
                                          </p:val>
                                        </p:tav>
                                        <p:tav tm="100000">
                                          <p:val>
                                            <p:strVal val="#ppt_h"/>
                                          </p:val>
                                        </p:tav>
                                      </p:tavLst>
                                    </p:anim>
                                    <p:animEffect transition="in" filter="fade">
                                      <p:cBhvr>
                                        <p:cTn id="119" dur="500"/>
                                        <p:tgtEl>
                                          <p:spTgt spid="78"/>
                                        </p:tgtEl>
                                      </p:cBhvr>
                                    </p:animEffect>
                                  </p:childTnLst>
                                </p:cTn>
                              </p:par>
                            </p:childTnLst>
                          </p:cTn>
                        </p:par>
                        <p:par>
                          <p:cTn id="120" fill="hold">
                            <p:stCondLst>
                              <p:cond delay="11000"/>
                            </p:stCondLst>
                            <p:childTnLst>
                              <p:par>
                                <p:cTn id="121" presetID="53" presetClass="entr" presetSubtype="16" fill="hold" nodeType="afterEffect">
                                  <p:stCondLst>
                                    <p:cond delay="0"/>
                                  </p:stCondLst>
                                  <p:childTnLst>
                                    <p:set>
                                      <p:cBhvr>
                                        <p:cTn id="122" dur="1" fill="hold">
                                          <p:stCondLst>
                                            <p:cond delay="0"/>
                                          </p:stCondLst>
                                        </p:cTn>
                                        <p:tgtEl>
                                          <p:spTgt spid="91"/>
                                        </p:tgtEl>
                                        <p:attrNameLst>
                                          <p:attrName>style.visibility</p:attrName>
                                        </p:attrNameLst>
                                      </p:cBhvr>
                                      <p:to>
                                        <p:strVal val="visible"/>
                                      </p:to>
                                    </p:set>
                                    <p:anim calcmode="lin" valueType="num">
                                      <p:cBhvr>
                                        <p:cTn id="123" dur="500" fill="hold"/>
                                        <p:tgtEl>
                                          <p:spTgt spid="91"/>
                                        </p:tgtEl>
                                        <p:attrNameLst>
                                          <p:attrName>ppt_w</p:attrName>
                                        </p:attrNameLst>
                                      </p:cBhvr>
                                      <p:tavLst>
                                        <p:tav tm="0">
                                          <p:val>
                                            <p:fltVal val="0"/>
                                          </p:val>
                                        </p:tav>
                                        <p:tav tm="100000">
                                          <p:val>
                                            <p:strVal val="#ppt_w"/>
                                          </p:val>
                                        </p:tav>
                                      </p:tavLst>
                                    </p:anim>
                                    <p:anim calcmode="lin" valueType="num">
                                      <p:cBhvr>
                                        <p:cTn id="124" dur="500" fill="hold"/>
                                        <p:tgtEl>
                                          <p:spTgt spid="91"/>
                                        </p:tgtEl>
                                        <p:attrNameLst>
                                          <p:attrName>ppt_h</p:attrName>
                                        </p:attrNameLst>
                                      </p:cBhvr>
                                      <p:tavLst>
                                        <p:tav tm="0">
                                          <p:val>
                                            <p:fltVal val="0"/>
                                          </p:val>
                                        </p:tav>
                                        <p:tav tm="100000">
                                          <p:val>
                                            <p:strVal val="#ppt_h"/>
                                          </p:val>
                                        </p:tav>
                                      </p:tavLst>
                                    </p:anim>
                                    <p:animEffect transition="in" filter="fade">
                                      <p:cBhvr>
                                        <p:cTn id="125" dur="500"/>
                                        <p:tgtEl>
                                          <p:spTgt spid="91"/>
                                        </p:tgtEl>
                                      </p:cBhvr>
                                    </p:animEffect>
                                  </p:childTnLst>
                                </p:cTn>
                              </p:par>
                            </p:childTnLst>
                          </p:cTn>
                        </p:par>
                        <p:par>
                          <p:cTn id="126" fill="hold">
                            <p:stCondLst>
                              <p:cond delay="11500"/>
                            </p:stCondLst>
                            <p:childTnLst>
                              <p:par>
                                <p:cTn id="127" presetID="22" presetClass="entr" presetSubtype="4" fill="hold" grpId="0" nodeType="afterEffect">
                                  <p:stCondLst>
                                    <p:cond delay="0"/>
                                  </p:stCondLst>
                                  <p:childTnLst>
                                    <p:set>
                                      <p:cBhvr>
                                        <p:cTn id="128" dur="1" fill="hold">
                                          <p:stCondLst>
                                            <p:cond delay="0"/>
                                          </p:stCondLst>
                                        </p:cTn>
                                        <p:tgtEl>
                                          <p:spTgt spid="88"/>
                                        </p:tgtEl>
                                        <p:attrNameLst>
                                          <p:attrName>style.visibility</p:attrName>
                                        </p:attrNameLst>
                                      </p:cBhvr>
                                      <p:to>
                                        <p:strVal val="visible"/>
                                      </p:to>
                                    </p:set>
                                    <p:animEffect transition="in" filter="wipe(down)">
                                      <p:cBhvr>
                                        <p:cTn id="129" dur="750"/>
                                        <p:tgtEl>
                                          <p:spTgt spid="88"/>
                                        </p:tgtEl>
                                      </p:cBhvr>
                                    </p:animEffect>
                                  </p:childTnLst>
                                </p:cTn>
                              </p:par>
                            </p:childTnLst>
                          </p:cTn>
                        </p:par>
                        <p:par>
                          <p:cTn id="130" fill="hold">
                            <p:stCondLst>
                              <p:cond delay="12250"/>
                            </p:stCondLst>
                            <p:childTnLst>
                              <p:par>
                                <p:cTn id="131" presetID="53" presetClass="entr" presetSubtype="16" fill="hold" grpId="0" nodeType="afterEffect">
                                  <p:stCondLst>
                                    <p:cond delay="0"/>
                                  </p:stCondLst>
                                  <p:childTnLst>
                                    <p:set>
                                      <p:cBhvr>
                                        <p:cTn id="132" dur="1" fill="hold">
                                          <p:stCondLst>
                                            <p:cond delay="0"/>
                                          </p:stCondLst>
                                        </p:cTn>
                                        <p:tgtEl>
                                          <p:spTgt spid="90"/>
                                        </p:tgtEl>
                                        <p:attrNameLst>
                                          <p:attrName>style.visibility</p:attrName>
                                        </p:attrNameLst>
                                      </p:cBhvr>
                                      <p:to>
                                        <p:strVal val="visible"/>
                                      </p:to>
                                    </p:set>
                                    <p:anim calcmode="lin" valueType="num">
                                      <p:cBhvr>
                                        <p:cTn id="133" dur="500" fill="hold"/>
                                        <p:tgtEl>
                                          <p:spTgt spid="90"/>
                                        </p:tgtEl>
                                        <p:attrNameLst>
                                          <p:attrName>ppt_w</p:attrName>
                                        </p:attrNameLst>
                                      </p:cBhvr>
                                      <p:tavLst>
                                        <p:tav tm="0">
                                          <p:val>
                                            <p:fltVal val="0"/>
                                          </p:val>
                                        </p:tav>
                                        <p:tav tm="100000">
                                          <p:val>
                                            <p:strVal val="#ppt_w"/>
                                          </p:val>
                                        </p:tav>
                                      </p:tavLst>
                                    </p:anim>
                                    <p:anim calcmode="lin" valueType="num">
                                      <p:cBhvr>
                                        <p:cTn id="134" dur="500" fill="hold"/>
                                        <p:tgtEl>
                                          <p:spTgt spid="90"/>
                                        </p:tgtEl>
                                        <p:attrNameLst>
                                          <p:attrName>ppt_h</p:attrName>
                                        </p:attrNameLst>
                                      </p:cBhvr>
                                      <p:tavLst>
                                        <p:tav tm="0">
                                          <p:val>
                                            <p:fltVal val="0"/>
                                          </p:val>
                                        </p:tav>
                                        <p:tav tm="100000">
                                          <p:val>
                                            <p:strVal val="#ppt_h"/>
                                          </p:val>
                                        </p:tav>
                                      </p:tavLst>
                                    </p:anim>
                                    <p:animEffect transition="in" filter="fade">
                                      <p:cBhvr>
                                        <p:cTn id="135"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5" grpId="0" animBg="1"/>
      <p:bldP spid="52" grpId="0" animBg="1"/>
      <p:bldP spid="56" grpId="0" animBg="1"/>
      <p:bldP spid="39" grpId="0" animBg="1"/>
      <p:bldP spid="54" grpId="0" animBg="1"/>
      <p:bldP spid="65" grpId="0" animBg="1"/>
      <p:bldP spid="66" grpId="0" animBg="1"/>
      <p:bldP spid="69" grpId="0" animBg="1"/>
      <p:bldP spid="71" grpId="0" animBg="1"/>
      <p:bldP spid="73" grpId="0" animBg="1"/>
      <p:bldP spid="74" grpId="0" animBg="1"/>
      <p:bldP spid="75" grpId="0" animBg="1"/>
      <p:bldP spid="76" grpId="0"/>
      <p:bldP spid="77" grpId="0"/>
      <p:bldP spid="78" grpId="0"/>
      <p:bldP spid="86" grpId="0" animBg="1"/>
      <p:bldP spid="87" grpId="0" animBg="1"/>
      <p:bldP spid="88" grpId="0" animBg="1"/>
      <p:bldP spid="89" grpId="0" animBg="1"/>
      <p:bldP spid="90" grpId="0"/>
      <p:bldP spid="9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ardrop 1">
            <a:extLst>
              <a:ext uri="{FF2B5EF4-FFF2-40B4-BE49-F238E27FC236}">
                <a16:creationId xmlns:a16="http://schemas.microsoft.com/office/drawing/2014/main" id="{1F4EBC04-3248-4E33-913C-B58F9B6B1E66}"/>
              </a:ext>
            </a:extLst>
          </p:cNvPr>
          <p:cNvSpPr>
            <a:spLocks noChangeAspect="1"/>
          </p:cNvSpPr>
          <p:nvPr/>
        </p:nvSpPr>
        <p:spPr>
          <a:xfrm rot="2627482">
            <a:off x="4681240" y="2425784"/>
            <a:ext cx="1005840" cy="1005840"/>
          </a:xfrm>
          <a:prstGeom prst="teardrop">
            <a:avLst/>
          </a:prstGeom>
          <a:gradFill>
            <a:gsLst>
              <a:gs pos="0">
                <a:schemeClr val="accent1">
                  <a:lumMod val="5000"/>
                  <a:lumOff val="95000"/>
                </a:schemeClr>
              </a:gs>
              <a:gs pos="60000">
                <a:srgbClr val="FF7467"/>
              </a:gs>
              <a:gs pos="83000">
                <a:srgbClr val="FF7467"/>
              </a:gs>
              <a:gs pos="100000">
                <a:srgbClr val="FF7467"/>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1924</a:t>
            </a:r>
          </a:p>
        </p:txBody>
      </p:sp>
      <p:sp>
        <p:nvSpPr>
          <p:cNvPr id="8" name="Teardrop 7">
            <a:extLst>
              <a:ext uri="{FF2B5EF4-FFF2-40B4-BE49-F238E27FC236}">
                <a16:creationId xmlns:a16="http://schemas.microsoft.com/office/drawing/2014/main" id="{7C18603C-4BE7-4FC4-A023-7E16C4A91460}"/>
              </a:ext>
            </a:extLst>
          </p:cNvPr>
          <p:cNvSpPr>
            <a:spLocks noChangeAspect="1"/>
          </p:cNvSpPr>
          <p:nvPr/>
        </p:nvSpPr>
        <p:spPr>
          <a:xfrm rot="13559863">
            <a:off x="6479560" y="3228419"/>
            <a:ext cx="1005840" cy="1005840"/>
          </a:xfrm>
          <a:prstGeom prst="teardrop">
            <a:avLst/>
          </a:prstGeom>
          <a:gradFill flip="none" rotWithShape="1">
            <a:gsLst>
              <a:gs pos="0">
                <a:schemeClr val="accent1">
                  <a:lumMod val="5000"/>
                  <a:lumOff val="95000"/>
                </a:schemeClr>
              </a:gs>
              <a:gs pos="60000">
                <a:srgbClr val="4CC8EC"/>
              </a:gs>
              <a:gs pos="83000">
                <a:srgbClr val="4CC8EC"/>
              </a:gs>
              <a:gs pos="100000">
                <a:srgbClr val="4CC8EC"/>
              </a:gs>
            </a:gsLst>
            <a:lin ang="8100000" scaled="0"/>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1942</a:t>
            </a:r>
          </a:p>
        </p:txBody>
      </p:sp>
      <p:sp>
        <p:nvSpPr>
          <p:cNvPr id="9" name="Teardrop 8">
            <a:extLst>
              <a:ext uri="{FF2B5EF4-FFF2-40B4-BE49-F238E27FC236}">
                <a16:creationId xmlns:a16="http://schemas.microsoft.com/office/drawing/2014/main" id="{48EE7197-A3D9-4933-8297-F41FD6056E90}"/>
              </a:ext>
            </a:extLst>
          </p:cNvPr>
          <p:cNvSpPr>
            <a:spLocks noChangeAspect="1"/>
          </p:cNvSpPr>
          <p:nvPr/>
        </p:nvSpPr>
        <p:spPr>
          <a:xfrm rot="13559863">
            <a:off x="6479562" y="4836001"/>
            <a:ext cx="1005840" cy="1005840"/>
          </a:xfrm>
          <a:prstGeom prst="teardrop">
            <a:avLst/>
          </a:prstGeom>
          <a:gradFill flip="none" rotWithShape="1">
            <a:gsLst>
              <a:gs pos="0">
                <a:schemeClr val="accent1">
                  <a:lumMod val="5000"/>
                  <a:lumOff val="95000"/>
                </a:schemeClr>
              </a:gs>
              <a:gs pos="60000">
                <a:srgbClr val="57CCC6"/>
              </a:gs>
              <a:gs pos="83000">
                <a:srgbClr val="57CCC6"/>
              </a:gs>
              <a:gs pos="100000">
                <a:srgbClr val="57CCC6"/>
              </a:gs>
            </a:gsLst>
            <a:lin ang="8100000" scaled="1"/>
            <a:tileRect/>
          </a:gradFill>
          <a:ln w="2540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solidFill>
                  <a:schemeClr val="bg2">
                    <a:lumMod val="10000"/>
                  </a:schemeClr>
                </a:solidFill>
                <a:latin typeface="Lato" panose="020F0502020204030203"/>
              </a:rPr>
              <a:t>2001</a:t>
            </a:r>
          </a:p>
        </p:txBody>
      </p:sp>
      <p:sp>
        <p:nvSpPr>
          <p:cNvPr id="10" name="Teardrop 9">
            <a:extLst>
              <a:ext uri="{FF2B5EF4-FFF2-40B4-BE49-F238E27FC236}">
                <a16:creationId xmlns:a16="http://schemas.microsoft.com/office/drawing/2014/main" id="{65A46941-37AA-4310-A906-B2B2A1C421BA}"/>
              </a:ext>
            </a:extLst>
          </p:cNvPr>
          <p:cNvSpPr>
            <a:spLocks noChangeAspect="1"/>
          </p:cNvSpPr>
          <p:nvPr/>
        </p:nvSpPr>
        <p:spPr>
          <a:xfrm rot="2627482">
            <a:off x="4681241" y="4041221"/>
            <a:ext cx="1005840" cy="1005840"/>
          </a:xfrm>
          <a:prstGeom prst="teardrop">
            <a:avLst/>
          </a:prstGeom>
          <a:gradFill>
            <a:gsLst>
              <a:gs pos="0">
                <a:schemeClr val="accent1">
                  <a:lumMod val="5000"/>
                  <a:lumOff val="95000"/>
                </a:schemeClr>
              </a:gs>
              <a:gs pos="60000">
                <a:srgbClr val="F4C956"/>
              </a:gs>
              <a:gs pos="83000">
                <a:srgbClr val="F4C956"/>
              </a:gs>
              <a:gs pos="100000">
                <a:srgbClr val="F4C956"/>
              </a:gs>
            </a:gsLst>
            <a:lin ang="5400000" scaled="1"/>
          </a:gradFill>
          <a:ln w="2540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Lato" panose="020F0502020204030203"/>
              </a:rPr>
              <a:t>1981</a:t>
            </a:r>
          </a:p>
        </p:txBody>
      </p:sp>
      <p:sp>
        <p:nvSpPr>
          <p:cNvPr id="11" name="TextBox 10">
            <a:extLst>
              <a:ext uri="{FF2B5EF4-FFF2-40B4-BE49-F238E27FC236}">
                <a16:creationId xmlns:a16="http://schemas.microsoft.com/office/drawing/2014/main" id="{8E0EF97F-F7C0-4E3B-83F6-F486E8B4A11A}"/>
              </a:ext>
            </a:extLst>
          </p:cNvPr>
          <p:cNvSpPr txBox="1"/>
          <p:nvPr/>
        </p:nvSpPr>
        <p:spPr>
          <a:xfrm>
            <a:off x="7693609" y="3266596"/>
            <a:ext cx="3300706"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 name="TextBox 11">
            <a:extLst>
              <a:ext uri="{FF2B5EF4-FFF2-40B4-BE49-F238E27FC236}">
                <a16:creationId xmlns:a16="http://schemas.microsoft.com/office/drawing/2014/main" id="{B9651C04-2292-42A1-95CF-B428BEA35BAB}"/>
              </a:ext>
            </a:extLst>
          </p:cNvPr>
          <p:cNvSpPr txBox="1"/>
          <p:nvPr/>
        </p:nvSpPr>
        <p:spPr>
          <a:xfrm>
            <a:off x="7693609" y="4874178"/>
            <a:ext cx="3300706" cy="978729"/>
          </a:xfrm>
          <a:prstGeom prst="rect">
            <a:avLst/>
          </a:prstGeom>
          <a:noFill/>
        </p:spPr>
        <p:txBody>
          <a:bodyPr wrap="square" rtlCol="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 name="TextBox 12">
            <a:extLst>
              <a:ext uri="{FF2B5EF4-FFF2-40B4-BE49-F238E27FC236}">
                <a16:creationId xmlns:a16="http://schemas.microsoft.com/office/drawing/2014/main" id="{1424B73C-03E8-48BC-94C3-3E37BF9EC5AF}"/>
              </a:ext>
            </a:extLst>
          </p:cNvPr>
          <p:cNvSpPr txBox="1"/>
          <p:nvPr/>
        </p:nvSpPr>
        <p:spPr>
          <a:xfrm>
            <a:off x="1172584" y="2463961"/>
            <a:ext cx="3300497"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 name="TextBox 13">
            <a:extLst>
              <a:ext uri="{FF2B5EF4-FFF2-40B4-BE49-F238E27FC236}">
                <a16:creationId xmlns:a16="http://schemas.microsoft.com/office/drawing/2014/main" id="{F83E1EEC-7546-42D0-98D4-4CF7024534AD}"/>
              </a:ext>
            </a:extLst>
          </p:cNvPr>
          <p:cNvSpPr txBox="1"/>
          <p:nvPr/>
        </p:nvSpPr>
        <p:spPr>
          <a:xfrm>
            <a:off x="1172584" y="4079398"/>
            <a:ext cx="3300497" cy="978729"/>
          </a:xfrm>
          <a:prstGeom prst="rect">
            <a:avLst/>
          </a:prstGeom>
          <a:noFill/>
        </p:spPr>
        <p:txBody>
          <a:bodyPr wrap="square" rtlCol="0">
            <a:spAutoFit/>
          </a:bodyPr>
          <a:lstStyle/>
          <a:p>
            <a:pPr algn="r" defTabSz="1219170">
              <a:spcBef>
                <a:spcPct val="20000"/>
              </a:spcBef>
              <a:defRPr/>
            </a:pPr>
            <a:r>
              <a:rPr lang="en-US" sz="1600" b="1" dirty="0">
                <a:solidFill>
                  <a:srgbClr val="F4C95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15" name="Straight Connector 14">
            <a:extLst>
              <a:ext uri="{FF2B5EF4-FFF2-40B4-BE49-F238E27FC236}">
                <a16:creationId xmlns:a16="http://schemas.microsoft.com/office/drawing/2014/main" id="{A329AE93-1771-4635-AACD-04EE339B08DB}"/>
              </a:ext>
            </a:extLst>
          </p:cNvPr>
          <p:cNvCxnSpPr>
            <a:cxnSpLocks/>
          </p:cNvCxnSpPr>
          <p:nvPr/>
        </p:nvCxnSpPr>
        <p:spPr>
          <a:xfrm>
            <a:off x="6085242" y="1785769"/>
            <a:ext cx="4791" cy="1132176"/>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3A722E86-1BDC-412C-B222-301CBEE2F184}"/>
              </a:ext>
            </a:extLst>
          </p:cNvPr>
          <p:cNvCxnSpPr>
            <a:cxnSpLocks/>
          </p:cNvCxnSpPr>
          <p:nvPr/>
        </p:nvCxnSpPr>
        <p:spPr>
          <a:xfrm>
            <a:off x="6089646" y="292870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1B44C78E-56A4-4A03-A4F8-DA2E9A49E6F1}"/>
              </a:ext>
            </a:extLst>
          </p:cNvPr>
          <p:cNvCxnSpPr>
            <a:cxnSpLocks/>
          </p:cNvCxnSpPr>
          <p:nvPr/>
        </p:nvCxnSpPr>
        <p:spPr>
          <a:xfrm>
            <a:off x="6087853" y="3731338"/>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F51B45C-0029-44B7-8A17-872531A440EC}"/>
              </a:ext>
            </a:extLst>
          </p:cNvPr>
          <p:cNvCxnSpPr>
            <a:cxnSpLocks/>
          </p:cNvCxnSpPr>
          <p:nvPr/>
        </p:nvCxnSpPr>
        <p:spPr>
          <a:xfrm>
            <a:off x="6077095" y="4533973"/>
            <a:ext cx="0" cy="802635"/>
          </a:xfrm>
          <a:prstGeom prst="line">
            <a:avLst/>
          </a:prstGeom>
          <a:ln w="19050">
            <a:solidFill>
              <a:schemeClr val="bg2">
                <a:lumMod val="50000"/>
              </a:schemeClr>
            </a:solidFill>
            <a:prstDash val="sysDot"/>
            <a:headEnd type="oval" w="lg" len="lg"/>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21A01A1C-DE90-4286-8971-C4F8923174AE}"/>
              </a:ext>
            </a:extLst>
          </p:cNvPr>
          <p:cNvCxnSpPr>
            <a:cxnSpLocks/>
          </p:cNvCxnSpPr>
          <p:nvPr/>
        </p:nvCxnSpPr>
        <p:spPr>
          <a:xfrm>
            <a:off x="6074484" y="5336608"/>
            <a:ext cx="10758" cy="1521392"/>
          </a:xfrm>
          <a:prstGeom prst="line">
            <a:avLst/>
          </a:prstGeom>
          <a:ln w="19050">
            <a:solidFill>
              <a:schemeClr val="bg2">
                <a:lumMod val="50000"/>
              </a:schemeClr>
            </a:solidFill>
            <a:prstDash val="sysDot"/>
            <a:headEnd type="oval" w="lg" len="lg"/>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36878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up)">
                                      <p:cBhvr>
                                        <p:cTn id="11" dur="1500"/>
                                        <p:tgtEl>
                                          <p:spTgt spid="15"/>
                                        </p:tgtEl>
                                      </p:cBhvr>
                                    </p:animEffect>
                                  </p:childTnLst>
                                </p:cTn>
                              </p:par>
                              <p:par>
                                <p:cTn id="12" presetID="56" presetClass="entr" presetSubtype="0" fill="hold" grpId="0" nodeType="withEffect">
                                  <p:stCondLst>
                                    <p:cond delay="0"/>
                                  </p:stCondLst>
                                  <p:iterate type="lt">
                                    <p:tmPct val="10000"/>
                                  </p:iterate>
                                  <p:childTnLst>
                                    <p:set>
                                      <p:cBhvr>
                                        <p:cTn id="13" dur="1" fill="hold">
                                          <p:stCondLst>
                                            <p:cond delay="0"/>
                                          </p:stCondLst>
                                        </p:cTn>
                                        <p:tgtEl>
                                          <p:spTgt spid="2"/>
                                        </p:tgtEl>
                                        <p:attrNameLst>
                                          <p:attrName>style.visibility</p:attrName>
                                        </p:attrNameLst>
                                      </p:cBhvr>
                                      <p:to>
                                        <p:strVal val="visible"/>
                                      </p:to>
                                    </p:set>
                                    <p:anim by="(-#ppt_w*2)" calcmode="lin" valueType="num">
                                      <p:cBhvr rctx="PPT">
                                        <p:cTn id="14" dur="500" autoRev="1" fill="hold">
                                          <p:stCondLst>
                                            <p:cond delay="0"/>
                                          </p:stCondLst>
                                        </p:cTn>
                                        <p:tgtEl>
                                          <p:spTgt spid="2"/>
                                        </p:tgtEl>
                                        <p:attrNameLst>
                                          <p:attrName>ppt_w</p:attrName>
                                        </p:attrNameLst>
                                      </p:cBhvr>
                                    </p:anim>
                                    <p:anim by="(#ppt_w*0.50)" calcmode="lin" valueType="num">
                                      <p:cBhvr>
                                        <p:cTn id="15" dur="500" decel="50000" autoRev="1" fill="hold">
                                          <p:stCondLst>
                                            <p:cond delay="0"/>
                                          </p:stCondLst>
                                        </p:cTn>
                                        <p:tgtEl>
                                          <p:spTgt spid="2"/>
                                        </p:tgtEl>
                                        <p:attrNameLst>
                                          <p:attrName>ppt_x</p:attrName>
                                        </p:attrNameLst>
                                      </p:cBhvr>
                                    </p:anim>
                                    <p:anim from="(-#ppt_h/2)" to="(#ppt_y)" calcmode="lin" valueType="num">
                                      <p:cBhvr>
                                        <p:cTn id="16" dur="1000" fill="hold">
                                          <p:stCondLst>
                                            <p:cond delay="0"/>
                                          </p:stCondLst>
                                        </p:cTn>
                                        <p:tgtEl>
                                          <p:spTgt spid="2"/>
                                        </p:tgtEl>
                                        <p:attrNameLst>
                                          <p:attrName>ppt_y</p:attrName>
                                        </p:attrNameLst>
                                      </p:cBhvr>
                                    </p:anim>
                                    <p:animRot by="21600000">
                                      <p:cBhvr>
                                        <p:cTn id="17" dur="1000" fill="hold">
                                          <p:stCondLst>
                                            <p:cond delay="0"/>
                                          </p:stCondLst>
                                        </p:cTn>
                                        <p:tgtEl>
                                          <p:spTgt spid="2"/>
                                        </p:tgtEl>
                                        <p:attrNameLst>
                                          <p:attrName>r</p:attrName>
                                        </p:attrNameLst>
                                      </p:cBhvr>
                                    </p:animRot>
                                  </p:childTnLst>
                                </p:cTn>
                              </p:par>
                              <p:par>
                                <p:cTn id="18" presetID="42" presetClass="entr" presetSubtype="0" fill="hold" grpId="0" nodeType="withEffect">
                                  <p:stCondLst>
                                    <p:cond delay="500"/>
                                  </p:stCondLst>
                                  <p:childTnLst>
                                    <p:set>
                                      <p:cBhvr>
                                        <p:cTn id="19" dur="1" fill="hold">
                                          <p:stCondLst>
                                            <p:cond delay="0"/>
                                          </p:stCondLst>
                                        </p:cTn>
                                        <p:tgtEl>
                                          <p:spTgt spid="13"/>
                                        </p:tgtEl>
                                        <p:attrNameLst>
                                          <p:attrName>style.visibility</p:attrName>
                                        </p:attrNameLst>
                                      </p:cBhvr>
                                      <p:to>
                                        <p:strVal val="visible"/>
                                      </p:to>
                                    </p:set>
                                    <p:animEffect transition="in" filter="fade">
                                      <p:cBhvr>
                                        <p:cTn id="20" dur="750"/>
                                        <p:tgtEl>
                                          <p:spTgt spid="13"/>
                                        </p:tgtEl>
                                      </p:cBhvr>
                                    </p:animEffect>
                                    <p:anim calcmode="lin" valueType="num">
                                      <p:cBhvr>
                                        <p:cTn id="21" dur="750" fill="hold"/>
                                        <p:tgtEl>
                                          <p:spTgt spid="13"/>
                                        </p:tgtEl>
                                        <p:attrNameLst>
                                          <p:attrName>ppt_x</p:attrName>
                                        </p:attrNameLst>
                                      </p:cBhvr>
                                      <p:tavLst>
                                        <p:tav tm="0">
                                          <p:val>
                                            <p:strVal val="#ppt_x"/>
                                          </p:val>
                                        </p:tav>
                                        <p:tav tm="100000">
                                          <p:val>
                                            <p:strVal val="#ppt_x"/>
                                          </p:val>
                                        </p:tav>
                                      </p:tavLst>
                                    </p:anim>
                                    <p:anim calcmode="lin" valueType="num">
                                      <p:cBhvr>
                                        <p:cTn id="22" dur="750" fill="hold"/>
                                        <p:tgtEl>
                                          <p:spTgt spid="13"/>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1" fill="hold" nodeType="afterEffect">
                                  <p:stCondLst>
                                    <p:cond delay="0"/>
                                  </p:stCondLst>
                                  <p:childTnLst>
                                    <p:set>
                                      <p:cBhvr>
                                        <p:cTn id="25" dur="1" fill="hold">
                                          <p:stCondLst>
                                            <p:cond delay="0"/>
                                          </p:stCondLst>
                                        </p:cTn>
                                        <p:tgtEl>
                                          <p:spTgt spid="18"/>
                                        </p:tgtEl>
                                        <p:attrNameLst>
                                          <p:attrName>style.visibility</p:attrName>
                                        </p:attrNameLst>
                                      </p:cBhvr>
                                      <p:to>
                                        <p:strVal val="visible"/>
                                      </p:to>
                                    </p:set>
                                    <p:animEffect transition="in" filter="wipe(up)">
                                      <p:cBhvr>
                                        <p:cTn id="26" dur="500"/>
                                        <p:tgtEl>
                                          <p:spTgt spid="18"/>
                                        </p:tgtEl>
                                      </p:cBhvr>
                                    </p:animEffect>
                                  </p:childTnLst>
                                </p:cTn>
                              </p:par>
                              <p:par>
                                <p:cTn id="27" presetID="56" presetClass="entr" presetSubtype="0" fill="hold" grpId="0" nodeType="withEffect">
                                  <p:stCondLst>
                                    <p:cond delay="0"/>
                                  </p:stCondLst>
                                  <p:iterate type="lt">
                                    <p:tmPct val="10000"/>
                                  </p:iterate>
                                  <p:childTnLst>
                                    <p:set>
                                      <p:cBhvr>
                                        <p:cTn id="28" dur="1" fill="hold">
                                          <p:stCondLst>
                                            <p:cond delay="0"/>
                                          </p:stCondLst>
                                        </p:cTn>
                                        <p:tgtEl>
                                          <p:spTgt spid="8"/>
                                        </p:tgtEl>
                                        <p:attrNameLst>
                                          <p:attrName>style.visibility</p:attrName>
                                        </p:attrNameLst>
                                      </p:cBhvr>
                                      <p:to>
                                        <p:strVal val="visible"/>
                                      </p:to>
                                    </p:set>
                                    <p:anim by="(-#ppt_w*2)" calcmode="lin" valueType="num">
                                      <p:cBhvr rctx="PPT">
                                        <p:cTn id="29" dur="500" autoRev="1" fill="hold">
                                          <p:stCondLst>
                                            <p:cond delay="0"/>
                                          </p:stCondLst>
                                        </p:cTn>
                                        <p:tgtEl>
                                          <p:spTgt spid="8"/>
                                        </p:tgtEl>
                                        <p:attrNameLst>
                                          <p:attrName>ppt_w</p:attrName>
                                        </p:attrNameLst>
                                      </p:cBhvr>
                                    </p:anim>
                                    <p:anim by="(#ppt_w*0.50)" calcmode="lin" valueType="num">
                                      <p:cBhvr>
                                        <p:cTn id="30" dur="500" decel="50000" autoRev="1" fill="hold">
                                          <p:stCondLst>
                                            <p:cond delay="0"/>
                                          </p:stCondLst>
                                        </p:cTn>
                                        <p:tgtEl>
                                          <p:spTgt spid="8"/>
                                        </p:tgtEl>
                                        <p:attrNameLst>
                                          <p:attrName>ppt_x</p:attrName>
                                        </p:attrNameLst>
                                      </p:cBhvr>
                                    </p:anim>
                                    <p:anim from="(-#ppt_h/2)" to="(#ppt_y)" calcmode="lin" valueType="num">
                                      <p:cBhvr>
                                        <p:cTn id="31" dur="1000" fill="hold">
                                          <p:stCondLst>
                                            <p:cond delay="0"/>
                                          </p:stCondLst>
                                        </p:cTn>
                                        <p:tgtEl>
                                          <p:spTgt spid="8"/>
                                        </p:tgtEl>
                                        <p:attrNameLst>
                                          <p:attrName>ppt_y</p:attrName>
                                        </p:attrNameLst>
                                      </p:cBhvr>
                                    </p:anim>
                                    <p:animRot by="21600000">
                                      <p:cBhvr>
                                        <p:cTn id="32" dur="1000" fill="hold">
                                          <p:stCondLst>
                                            <p:cond delay="0"/>
                                          </p:stCondLst>
                                        </p:cTn>
                                        <p:tgtEl>
                                          <p:spTgt spid="8"/>
                                        </p:tgtEl>
                                        <p:attrNameLst>
                                          <p:attrName>r</p:attrName>
                                        </p:attrNameLst>
                                      </p:cBhvr>
                                    </p:animRot>
                                  </p:childTnLst>
                                </p:cTn>
                              </p:par>
                              <p:par>
                                <p:cTn id="33" presetID="42" presetClass="entr" presetSubtype="0" fill="hold" grpId="0" nodeType="withEffect">
                                  <p:stCondLst>
                                    <p:cond delay="500"/>
                                  </p:stCondLst>
                                  <p:childTnLst>
                                    <p:set>
                                      <p:cBhvr>
                                        <p:cTn id="34" dur="1" fill="hold">
                                          <p:stCondLst>
                                            <p:cond delay="0"/>
                                          </p:stCondLst>
                                        </p:cTn>
                                        <p:tgtEl>
                                          <p:spTgt spid="11"/>
                                        </p:tgtEl>
                                        <p:attrNameLst>
                                          <p:attrName>style.visibility</p:attrName>
                                        </p:attrNameLst>
                                      </p:cBhvr>
                                      <p:to>
                                        <p:strVal val="visible"/>
                                      </p:to>
                                    </p:set>
                                    <p:animEffect transition="in" filter="fade">
                                      <p:cBhvr>
                                        <p:cTn id="35" dur="750"/>
                                        <p:tgtEl>
                                          <p:spTgt spid="11"/>
                                        </p:tgtEl>
                                      </p:cBhvr>
                                    </p:animEffect>
                                    <p:anim calcmode="lin" valueType="num">
                                      <p:cBhvr>
                                        <p:cTn id="36" dur="750" fill="hold"/>
                                        <p:tgtEl>
                                          <p:spTgt spid="11"/>
                                        </p:tgtEl>
                                        <p:attrNameLst>
                                          <p:attrName>ppt_x</p:attrName>
                                        </p:attrNameLst>
                                      </p:cBhvr>
                                      <p:tavLst>
                                        <p:tav tm="0">
                                          <p:val>
                                            <p:strVal val="#ppt_x"/>
                                          </p:val>
                                        </p:tav>
                                        <p:tav tm="100000">
                                          <p:val>
                                            <p:strVal val="#ppt_x"/>
                                          </p:val>
                                        </p:tav>
                                      </p:tavLst>
                                    </p:anim>
                                    <p:anim calcmode="lin" valueType="num">
                                      <p:cBhvr>
                                        <p:cTn id="37" dur="750" fill="hold"/>
                                        <p:tgtEl>
                                          <p:spTgt spid="11"/>
                                        </p:tgtEl>
                                        <p:attrNameLst>
                                          <p:attrName>ppt_y</p:attrName>
                                        </p:attrNameLst>
                                      </p:cBhvr>
                                      <p:tavLst>
                                        <p:tav tm="0">
                                          <p:val>
                                            <p:strVal val="#ppt_y+.1"/>
                                          </p:val>
                                        </p:tav>
                                        <p:tav tm="100000">
                                          <p:val>
                                            <p:strVal val="#ppt_y"/>
                                          </p:val>
                                        </p:tav>
                                      </p:tavLst>
                                    </p:anim>
                                  </p:childTnLst>
                                </p:cTn>
                              </p:par>
                            </p:childTnLst>
                          </p:cTn>
                        </p:par>
                        <p:par>
                          <p:cTn id="38" fill="hold">
                            <p:stCondLst>
                              <p:cond delay="3300"/>
                            </p:stCondLst>
                            <p:childTnLst>
                              <p:par>
                                <p:cTn id="39" presetID="22" presetClass="entr" presetSubtype="1" fill="hold" nodeType="afterEffect">
                                  <p:stCondLst>
                                    <p:cond delay="0"/>
                                  </p:stCondLst>
                                  <p:childTnLst>
                                    <p:set>
                                      <p:cBhvr>
                                        <p:cTn id="40" dur="1" fill="hold">
                                          <p:stCondLst>
                                            <p:cond delay="0"/>
                                          </p:stCondLst>
                                        </p:cTn>
                                        <p:tgtEl>
                                          <p:spTgt spid="21"/>
                                        </p:tgtEl>
                                        <p:attrNameLst>
                                          <p:attrName>style.visibility</p:attrName>
                                        </p:attrNameLst>
                                      </p:cBhvr>
                                      <p:to>
                                        <p:strVal val="visible"/>
                                      </p:to>
                                    </p:set>
                                    <p:animEffect transition="in" filter="wipe(up)">
                                      <p:cBhvr>
                                        <p:cTn id="41" dur="500"/>
                                        <p:tgtEl>
                                          <p:spTgt spid="21"/>
                                        </p:tgtEl>
                                      </p:cBhvr>
                                    </p:animEffect>
                                  </p:childTnLst>
                                </p:cTn>
                              </p:par>
                              <p:par>
                                <p:cTn id="42" presetID="56" presetClass="entr" presetSubtype="0" fill="hold" grpId="0" nodeType="withEffect">
                                  <p:stCondLst>
                                    <p:cond delay="0"/>
                                  </p:stCondLst>
                                  <p:iterate type="lt">
                                    <p:tmPct val="10000"/>
                                  </p:iterate>
                                  <p:childTnLst>
                                    <p:set>
                                      <p:cBhvr>
                                        <p:cTn id="43" dur="1" fill="hold">
                                          <p:stCondLst>
                                            <p:cond delay="0"/>
                                          </p:stCondLst>
                                        </p:cTn>
                                        <p:tgtEl>
                                          <p:spTgt spid="10"/>
                                        </p:tgtEl>
                                        <p:attrNameLst>
                                          <p:attrName>style.visibility</p:attrName>
                                        </p:attrNameLst>
                                      </p:cBhvr>
                                      <p:to>
                                        <p:strVal val="visible"/>
                                      </p:to>
                                    </p:set>
                                    <p:anim by="(-#ppt_w*2)" calcmode="lin" valueType="num">
                                      <p:cBhvr rctx="PPT">
                                        <p:cTn id="44" dur="500" autoRev="1" fill="hold">
                                          <p:stCondLst>
                                            <p:cond delay="0"/>
                                          </p:stCondLst>
                                        </p:cTn>
                                        <p:tgtEl>
                                          <p:spTgt spid="10"/>
                                        </p:tgtEl>
                                        <p:attrNameLst>
                                          <p:attrName>ppt_w</p:attrName>
                                        </p:attrNameLst>
                                      </p:cBhvr>
                                    </p:anim>
                                    <p:anim by="(#ppt_w*0.50)" calcmode="lin" valueType="num">
                                      <p:cBhvr>
                                        <p:cTn id="45" dur="500" decel="50000" autoRev="1" fill="hold">
                                          <p:stCondLst>
                                            <p:cond delay="0"/>
                                          </p:stCondLst>
                                        </p:cTn>
                                        <p:tgtEl>
                                          <p:spTgt spid="10"/>
                                        </p:tgtEl>
                                        <p:attrNameLst>
                                          <p:attrName>ppt_x</p:attrName>
                                        </p:attrNameLst>
                                      </p:cBhvr>
                                    </p:anim>
                                    <p:anim from="(-#ppt_h/2)" to="(#ppt_y)" calcmode="lin" valueType="num">
                                      <p:cBhvr>
                                        <p:cTn id="46" dur="1000" fill="hold">
                                          <p:stCondLst>
                                            <p:cond delay="0"/>
                                          </p:stCondLst>
                                        </p:cTn>
                                        <p:tgtEl>
                                          <p:spTgt spid="10"/>
                                        </p:tgtEl>
                                        <p:attrNameLst>
                                          <p:attrName>ppt_y</p:attrName>
                                        </p:attrNameLst>
                                      </p:cBhvr>
                                    </p:anim>
                                    <p:animRot by="21600000">
                                      <p:cBhvr>
                                        <p:cTn id="47" dur="1000" fill="hold">
                                          <p:stCondLst>
                                            <p:cond delay="0"/>
                                          </p:stCondLst>
                                        </p:cTn>
                                        <p:tgtEl>
                                          <p:spTgt spid="10"/>
                                        </p:tgtEl>
                                        <p:attrNameLst>
                                          <p:attrName>r</p:attrName>
                                        </p:attrNameLst>
                                      </p:cBhvr>
                                    </p:animRot>
                                  </p:childTnLst>
                                </p:cTn>
                              </p:par>
                              <p:par>
                                <p:cTn id="48" presetID="47" presetClass="entr" presetSubtype="0" fill="hold" grpId="0" nodeType="withEffect">
                                  <p:stCondLst>
                                    <p:cond delay="500"/>
                                  </p:stCondLst>
                                  <p:childTnLst>
                                    <p:set>
                                      <p:cBhvr>
                                        <p:cTn id="49" dur="1" fill="hold">
                                          <p:stCondLst>
                                            <p:cond delay="0"/>
                                          </p:stCondLst>
                                        </p:cTn>
                                        <p:tgtEl>
                                          <p:spTgt spid="14"/>
                                        </p:tgtEl>
                                        <p:attrNameLst>
                                          <p:attrName>style.visibility</p:attrName>
                                        </p:attrNameLst>
                                      </p:cBhvr>
                                      <p:to>
                                        <p:strVal val="visible"/>
                                      </p:to>
                                    </p:set>
                                    <p:animEffect transition="in" filter="fade">
                                      <p:cBhvr>
                                        <p:cTn id="50" dur="750"/>
                                        <p:tgtEl>
                                          <p:spTgt spid="14"/>
                                        </p:tgtEl>
                                      </p:cBhvr>
                                    </p:animEffect>
                                    <p:anim calcmode="lin" valueType="num">
                                      <p:cBhvr>
                                        <p:cTn id="51" dur="750" fill="hold"/>
                                        <p:tgtEl>
                                          <p:spTgt spid="14"/>
                                        </p:tgtEl>
                                        <p:attrNameLst>
                                          <p:attrName>ppt_x</p:attrName>
                                        </p:attrNameLst>
                                      </p:cBhvr>
                                      <p:tavLst>
                                        <p:tav tm="0">
                                          <p:val>
                                            <p:strVal val="#ppt_x"/>
                                          </p:val>
                                        </p:tav>
                                        <p:tav tm="100000">
                                          <p:val>
                                            <p:strVal val="#ppt_x"/>
                                          </p:val>
                                        </p:tav>
                                      </p:tavLst>
                                    </p:anim>
                                    <p:anim calcmode="lin" valueType="num">
                                      <p:cBhvr>
                                        <p:cTn id="52" dur="750" fill="hold"/>
                                        <p:tgtEl>
                                          <p:spTgt spid="14"/>
                                        </p:tgtEl>
                                        <p:attrNameLst>
                                          <p:attrName>ppt_y</p:attrName>
                                        </p:attrNameLst>
                                      </p:cBhvr>
                                      <p:tavLst>
                                        <p:tav tm="0">
                                          <p:val>
                                            <p:strVal val="#ppt_y-.1"/>
                                          </p:val>
                                        </p:tav>
                                        <p:tav tm="100000">
                                          <p:val>
                                            <p:strVal val="#ppt_y"/>
                                          </p:val>
                                        </p:tav>
                                      </p:tavLst>
                                    </p:anim>
                                  </p:childTnLst>
                                </p:cTn>
                              </p:par>
                            </p:childTnLst>
                          </p:cTn>
                        </p:par>
                        <p:par>
                          <p:cTn id="53" fill="hold">
                            <p:stCondLst>
                              <p:cond delay="4600"/>
                            </p:stCondLst>
                            <p:childTnLst>
                              <p:par>
                                <p:cTn id="54" presetID="22" presetClass="entr" presetSubtype="1" fill="hold" nodeType="afterEffect">
                                  <p:stCondLst>
                                    <p:cond delay="0"/>
                                  </p:stCondLst>
                                  <p:childTnLst>
                                    <p:set>
                                      <p:cBhvr>
                                        <p:cTn id="55" dur="1" fill="hold">
                                          <p:stCondLst>
                                            <p:cond delay="0"/>
                                          </p:stCondLst>
                                        </p:cTn>
                                        <p:tgtEl>
                                          <p:spTgt spid="22"/>
                                        </p:tgtEl>
                                        <p:attrNameLst>
                                          <p:attrName>style.visibility</p:attrName>
                                        </p:attrNameLst>
                                      </p:cBhvr>
                                      <p:to>
                                        <p:strVal val="visible"/>
                                      </p:to>
                                    </p:set>
                                    <p:animEffect transition="in" filter="wipe(up)">
                                      <p:cBhvr>
                                        <p:cTn id="56" dur="500"/>
                                        <p:tgtEl>
                                          <p:spTgt spid="22"/>
                                        </p:tgtEl>
                                      </p:cBhvr>
                                    </p:animEffect>
                                  </p:childTnLst>
                                </p:cTn>
                              </p:par>
                              <p:par>
                                <p:cTn id="57" presetID="56" presetClass="entr" presetSubtype="0" fill="hold" grpId="0" nodeType="withEffect">
                                  <p:stCondLst>
                                    <p:cond delay="0"/>
                                  </p:stCondLst>
                                  <p:iterate type="lt">
                                    <p:tmPct val="10000"/>
                                  </p:iterate>
                                  <p:childTnLst>
                                    <p:set>
                                      <p:cBhvr>
                                        <p:cTn id="58" dur="1" fill="hold">
                                          <p:stCondLst>
                                            <p:cond delay="0"/>
                                          </p:stCondLst>
                                        </p:cTn>
                                        <p:tgtEl>
                                          <p:spTgt spid="9"/>
                                        </p:tgtEl>
                                        <p:attrNameLst>
                                          <p:attrName>style.visibility</p:attrName>
                                        </p:attrNameLst>
                                      </p:cBhvr>
                                      <p:to>
                                        <p:strVal val="visible"/>
                                      </p:to>
                                    </p:set>
                                    <p:anim by="(-#ppt_w*2)" calcmode="lin" valueType="num">
                                      <p:cBhvr rctx="PPT">
                                        <p:cTn id="59" dur="500" autoRev="1" fill="hold">
                                          <p:stCondLst>
                                            <p:cond delay="0"/>
                                          </p:stCondLst>
                                        </p:cTn>
                                        <p:tgtEl>
                                          <p:spTgt spid="9"/>
                                        </p:tgtEl>
                                        <p:attrNameLst>
                                          <p:attrName>ppt_w</p:attrName>
                                        </p:attrNameLst>
                                      </p:cBhvr>
                                    </p:anim>
                                    <p:anim by="(#ppt_w*0.50)" calcmode="lin" valueType="num">
                                      <p:cBhvr>
                                        <p:cTn id="60" dur="500" decel="50000" autoRev="1" fill="hold">
                                          <p:stCondLst>
                                            <p:cond delay="0"/>
                                          </p:stCondLst>
                                        </p:cTn>
                                        <p:tgtEl>
                                          <p:spTgt spid="9"/>
                                        </p:tgtEl>
                                        <p:attrNameLst>
                                          <p:attrName>ppt_x</p:attrName>
                                        </p:attrNameLst>
                                      </p:cBhvr>
                                    </p:anim>
                                    <p:anim from="(-#ppt_h/2)" to="(#ppt_y)" calcmode="lin" valueType="num">
                                      <p:cBhvr>
                                        <p:cTn id="61" dur="1000" fill="hold">
                                          <p:stCondLst>
                                            <p:cond delay="0"/>
                                          </p:stCondLst>
                                        </p:cTn>
                                        <p:tgtEl>
                                          <p:spTgt spid="9"/>
                                        </p:tgtEl>
                                        <p:attrNameLst>
                                          <p:attrName>ppt_y</p:attrName>
                                        </p:attrNameLst>
                                      </p:cBhvr>
                                    </p:anim>
                                    <p:animRot by="21600000">
                                      <p:cBhvr>
                                        <p:cTn id="62" dur="1000" fill="hold">
                                          <p:stCondLst>
                                            <p:cond delay="0"/>
                                          </p:stCondLst>
                                        </p:cTn>
                                        <p:tgtEl>
                                          <p:spTgt spid="9"/>
                                        </p:tgtEl>
                                        <p:attrNameLst>
                                          <p:attrName>r</p:attrName>
                                        </p:attrNameLst>
                                      </p:cBhvr>
                                    </p:animRot>
                                  </p:childTnLst>
                                </p:cTn>
                              </p:par>
                              <p:par>
                                <p:cTn id="63" presetID="42" presetClass="entr" presetSubtype="0" fill="hold" grpId="0" nodeType="withEffect">
                                  <p:stCondLst>
                                    <p:cond delay="500"/>
                                  </p:stCondLst>
                                  <p:childTnLst>
                                    <p:set>
                                      <p:cBhvr>
                                        <p:cTn id="64" dur="1" fill="hold">
                                          <p:stCondLst>
                                            <p:cond delay="0"/>
                                          </p:stCondLst>
                                        </p:cTn>
                                        <p:tgtEl>
                                          <p:spTgt spid="12"/>
                                        </p:tgtEl>
                                        <p:attrNameLst>
                                          <p:attrName>style.visibility</p:attrName>
                                        </p:attrNameLst>
                                      </p:cBhvr>
                                      <p:to>
                                        <p:strVal val="visible"/>
                                      </p:to>
                                    </p:set>
                                    <p:animEffect transition="in" filter="fade">
                                      <p:cBhvr>
                                        <p:cTn id="65" dur="750"/>
                                        <p:tgtEl>
                                          <p:spTgt spid="12"/>
                                        </p:tgtEl>
                                      </p:cBhvr>
                                    </p:animEffect>
                                    <p:anim calcmode="lin" valueType="num">
                                      <p:cBhvr>
                                        <p:cTn id="66" dur="750" fill="hold"/>
                                        <p:tgtEl>
                                          <p:spTgt spid="12"/>
                                        </p:tgtEl>
                                        <p:attrNameLst>
                                          <p:attrName>ppt_x</p:attrName>
                                        </p:attrNameLst>
                                      </p:cBhvr>
                                      <p:tavLst>
                                        <p:tav tm="0">
                                          <p:val>
                                            <p:strVal val="#ppt_x"/>
                                          </p:val>
                                        </p:tav>
                                        <p:tav tm="100000">
                                          <p:val>
                                            <p:strVal val="#ppt_x"/>
                                          </p:val>
                                        </p:tav>
                                      </p:tavLst>
                                    </p:anim>
                                    <p:anim calcmode="lin" valueType="num">
                                      <p:cBhvr>
                                        <p:cTn id="67" dur="750" fill="hold"/>
                                        <p:tgtEl>
                                          <p:spTgt spid="12"/>
                                        </p:tgtEl>
                                        <p:attrNameLst>
                                          <p:attrName>ppt_y</p:attrName>
                                        </p:attrNameLst>
                                      </p:cBhvr>
                                      <p:tavLst>
                                        <p:tav tm="0">
                                          <p:val>
                                            <p:strVal val="#ppt_y+.1"/>
                                          </p:val>
                                        </p:tav>
                                        <p:tav tm="100000">
                                          <p:val>
                                            <p:strVal val="#ppt_y"/>
                                          </p:val>
                                        </p:tav>
                                      </p:tavLst>
                                    </p:anim>
                                  </p:childTnLst>
                                </p:cTn>
                              </p:par>
                            </p:childTnLst>
                          </p:cTn>
                        </p:par>
                        <p:par>
                          <p:cTn id="68" fill="hold">
                            <p:stCondLst>
                              <p:cond delay="5900"/>
                            </p:stCondLst>
                            <p:childTnLst>
                              <p:par>
                                <p:cTn id="69" presetID="22" presetClass="entr" presetSubtype="1" fill="hold" nodeType="afterEffect">
                                  <p:stCondLst>
                                    <p:cond delay="0"/>
                                  </p:stCondLst>
                                  <p:childTnLst>
                                    <p:set>
                                      <p:cBhvr>
                                        <p:cTn id="70" dur="1" fill="hold">
                                          <p:stCondLst>
                                            <p:cond delay="0"/>
                                          </p:stCondLst>
                                        </p:cTn>
                                        <p:tgtEl>
                                          <p:spTgt spid="23"/>
                                        </p:tgtEl>
                                        <p:attrNameLst>
                                          <p:attrName>style.visibility</p:attrName>
                                        </p:attrNameLst>
                                      </p:cBhvr>
                                      <p:to>
                                        <p:strVal val="visible"/>
                                      </p:to>
                                    </p:set>
                                    <p:animEffect transition="in" filter="wipe(up)">
                                      <p:cBhvr>
                                        <p:cTn id="71"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9" grpId="0" animBg="1"/>
      <p:bldP spid="10" grpId="0" animBg="1"/>
      <p:bldP spid="11" grpId="0"/>
      <p:bldP spid="12" grpId="0"/>
      <p:bldP spid="13" grpId="0"/>
      <p:bldP spid="1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57312DE6-BBCD-486B-873E-02CBE506A0B1}"/>
              </a:ext>
            </a:extLst>
          </p:cNvPr>
          <p:cNvSpPr/>
          <p:nvPr/>
        </p:nvSpPr>
        <p:spPr>
          <a:xfrm>
            <a:off x="7982172" y="2179393"/>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820A7B2-5996-4933-A5F0-2C600EE7D58A}"/>
              </a:ext>
            </a:extLst>
          </p:cNvPr>
          <p:cNvSpPr/>
          <p:nvPr/>
        </p:nvSpPr>
        <p:spPr>
          <a:xfrm>
            <a:off x="7982172"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D45B48DC-DC40-4056-92DB-807247B97538}"/>
              </a:ext>
            </a:extLst>
          </p:cNvPr>
          <p:cNvSpPr/>
          <p:nvPr/>
        </p:nvSpPr>
        <p:spPr>
          <a:xfrm>
            <a:off x="11654" y="2151529"/>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D53CAA3-37C3-41D3-9075-A32C018FA70C}"/>
              </a:ext>
            </a:extLst>
          </p:cNvPr>
          <p:cNvSpPr/>
          <p:nvPr/>
        </p:nvSpPr>
        <p:spPr>
          <a:xfrm>
            <a:off x="11654" y="4240305"/>
            <a:ext cx="4206240" cy="1398494"/>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Rounded Corners 1">
            <a:extLst>
              <a:ext uri="{FF2B5EF4-FFF2-40B4-BE49-F238E27FC236}">
                <a16:creationId xmlns:a16="http://schemas.microsoft.com/office/drawing/2014/main" id="{A42F6907-BAC1-4C21-9AD3-4D1C5BC0C80D}"/>
              </a:ext>
            </a:extLst>
          </p:cNvPr>
          <p:cNvSpPr>
            <a:spLocks noChangeAspect="1"/>
          </p:cNvSpPr>
          <p:nvPr/>
        </p:nvSpPr>
        <p:spPr>
          <a:xfrm>
            <a:off x="4163205" y="1936376"/>
            <a:ext cx="1828800" cy="1828800"/>
          </a:xfrm>
          <a:prstGeom prst="round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Rounded Corners 7">
            <a:extLst>
              <a:ext uri="{FF2B5EF4-FFF2-40B4-BE49-F238E27FC236}">
                <a16:creationId xmlns:a16="http://schemas.microsoft.com/office/drawing/2014/main" id="{D90536E3-D554-4B91-B2AA-7EF517A4BC62}"/>
              </a:ext>
            </a:extLst>
          </p:cNvPr>
          <p:cNvSpPr>
            <a:spLocks noChangeAspect="1"/>
          </p:cNvSpPr>
          <p:nvPr/>
        </p:nvSpPr>
        <p:spPr>
          <a:xfrm>
            <a:off x="6198193" y="1936376"/>
            <a:ext cx="1828800" cy="1828800"/>
          </a:xfrm>
          <a:prstGeom prst="round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D94BA666-0E82-4235-8D97-ED4642D227A7}"/>
              </a:ext>
            </a:extLst>
          </p:cNvPr>
          <p:cNvSpPr>
            <a:spLocks noChangeAspect="1"/>
          </p:cNvSpPr>
          <p:nvPr/>
        </p:nvSpPr>
        <p:spPr>
          <a:xfrm>
            <a:off x="4163205" y="4025152"/>
            <a:ext cx="1828800" cy="1828800"/>
          </a:xfrm>
          <a:prstGeom prst="round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Rounded Corners 9">
            <a:extLst>
              <a:ext uri="{FF2B5EF4-FFF2-40B4-BE49-F238E27FC236}">
                <a16:creationId xmlns:a16="http://schemas.microsoft.com/office/drawing/2014/main" id="{ABD47AFC-7971-493F-B573-C802E007782F}"/>
              </a:ext>
            </a:extLst>
          </p:cNvPr>
          <p:cNvSpPr>
            <a:spLocks noChangeAspect="1"/>
          </p:cNvSpPr>
          <p:nvPr/>
        </p:nvSpPr>
        <p:spPr>
          <a:xfrm>
            <a:off x="6198193" y="4025152"/>
            <a:ext cx="1828800" cy="1828800"/>
          </a:xfrm>
          <a:prstGeom prst="round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299EA24F-F61D-4A7F-B906-06827AB00BAA}"/>
              </a:ext>
            </a:extLst>
          </p:cNvPr>
          <p:cNvSpPr txBox="1"/>
          <p:nvPr/>
        </p:nvSpPr>
        <p:spPr>
          <a:xfrm>
            <a:off x="606909" y="2193736"/>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5" name="TextBox 14">
            <a:extLst>
              <a:ext uri="{FF2B5EF4-FFF2-40B4-BE49-F238E27FC236}">
                <a16:creationId xmlns:a16="http://schemas.microsoft.com/office/drawing/2014/main" id="{8C4F606A-B34F-4E67-8BE7-6CC0D1FF70A3}"/>
              </a:ext>
            </a:extLst>
          </p:cNvPr>
          <p:cNvSpPr txBox="1"/>
          <p:nvPr/>
        </p:nvSpPr>
        <p:spPr>
          <a:xfrm>
            <a:off x="606909" y="4309407"/>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6" name="TextBox 15">
            <a:extLst>
              <a:ext uri="{FF2B5EF4-FFF2-40B4-BE49-F238E27FC236}">
                <a16:creationId xmlns:a16="http://schemas.microsoft.com/office/drawing/2014/main" id="{55B0D17E-DFC9-434E-ABC0-D6E8487E5991}"/>
              </a:ext>
            </a:extLst>
          </p:cNvPr>
          <p:cNvSpPr txBox="1"/>
          <p:nvPr/>
        </p:nvSpPr>
        <p:spPr>
          <a:xfrm>
            <a:off x="8336271" y="225736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7" name="TextBox 16">
            <a:extLst>
              <a:ext uri="{FF2B5EF4-FFF2-40B4-BE49-F238E27FC236}">
                <a16:creationId xmlns:a16="http://schemas.microsoft.com/office/drawing/2014/main" id="{601685A3-BD4E-4A58-B897-08EE4811DA79}"/>
              </a:ext>
            </a:extLst>
          </p:cNvPr>
          <p:cNvSpPr txBox="1"/>
          <p:nvPr/>
        </p:nvSpPr>
        <p:spPr>
          <a:xfrm>
            <a:off x="8336271" y="4293221"/>
            <a:ext cx="3614570" cy="1292662"/>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18" name="Shape 2671">
            <a:extLst>
              <a:ext uri="{FF2B5EF4-FFF2-40B4-BE49-F238E27FC236}">
                <a16:creationId xmlns:a16="http://schemas.microsoft.com/office/drawing/2014/main" id="{96874CBC-FDB9-479B-B9C8-5402584E52E1}"/>
              </a:ext>
            </a:extLst>
          </p:cNvPr>
          <p:cNvSpPr>
            <a:spLocks noChangeAspect="1"/>
          </p:cNvSpPr>
          <p:nvPr/>
        </p:nvSpPr>
        <p:spPr>
          <a:xfrm>
            <a:off x="5346546" y="3163644"/>
            <a:ext cx="1463040" cy="146304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24E67">
              <a:alpha val="85000"/>
            </a:srgbClr>
          </a:solid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sp>
        <p:nvSpPr>
          <p:cNvPr id="19" name="Freeform 5">
            <a:extLst>
              <a:ext uri="{FF2B5EF4-FFF2-40B4-BE49-F238E27FC236}">
                <a16:creationId xmlns:a16="http://schemas.microsoft.com/office/drawing/2014/main" id="{937C2A50-F7A3-414A-A295-C98F426C5BF7}"/>
              </a:ext>
            </a:extLst>
          </p:cNvPr>
          <p:cNvSpPr>
            <a:spLocks noChangeAspect="1"/>
          </p:cNvSpPr>
          <p:nvPr/>
        </p:nvSpPr>
        <p:spPr bwMode="auto">
          <a:xfrm>
            <a:off x="4890287" y="2685780"/>
            <a:ext cx="293962" cy="566928"/>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sp>
        <p:nvSpPr>
          <p:cNvPr id="21" name="Freeform 9">
            <a:extLst>
              <a:ext uri="{FF2B5EF4-FFF2-40B4-BE49-F238E27FC236}">
                <a16:creationId xmlns:a16="http://schemas.microsoft.com/office/drawing/2014/main" id="{7BF686B3-FFA3-4C2A-8F7C-E6B6C8C9123E}"/>
              </a:ext>
            </a:extLst>
          </p:cNvPr>
          <p:cNvSpPr>
            <a:spLocks noChangeAspect="1"/>
          </p:cNvSpPr>
          <p:nvPr/>
        </p:nvSpPr>
        <p:spPr bwMode="auto">
          <a:xfrm>
            <a:off x="6908599" y="2661358"/>
            <a:ext cx="407988" cy="563563"/>
          </a:xfrm>
          <a:custGeom>
            <a:avLst/>
            <a:gdLst>
              <a:gd name="T0" fmla="*/ 52 w 137"/>
              <a:gd name="T1" fmla="*/ 135 h 189"/>
              <a:gd name="T2" fmla="*/ 69 w 137"/>
              <a:gd name="T3" fmla="*/ 142 h 189"/>
              <a:gd name="T4" fmla="*/ 114 w 137"/>
              <a:gd name="T5" fmla="*/ 142 h 189"/>
              <a:gd name="T6" fmla="*/ 130 w 137"/>
              <a:gd name="T7" fmla="*/ 149 h 189"/>
              <a:gd name="T8" fmla="*/ 137 w 137"/>
              <a:gd name="T9" fmla="*/ 166 h 189"/>
              <a:gd name="T10" fmla="*/ 130 w 137"/>
              <a:gd name="T11" fmla="*/ 182 h 189"/>
              <a:gd name="T12" fmla="*/ 114 w 137"/>
              <a:gd name="T13" fmla="*/ 189 h 189"/>
              <a:gd name="T14" fmla="*/ 69 w 137"/>
              <a:gd name="T15" fmla="*/ 189 h 189"/>
              <a:gd name="T16" fmla="*/ 20 w 137"/>
              <a:gd name="T17" fmla="*/ 168 h 189"/>
              <a:gd name="T18" fmla="*/ 0 w 137"/>
              <a:gd name="T19" fmla="*/ 118 h 189"/>
              <a:gd name="T20" fmla="*/ 0 w 137"/>
              <a:gd name="T21" fmla="*/ 24 h 189"/>
              <a:gd name="T22" fmla="*/ 7 w 137"/>
              <a:gd name="T23" fmla="*/ 7 h 189"/>
              <a:gd name="T24" fmla="*/ 23 w 137"/>
              <a:gd name="T25" fmla="*/ 0 h 189"/>
              <a:gd name="T26" fmla="*/ 39 w 137"/>
              <a:gd name="T27" fmla="*/ 7 h 189"/>
              <a:gd name="T28" fmla="*/ 46 w 137"/>
              <a:gd name="T29" fmla="*/ 24 h 189"/>
              <a:gd name="T30" fmla="*/ 46 w 137"/>
              <a:gd name="T31" fmla="*/ 48 h 189"/>
              <a:gd name="T32" fmla="*/ 114 w 137"/>
              <a:gd name="T33" fmla="*/ 48 h 189"/>
              <a:gd name="T34" fmla="*/ 130 w 137"/>
              <a:gd name="T35" fmla="*/ 55 h 189"/>
              <a:gd name="T36" fmla="*/ 137 w 137"/>
              <a:gd name="T37" fmla="*/ 71 h 189"/>
              <a:gd name="T38" fmla="*/ 130 w 137"/>
              <a:gd name="T39" fmla="*/ 88 h 189"/>
              <a:gd name="T40" fmla="*/ 114 w 137"/>
              <a:gd name="T41" fmla="*/ 95 h 189"/>
              <a:gd name="T42" fmla="*/ 46 w 137"/>
              <a:gd name="T43" fmla="*/ 95 h 189"/>
              <a:gd name="T44" fmla="*/ 46 w 137"/>
              <a:gd name="T45" fmla="*/ 118 h 189"/>
              <a:gd name="T46" fmla="*/ 52 w 137"/>
              <a:gd name="T47" fmla="*/ 135 h 1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37" h="189">
                <a:moveTo>
                  <a:pt x="52" y="135"/>
                </a:moveTo>
                <a:cubicBezTo>
                  <a:pt x="57" y="140"/>
                  <a:pt x="62" y="142"/>
                  <a:pt x="69" y="142"/>
                </a:cubicBezTo>
                <a:cubicBezTo>
                  <a:pt x="114" y="142"/>
                  <a:pt x="114" y="142"/>
                  <a:pt x="114" y="142"/>
                </a:cubicBezTo>
                <a:cubicBezTo>
                  <a:pt x="120" y="142"/>
                  <a:pt x="126" y="144"/>
                  <a:pt x="130" y="149"/>
                </a:cubicBezTo>
                <a:cubicBezTo>
                  <a:pt x="135" y="153"/>
                  <a:pt x="137" y="159"/>
                  <a:pt x="137" y="166"/>
                </a:cubicBezTo>
                <a:cubicBezTo>
                  <a:pt x="137" y="172"/>
                  <a:pt x="135" y="178"/>
                  <a:pt x="130" y="182"/>
                </a:cubicBezTo>
                <a:cubicBezTo>
                  <a:pt x="126" y="187"/>
                  <a:pt x="120" y="189"/>
                  <a:pt x="114" y="189"/>
                </a:cubicBezTo>
                <a:cubicBezTo>
                  <a:pt x="69" y="189"/>
                  <a:pt x="69" y="189"/>
                  <a:pt x="69" y="189"/>
                </a:cubicBezTo>
                <a:cubicBezTo>
                  <a:pt x="50" y="189"/>
                  <a:pt x="34" y="182"/>
                  <a:pt x="20" y="168"/>
                </a:cubicBezTo>
                <a:cubicBezTo>
                  <a:pt x="7" y="155"/>
                  <a:pt x="0" y="138"/>
                  <a:pt x="0" y="118"/>
                </a:cubicBezTo>
                <a:cubicBezTo>
                  <a:pt x="0" y="24"/>
                  <a:pt x="0" y="24"/>
                  <a:pt x="0" y="24"/>
                </a:cubicBezTo>
                <a:cubicBezTo>
                  <a:pt x="0" y="17"/>
                  <a:pt x="2" y="12"/>
                  <a:pt x="7" y="7"/>
                </a:cubicBezTo>
                <a:cubicBezTo>
                  <a:pt x="11" y="3"/>
                  <a:pt x="17" y="0"/>
                  <a:pt x="23" y="0"/>
                </a:cubicBezTo>
                <a:cubicBezTo>
                  <a:pt x="29" y="0"/>
                  <a:pt x="35" y="3"/>
                  <a:pt x="39" y="7"/>
                </a:cubicBezTo>
                <a:cubicBezTo>
                  <a:pt x="44" y="12"/>
                  <a:pt x="46" y="17"/>
                  <a:pt x="46" y="24"/>
                </a:cubicBezTo>
                <a:cubicBezTo>
                  <a:pt x="46" y="48"/>
                  <a:pt x="46" y="48"/>
                  <a:pt x="46" y="48"/>
                </a:cubicBezTo>
                <a:cubicBezTo>
                  <a:pt x="114" y="48"/>
                  <a:pt x="114" y="48"/>
                  <a:pt x="114" y="48"/>
                </a:cubicBezTo>
                <a:cubicBezTo>
                  <a:pt x="120" y="48"/>
                  <a:pt x="126" y="50"/>
                  <a:pt x="130" y="55"/>
                </a:cubicBezTo>
                <a:cubicBezTo>
                  <a:pt x="135" y="59"/>
                  <a:pt x="137" y="65"/>
                  <a:pt x="137" y="71"/>
                </a:cubicBezTo>
                <a:cubicBezTo>
                  <a:pt x="137" y="78"/>
                  <a:pt x="135" y="83"/>
                  <a:pt x="130" y="88"/>
                </a:cubicBezTo>
                <a:cubicBezTo>
                  <a:pt x="126" y="93"/>
                  <a:pt x="120" y="95"/>
                  <a:pt x="114" y="95"/>
                </a:cubicBezTo>
                <a:cubicBezTo>
                  <a:pt x="46" y="95"/>
                  <a:pt x="46" y="95"/>
                  <a:pt x="46" y="95"/>
                </a:cubicBezTo>
                <a:cubicBezTo>
                  <a:pt x="46" y="118"/>
                  <a:pt x="46" y="118"/>
                  <a:pt x="46" y="118"/>
                </a:cubicBezTo>
                <a:cubicBezTo>
                  <a:pt x="46" y="125"/>
                  <a:pt x="48" y="130"/>
                  <a:pt x="52" y="135"/>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nvGrpSpPr>
          <p:cNvPr id="22" name="Group 21">
            <a:extLst>
              <a:ext uri="{FF2B5EF4-FFF2-40B4-BE49-F238E27FC236}">
                <a16:creationId xmlns:a16="http://schemas.microsoft.com/office/drawing/2014/main" id="{89950034-737B-45FE-AFF3-13B255465809}"/>
              </a:ext>
            </a:extLst>
          </p:cNvPr>
          <p:cNvGrpSpPr>
            <a:grpSpLocks noChangeAspect="1"/>
          </p:cNvGrpSpPr>
          <p:nvPr/>
        </p:nvGrpSpPr>
        <p:grpSpPr>
          <a:xfrm>
            <a:off x="4801935" y="4511879"/>
            <a:ext cx="478216" cy="566928"/>
            <a:chOff x="11039475" y="14288"/>
            <a:chExt cx="547688" cy="649287"/>
          </a:xfrm>
          <a:solidFill>
            <a:schemeClr val="bg1"/>
          </a:solidFill>
          <a:effectLst>
            <a:outerShdw blurRad="63500" sx="102000" sy="102000" algn="ctr" rotWithShape="0">
              <a:prstClr val="black">
                <a:alpha val="40000"/>
              </a:prstClr>
            </a:outerShdw>
          </a:effectLst>
        </p:grpSpPr>
        <p:sp>
          <p:nvSpPr>
            <p:cNvPr id="23" name="Freeform 45">
              <a:extLst>
                <a:ext uri="{FF2B5EF4-FFF2-40B4-BE49-F238E27FC236}">
                  <a16:creationId xmlns:a16="http://schemas.microsoft.com/office/drawing/2014/main" id="{83BC9D56-F45D-4E19-B03C-9D01E044C5CE}"/>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4" name="Freeform 46">
              <a:extLst>
                <a:ext uri="{FF2B5EF4-FFF2-40B4-BE49-F238E27FC236}">
                  <a16:creationId xmlns:a16="http://schemas.microsoft.com/office/drawing/2014/main" id="{D06887B7-6ACC-4114-B8A0-BB4B42C026DC}"/>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5" name="Freeform 47">
              <a:extLst>
                <a:ext uri="{FF2B5EF4-FFF2-40B4-BE49-F238E27FC236}">
                  <a16:creationId xmlns:a16="http://schemas.microsoft.com/office/drawing/2014/main" id="{5B4A859D-6DBE-4551-80A6-45878428FC20}"/>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6" name="Freeform 48">
              <a:extLst>
                <a:ext uri="{FF2B5EF4-FFF2-40B4-BE49-F238E27FC236}">
                  <a16:creationId xmlns:a16="http://schemas.microsoft.com/office/drawing/2014/main" id="{994F2698-3379-4E57-A087-3BE60328D426}"/>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7" name="Freeform 49">
              <a:extLst>
                <a:ext uri="{FF2B5EF4-FFF2-40B4-BE49-F238E27FC236}">
                  <a16:creationId xmlns:a16="http://schemas.microsoft.com/office/drawing/2014/main" id="{C28130C5-D309-47E6-88BE-6461800E8406}"/>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8" name="Freeform 50">
              <a:extLst>
                <a:ext uri="{FF2B5EF4-FFF2-40B4-BE49-F238E27FC236}">
                  <a16:creationId xmlns:a16="http://schemas.microsoft.com/office/drawing/2014/main" id="{165BD7E4-7D8D-4246-9539-4F79476E1F8D}"/>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nvGrpSpPr>
          <p:cNvPr id="29" name="Group 28">
            <a:extLst>
              <a:ext uri="{FF2B5EF4-FFF2-40B4-BE49-F238E27FC236}">
                <a16:creationId xmlns:a16="http://schemas.microsoft.com/office/drawing/2014/main" id="{45D3BA1A-641C-4458-A725-DB0DC91B32D5}"/>
              </a:ext>
            </a:extLst>
          </p:cNvPr>
          <p:cNvGrpSpPr>
            <a:grpSpLocks noChangeAspect="1"/>
          </p:cNvGrpSpPr>
          <p:nvPr/>
        </p:nvGrpSpPr>
        <p:grpSpPr>
          <a:xfrm>
            <a:off x="6828342" y="4539445"/>
            <a:ext cx="570033" cy="566928"/>
            <a:chOff x="11012488" y="1978025"/>
            <a:chExt cx="582612" cy="579438"/>
          </a:xfrm>
          <a:solidFill>
            <a:schemeClr val="bg1"/>
          </a:solidFill>
          <a:effectLst>
            <a:outerShdw blurRad="63500" sx="102000" sy="102000" algn="ctr" rotWithShape="0">
              <a:prstClr val="black">
                <a:alpha val="40000"/>
              </a:prstClr>
            </a:outerShdw>
          </a:effectLst>
        </p:grpSpPr>
        <p:sp>
          <p:nvSpPr>
            <p:cNvPr id="30" name="Oval 39">
              <a:extLst>
                <a:ext uri="{FF2B5EF4-FFF2-40B4-BE49-F238E27FC236}">
                  <a16:creationId xmlns:a16="http://schemas.microsoft.com/office/drawing/2014/main" id="{73709BDA-20E0-43BB-979A-213079D1BCE7}"/>
                </a:ext>
              </a:extLst>
            </p:cNvPr>
            <p:cNvSpPr>
              <a:spLocks noChangeArrowheads="1"/>
            </p:cNvSpPr>
            <p:nvPr/>
          </p:nvSpPr>
          <p:spPr bwMode="auto">
            <a:xfrm>
              <a:off x="11012488" y="1978025"/>
              <a:ext cx="139700" cy="1397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1" name="Rectangle 40">
              <a:extLst>
                <a:ext uri="{FF2B5EF4-FFF2-40B4-BE49-F238E27FC236}">
                  <a16:creationId xmlns:a16="http://schemas.microsoft.com/office/drawing/2014/main" id="{3FD19B84-383D-47B9-8983-29753BEB1098}"/>
                </a:ext>
              </a:extLst>
            </p:cNvPr>
            <p:cNvSpPr>
              <a:spLocks noChangeArrowheads="1"/>
            </p:cNvSpPr>
            <p:nvPr/>
          </p:nvSpPr>
          <p:spPr bwMode="auto">
            <a:xfrm>
              <a:off x="11023600" y="2170113"/>
              <a:ext cx="119063" cy="387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32" name="Freeform 41">
              <a:extLst>
                <a:ext uri="{FF2B5EF4-FFF2-40B4-BE49-F238E27FC236}">
                  <a16:creationId xmlns:a16="http://schemas.microsoft.com/office/drawing/2014/main" id="{8CB3DD87-B9CF-439B-9382-58784CBA20E5}"/>
                </a:ext>
              </a:extLst>
            </p:cNvPr>
            <p:cNvSpPr>
              <a:spLocks/>
            </p:cNvSpPr>
            <p:nvPr/>
          </p:nvSpPr>
          <p:spPr bwMode="auto">
            <a:xfrm>
              <a:off x="11220450" y="2162175"/>
              <a:ext cx="374650" cy="395288"/>
            </a:xfrm>
            <a:custGeom>
              <a:avLst/>
              <a:gdLst>
                <a:gd name="T0" fmla="*/ 78 w 126"/>
                <a:gd name="T1" fmla="*/ 0 h 133"/>
                <a:gd name="T2" fmla="*/ 39 w 126"/>
                <a:gd name="T3" fmla="*/ 21 h 133"/>
                <a:gd name="T4" fmla="*/ 39 w 126"/>
                <a:gd name="T5" fmla="*/ 21 h 133"/>
                <a:gd name="T6" fmla="*/ 39 w 126"/>
                <a:gd name="T7" fmla="*/ 3 h 133"/>
                <a:gd name="T8" fmla="*/ 0 w 126"/>
                <a:gd name="T9" fmla="*/ 3 h 133"/>
                <a:gd name="T10" fmla="*/ 0 w 126"/>
                <a:gd name="T11" fmla="*/ 3 h 133"/>
                <a:gd name="T12" fmla="*/ 0 w 126"/>
                <a:gd name="T13" fmla="*/ 133 h 133"/>
                <a:gd name="T14" fmla="*/ 40 w 126"/>
                <a:gd name="T15" fmla="*/ 133 h 133"/>
                <a:gd name="T16" fmla="*/ 40 w 126"/>
                <a:gd name="T17" fmla="*/ 69 h 133"/>
                <a:gd name="T18" fmla="*/ 65 w 126"/>
                <a:gd name="T19" fmla="*/ 35 h 133"/>
                <a:gd name="T20" fmla="*/ 86 w 126"/>
                <a:gd name="T21" fmla="*/ 70 h 133"/>
                <a:gd name="T22" fmla="*/ 86 w 126"/>
                <a:gd name="T23" fmla="*/ 133 h 133"/>
                <a:gd name="T24" fmla="*/ 126 w 126"/>
                <a:gd name="T25" fmla="*/ 133 h 133"/>
                <a:gd name="T26" fmla="*/ 126 w 126"/>
                <a:gd name="T27" fmla="*/ 62 h 133"/>
                <a:gd name="T28" fmla="*/ 78 w 126"/>
                <a:gd name="T29" fmla="*/ 0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6" h="133">
                  <a:moveTo>
                    <a:pt x="78" y="0"/>
                  </a:moveTo>
                  <a:cubicBezTo>
                    <a:pt x="58" y="0"/>
                    <a:pt x="45" y="10"/>
                    <a:pt x="39" y="21"/>
                  </a:cubicBezTo>
                  <a:cubicBezTo>
                    <a:pt x="39" y="21"/>
                    <a:pt x="39" y="21"/>
                    <a:pt x="39" y="21"/>
                  </a:cubicBezTo>
                  <a:cubicBezTo>
                    <a:pt x="39" y="3"/>
                    <a:pt x="39" y="3"/>
                    <a:pt x="39" y="3"/>
                  </a:cubicBezTo>
                  <a:cubicBezTo>
                    <a:pt x="0" y="3"/>
                    <a:pt x="0" y="3"/>
                    <a:pt x="0" y="3"/>
                  </a:cubicBezTo>
                  <a:cubicBezTo>
                    <a:pt x="0" y="3"/>
                    <a:pt x="0" y="3"/>
                    <a:pt x="0" y="3"/>
                  </a:cubicBezTo>
                  <a:cubicBezTo>
                    <a:pt x="0" y="133"/>
                    <a:pt x="0" y="133"/>
                    <a:pt x="0" y="133"/>
                  </a:cubicBezTo>
                  <a:cubicBezTo>
                    <a:pt x="40" y="133"/>
                    <a:pt x="40" y="133"/>
                    <a:pt x="40" y="133"/>
                  </a:cubicBezTo>
                  <a:cubicBezTo>
                    <a:pt x="40" y="69"/>
                    <a:pt x="40" y="69"/>
                    <a:pt x="40" y="69"/>
                  </a:cubicBezTo>
                  <a:cubicBezTo>
                    <a:pt x="40" y="52"/>
                    <a:pt x="43" y="35"/>
                    <a:pt x="65" y="35"/>
                  </a:cubicBezTo>
                  <a:cubicBezTo>
                    <a:pt x="85" y="35"/>
                    <a:pt x="86" y="55"/>
                    <a:pt x="86" y="70"/>
                  </a:cubicBezTo>
                  <a:cubicBezTo>
                    <a:pt x="86" y="133"/>
                    <a:pt x="86" y="133"/>
                    <a:pt x="86" y="133"/>
                  </a:cubicBezTo>
                  <a:cubicBezTo>
                    <a:pt x="126" y="133"/>
                    <a:pt x="126" y="133"/>
                    <a:pt x="126" y="133"/>
                  </a:cubicBezTo>
                  <a:cubicBezTo>
                    <a:pt x="126" y="62"/>
                    <a:pt x="126" y="62"/>
                    <a:pt x="126" y="62"/>
                  </a:cubicBezTo>
                  <a:cubicBezTo>
                    <a:pt x="126" y="27"/>
                    <a:pt x="119" y="0"/>
                    <a:pt x="78"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33" name="TextBox 32">
            <a:extLst>
              <a:ext uri="{FF2B5EF4-FFF2-40B4-BE49-F238E27FC236}">
                <a16:creationId xmlns:a16="http://schemas.microsoft.com/office/drawing/2014/main" id="{C5179511-D6B7-40B2-A6E3-B4F46CF3A0DB}"/>
              </a:ext>
            </a:extLst>
          </p:cNvPr>
          <p:cNvSpPr txBox="1"/>
          <p:nvPr/>
        </p:nvSpPr>
        <p:spPr>
          <a:xfrm>
            <a:off x="4173187"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4" name="TextBox 33">
            <a:extLst>
              <a:ext uri="{FF2B5EF4-FFF2-40B4-BE49-F238E27FC236}">
                <a16:creationId xmlns:a16="http://schemas.microsoft.com/office/drawing/2014/main" id="{5182036E-02CD-49C3-8C35-DA06C6AA55CA}"/>
              </a:ext>
            </a:extLst>
          </p:cNvPr>
          <p:cNvSpPr txBox="1"/>
          <p:nvPr/>
        </p:nvSpPr>
        <p:spPr>
          <a:xfrm>
            <a:off x="6198193" y="2270481"/>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5" name="TextBox 34">
            <a:extLst>
              <a:ext uri="{FF2B5EF4-FFF2-40B4-BE49-F238E27FC236}">
                <a16:creationId xmlns:a16="http://schemas.microsoft.com/office/drawing/2014/main" id="{EF29D98D-30AA-4905-8AFF-E99C99B5B5AE}"/>
              </a:ext>
            </a:extLst>
          </p:cNvPr>
          <p:cNvSpPr txBox="1"/>
          <p:nvPr/>
        </p:nvSpPr>
        <p:spPr>
          <a:xfrm>
            <a:off x="4164504" y="5184288"/>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sp>
        <p:nvSpPr>
          <p:cNvPr id="36" name="TextBox 35">
            <a:extLst>
              <a:ext uri="{FF2B5EF4-FFF2-40B4-BE49-F238E27FC236}">
                <a16:creationId xmlns:a16="http://schemas.microsoft.com/office/drawing/2014/main" id="{B1840684-FD72-4096-BAC7-E2BC46DD59C6}"/>
              </a:ext>
            </a:extLst>
          </p:cNvPr>
          <p:cNvSpPr txBox="1"/>
          <p:nvPr/>
        </p:nvSpPr>
        <p:spPr>
          <a:xfrm>
            <a:off x="6207784" y="5186737"/>
            <a:ext cx="1809618" cy="338554"/>
          </a:xfrm>
          <a:prstGeom prst="rect">
            <a:avLst/>
          </a:prstGeom>
          <a:noFill/>
        </p:spPr>
        <p:txBody>
          <a:bodyPr wrap="square" rtlCol="0">
            <a:spAutoFit/>
          </a:bodyPr>
          <a:lstStyle/>
          <a:p>
            <a:pPr algn="ctr" defTabSz="1219170">
              <a:spcBef>
                <a:spcPct val="20000"/>
              </a:spcBef>
              <a:defRPr/>
            </a:pPr>
            <a:r>
              <a:rPr lang="en-US" sz="1600" b="1" dirty="0">
                <a:solidFill>
                  <a:schemeClr val="bg1"/>
                </a:solidFill>
                <a:latin typeface="Candara" panose="020E0502030303020204" pitchFamily="34" charset="0"/>
              </a:rPr>
              <a:t>LOREM IPSUM</a:t>
            </a:r>
          </a:p>
        </p:txBody>
      </p:sp>
      <p:pic>
        <p:nvPicPr>
          <p:cNvPr id="55" name="Picture 54">
            <a:extLst>
              <a:ext uri="{FF2B5EF4-FFF2-40B4-BE49-F238E27FC236}">
                <a16:creationId xmlns:a16="http://schemas.microsoft.com/office/drawing/2014/main" id="{2DC69179-F15E-48AE-A75B-32537B3538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21684" y="3537867"/>
            <a:ext cx="731520" cy="710419"/>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9289716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par>
                                <p:cTn id="14" presetID="53" presetClass="entr" presetSubtype="16" fill="hold" nodeType="withEffect">
                                  <p:stCondLst>
                                    <p:cond delay="0"/>
                                  </p:stCondLst>
                                  <p:childTnLst>
                                    <p:set>
                                      <p:cBhvr>
                                        <p:cTn id="15" dur="1" fill="hold">
                                          <p:stCondLst>
                                            <p:cond delay="0"/>
                                          </p:stCondLst>
                                        </p:cTn>
                                        <p:tgtEl>
                                          <p:spTgt spid="55"/>
                                        </p:tgtEl>
                                        <p:attrNameLst>
                                          <p:attrName>style.visibility</p:attrName>
                                        </p:attrNameLst>
                                      </p:cBhvr>
                                      <p:to>
                                        <p:strVal val="visible"/>
                                      </p:to>
                                    </p:set>
                                    <p:anim calcmode="lin" valueType="num">
                                      <p:cBhvr>
                                        <p:cTn id="16" dur="500" fill="hold"/>
                                        <p:tgtEl>
                                          <p:spTgt spid="55"/>
                                        </p:tgtEl>
                                        <p:attrNameLst>
                                          <p:attrName>ppt_w</p:attrName>
                                        </p:attrNameLst>
                                      </p:cBhvr>
                                      <p:tavLst>
                                        <p:tav tm="0">
                                          <p:val>
                                            <p:fltVal val="0"/>
                                          </p:val>
                                        </p:tav>
                                        <p:tav tm="100000">
                                          <p:val>
                                            <p:strVal val="#ppt_w"/>
                                          </p:val>
                                        </p:tav>
                                      </p:tavLst>
                                    </p:anim>
                                    <p:anim calcmode="lin" valueType="num">
                                      <p:cBhvr>
                                        <p:cTn id="17" dur="500" fill="hold"/>
                                        <p:tgtEl>
                                          <p:spTgt spid="55"/>
                                        </p:tgtEl>
                                        <p:attrNameLst>
                                          <p:attrName>ppt_h</p:attrName>
                                        </p:attrNameLst>
                                      </p:cBhvr>
                                      <p:tavLst>
                                        <p:tav tm="0">
                                          <p:val>
                                            <p:fltVal val="0"/>
                                          </p:val>
                                        </p:tav>
                                        <p:tav tm="100000">
                                          <p:val>
                                            <p:strVal val="#ppt_h"/>
                                          </p:val>
                                        </p:tav>
                                      </p:tavLst>
                                    </p:anim>
                                    <p:animEffect transition="in" filter="fade">
                                      <p:cBhvr>
                                        <p:cTn id="18" dur="500"/>
                                        <p:tgtEl>
                                          <p:spTgt spid="55"/>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p:cTn id="22" dur="500" fill="hold"/>
                                        <p:tgtEl>
                                          <p:spTgt spid="2"/>
                                        </p:tgtEl>
                                        <p:attrNameLst>
                                          <p:attrName>ppt_w</p:attrName>
                                        </p:attrNameLst>
                                      </p:cBhvr>
                                      <p:tavLst>
                                        <p:tav tm="0">
                                          <p:val>
                                            <p:fltVal val="0"/>
                                          </p:val>
                                        </p:tav>
                                        <p:tav tm="100000">
                                          <p:val>
                                            <p:strVal val="#ppt_w"/>
                                          </p:val>
                                        </p:tav>
                                      </p:tavLst>
                                    </p:anim>
                                    <p:anim calcmode="lin" valueType="num">
                                      <p:cBhvr>
                                        <p:cTn id="23" dur="500" fill="hold"/>
                                        <p:tgtEl>
                                          <p:spTgt spid="2"/>
                                        </p:tgtEl>
                                        <p:attrNameLst>
                                          <p:attrName>ppt_h</p:attrName>
                                        </p:attrNameLst>
                                      </p:cBhvr>
                                      <p:tavLst>
                                        <p:tav tm="0">
                                          <p:val>
                                            <p:fltVal val="0"/>
                                          </p:val>
                                        </p:tav>
                                        <p:tav tm="100000">
                                          <p:val>
                                            <p:strVal val="#ppt_h"/>
                                          </p:val>
                                        </p:tav>
                                      </p:tavLst>
                                    </p:anim>
                                    <p:animEffect transition="in" filter="fade">
                                      <p:cBhvr>
                                        <p:cTn id="24" dur="500"/>
                                        <p:tgtEl>
                                          <p:spTgt spid="2"/>
                                        </p:tgtEl>
                                      </p:cBhvr>
                                    </p:animEffect>
                                    <p:anim calcmode="lin" valueType="num">
                                      <p:cBhvr>
                                        <p:cTn id="25" dur="500" fill="hold"/>
                                        <p:tgtEl>
                                          <p:spTgt spid="2"/>
                                        </p:tgtEl>
                                        <p:attrNameLst>
                                          <p:attrName>ppt_x</p:attrName>
                                        </p:attrNameLst>
                                      </p:cBhvr>
                                      <p:tavLst>
                                        <p:tav tm="0">
                                          <p:val>
                                            <p:fltVal val="0.5"/>
                                          </p:val>
                                        </p:tav>
                                        <p:tav tm="100000">
                                          <p:val>
                                            <p:strVal val="#ppt_x"/>
                                          </p:val>
                                        </p:tav>
                                      </p:tavLst>
                                    </p:anim>
                                    <p:anim calcmode="lin" valueType="num">
                                      <p:cBhvr>
                                        <p:cTn id="26" dur="500" fill="hold"/>
                                        <p:tgtEl>
                                          <p:spTgt spid="2"/>
                                        </p:tgtEl>
                                        <p:attrNameLst>
                                          <p:attrName>ppt_y</p:attrName>
                                        </p:attrNameLst>
                                      </p:cBhvr>
                                      <p:tavLst>
                                        <p:tav tm="0">
                                          <p:val>
                                            <p:fltVal val="0.5"/>
                                          </p:val>
                                        </p:tav>
                                        <p:tav tm="100000">
                                          <p:val>
                                            <p:strVal val="#ppt_y"/>
                                          </p:val>
                                        </p:tav>
                                      </p:tavLst>
                                    </p:anim>
                                  </p:childTnLst>
                                </p:cTn>
                              </p:par>
                              <p:par>
                                <p:cTn id="27" presetID="53" presetClass="entr" presetSubtype="528" fill="hold" grpId="0" nodeType="withEffect">
                                  <p:stCondLst>
                                    <p:cond delay="0"/>
                                  </p:stCondLst>
                                  <p:childTnLst>
                                    <p:set>
                                      <p:cBhvr>
                                        <p:cTn id="28" dur="1" fill="hold">
                                          <p:stCondLst>
                                            <p:cond delay="0"/>
                                          </p:stCondLst>
                                        </p:cTn>
                                        <p:tgtEl>
                                          <p:spTgt spid="33"/>
                                        </p:tgtEl>
                                        <p:attrNameLst>
                                          <p:attrName>style.visibility</p:attrName>
                                        </p:attrNameLst>
                                      </p:cBhvr>
                                      <p:to>
                                        <p:strVal val="visible"/>
                                      </p:to>
                                    </p:set>
                                    <p:anim calcmode="lin" valueType="num">
                                      <p:cBhvr>
                                        <p:cTn id="29" dur="500" fill="hold"/>
                                        <p:tgtEl>
                                          <p:spTgt spid="33"/>
                                        </p:tgtEl>
                                        <p:attrNameLst>
                                          <p:attrName>ppt_w</p:attrName>
                                        </p:attrNameLst>
                                      </p:cBhvr>
                                      <p:tavLst>
                                        <p:tav tm="0">
                                          <p:val>
                                            <p:fltVal val="0"/>
                                          </p:val>
                                        </p:tav>
                                        <p:tav tm="100000">
                                          <p:val>
                                            <p:strVal val="#ppt_w"/>
                                          </p:val>
                                        </p:tav>
                                      </p:tavLst>
                                    </p:anim>
                                    <p:anim calcmode="lin" valueType="num">
                                      <p:cBhvr>
                                        <p:cTn id="30" dur="500" fill="hold"/>
                                        <p:tgtEl>
                                          <p:spTgt spid="33"/>
                                        </p:tgtEl>
                                        <p:attrNameLst>
                                          <p:attrName>ppt_h</p:attrName>
                                        </p:attrNameLst>
                                      </p:cBhvr>
                                      <p:tavLst>
                                        <p:tav tm="0">
                                          <p:val>
                                            <p:fltVal val="0"/>
                                          </p:val>
                                        </p:tav>
                                        <p:tav tm="100000">
                                          <p:val>
                                            <p:strVal val="#ppt_h"/>
                                          </p:val>
                                        </p:tav>
                                      </p:tavLst>
                                    </p:anim>
                                    <p:animEffect transition="in" filter="fade">
                                      <p:cBhvr>
                                        <p:cTn id="31" dur="500"/>
                                        <p:tgtEl>
                                          <p:spTgt spid="33"/>
                                        </p:tgtEl>
                                      </p:cBhvr>
                                    </p:animEffect>
                                    <p:anim calcmode="lin" valueType="num">
                                      <p:cBhvr>
                                        <p:cTn id="32" dur="500" fill="hold"/>
                                        <p:tgtEl>
                                          <p:spTgt spid="33"/>
                                        </p:tgtEl>
                                        <p:attrNameLst>
                                          <p:attrName>ppt_x</p:attrName>
                                        </p:attrNameLst>
                                      </p:cBhvr>
                                      <p:tavLst>
                                        <p:tav tm="0">
                                          <p:val>
                                            <p:fltVal val="0.5"/>
                                          </p:val>
                                        </p:tav>
                                        <p:tav tm="100000">
                                          <p:val>
                                            <p:strVal val="#ppt_x"/>
                                          </p:val>
                                        </p:tav>
                                      </p:tavLst>
                                    </p:anim>
                                    <p:anim calcmode="lin" valueType="num">
                                      <p:cBhvr>
                                        <p:cTn id="33" dur="500" fill="hold"/>
                                        <p:tgtEl>
                                          <p:spTgt spid="33"/>
                                        </p:tgtEl>
                                        <p:attrNameLst>
                                          <p:attrName>ppt_y</p:attrName>
                                        </p:attrNameLst>
                                      </p:cBhvr>
                                      <p:tavLst>
                                        <p:tav tm="0">
                                          <p:val>
                                            <p:fltVal val="0.5"/>
                                          </p:val>
                                        </p:tav>
                                        <p:tav tm="100000">
                                          <p:val>
                                            <p:strVal val="#ppt_y"/>
                                          </p:val>
                                        </p:tav>
                                      </p:tavLst>
                                    </p:anim>
                                  </p:childTnLst>
                                </p:cTn>
                              </p:par>
                              <p:par>
                                <p:cTn id="34" presetID="53" presetClass="entr" presetSubtype="528" fill="hold" grpId="0" nodeType="withEffect">
                                  <p:stCondLst>
                                    <p:cond delay="0"/>
                                  </p:stCondLst>
                                  <p:childTnLst>
                                    <p:set>
                                      <p:cBhvr>
                                        <p:cTn id="35" dur="1" fill="hold">
                                          <p:stCondLst>
                                            <p:cond delay="0"/>
                                          </p:stCondLst>
                                        </p:cTn>
                                        <p:tgtEl>
                                          <p:spTgt spid="19"/>
                                        </p:tgtEl>
                                        <p:attrNameLst>
                                          <p:attrName>style.visibility</p:attrName>
                                        </p:attrNameLst>
                                      </p:cBhvr>
                                      <p:to>
                                        <p:strVal val="visible"/>
                                      </p:to>
                                    </p:set>
                                    <p:anim calcmode="lin" valueType="num">
                                      <p:cBhvr>
                                        <p:cTn id="36" dur="500" fill="hold"/>
                                        <p:tgtEl>
                                          <p:spTgt spid="19"/>
                                        </p:tgtEl>
                                        <p:attrNameLst>
                                          <p:attrName>ppt_w</p:attrName>
                                        </p:attrNameLst>
                                      </p:cBhvr>
                                      <p:tavLst>
                                        <p:tav tm="0">
                                          <p:val>
                                            <p:fltVal val="0"/>
                                          </p:val>
                                        </p:tav>
                                        <p:tav tm="100000">
                                          <p:val>
                                            <p:strVal val="#ppt_w"/>
                                          </p:val>
                                        </p:tav>
                                      </p:tavLst>
                                    </p:anim>
                                    <p:anim calcmode="lin" valueType="num">
                                      <p:cBhvr>
                                        <p:cTn id="37" dur="500" fill="hold"/>
                                        <p:tgtEl>
                                          <p:spTgt spid="19"/>
                                        </p:tgtEl>
                                        <p:attrNameLst>
                                          <p:attrName>ppt_h</p:attrName>
                                        </p:attrNameLst>
                                      </p:cBhvr>
                                      <p:tavLst>
                                        <p:tav tm="0">
                                          <p:val>
                                            <p:fltVal val="0"/>
                                          </p:val>
                                        </p:tav>
                                        <p:tav tm="100000">
                                          <p:val>
                                            <p:strVal val="#ppt_h"/>
                                          </p:val>
                                        </p:tav>
                                      </p:tavLst>
                                    </p:anim>
                                    <p:animEffect transition="in" filter="fade">
                                      <p:cBhvr>
                                        <p:cTn id="38" dur="500"/>
                                        <p:tgtEl>
                                          <p:spTgt spid="19"/>
                                        </p:tgtEl>
                                      </p:cBhvr>
                                    </p:animEffect>
                                    <p:anim calcmode="lin" valueType="num">
                                      <p:cBhvr>
                                        <p:cTn id="39" dur="500" fill="hold"/>
                                        <p:tgtEl>
                                          <p:spTgt spid="19"/>
                                        </p:tgtEl>
                                        <p:attrNameLst>
                                          <p:attrName>ppt_x</p:attrName>
                                        </p:attrNameLst>
                                      </p:cBhvr>
                                      <p:tavLst>
                                        <p:tav tm="0">
                                          <p:val>
                                            <p:fltVal val="0.5"/>
                                          </p:val>
                                        </p:tav>
                                        <p:tav tm="100000">
                                          <p:val>
                                            <p:strVal val="#ppt_x"/>
                                          </p:val>
                                        </p:tav>
                                      </p:tavLst>
                                    </p:anim>
                                    <p:anim calcmode="lin" valueType="num">
                                      <p:cBhvr>
                                        <p:cTn id="40" dur="500" fill="hold"/>
                                        <p:tgtEl>
                                          <p:spTgt spid="19"/>
                                        </p:tgtEl>
                                        <p:attrNameLst>
                                          <p:attrName>ppt_y</p:attrName>
                                        </p:attrNameLst>
                                      </p:cBhvr>
                                      <p:tavLst>
                                        <p:tav tm="0">
                                          <p:val>
                                            <p:fltVal val="0.5"/>
                                          </p:val>
                                        </p:tav>
                                        <p:tav tm="100000">
                                          <p:val>
                                            <p:strVal val="#ppt_y"/>
                                          </p:val>
                                        </p:tav>
                                      </p:tavLst>
                                    </p:anim>
                                  </p:childTnLst>
                                </p:cTn>
                              </p:par>
                            </p:childTnLst>
                          </p:cTn>
                        </p:par>
                        <p:par>
                          <p:cTn id="41" fill="hold">
                            <p:stCondLst>
                              <p:cond delay="1500"/>
                            </p:stCondLst>
                            <p:childTnLst>
                              <p:par>
                                <p:cTn id="42" presetID="22" presetClass="entr" presetSubtype="2" fill="hold" grpId="0" nodeType="afterEffect">
                                  <p:stCondLst>
                                    <p:cond delay="0"/>
                                  </p:stCondLst>
                                  <p:childTnLst>
                                    <p:set>
                                      <p:cBhvr>
                                        <p:cTn id="43" dur="1" fill="hold">
                                          <p:stCondLst>
                                            <p:cond delay="0"/>
                                          </p:stCondLst>
                                        </p:cTn>
                                        <p:tgtEl>
                                          <p:spTgt spid="12"/>
                                        </p:tgtEl>
                                        <p:attrNameLst>
                                          <p:attrName>style.visibility</p:attrName>
                                        </p:attrNameLst>
                                      </p:cBhvr>
                                      <p:to>
                                        <p:strVal val="visible"/>
                                      </p:to>
                                    </p:set>
                                    <p:animEffect transition="in" filter="wipe(right)">
                                      <p:cBhvr>
                                        <p:cTn id="44" dur="500"/>
                                        <p:tgtEl>
                                          <p:spTgt spid="12"/>
                                        </p:tgtEl>
                                      </p:cBhvr>
                                    </p:animEffect>
                                  </p:childTnLst>
                                </p:cTn>
                              </p:par>
                            </p:childTnLst>
                          </p:cTn>
                        </p:par>
                        <p:par>
                          <p:cTn id="45" fill="hold">
                            <p:stCondLst>
                              <p:cond delay="2000"/>
                            </p:stCondLst>
                            <p:childTnLst>
                              <p:par>
                                <p:cTn id="46" presetID="42" presetClass="entr" presetSubtype="0" fill="hold" grpId="0" nodeType="afterEffect">
                                  <p:stCondLst>
                                    <p:cond delay="0"/>
                                  </p:stCondLst>
                                  <p:childTnLst>
                                    <p:set>
                                      <p:cBhvr>
                                        <p:cTn id="47" dur="1" fill="hold">
                                          <p:stCondLst>
                                            <p:cond delay="0"/>
                                          </p:stCondLst>
                                        </p:cTn>
                                        <p:tgtEl>
                                          <p:spTgt spid="14">
                                            <p:txEl>
                                              <p:pRg st="0" end="0"/>
                                            </p:txEl>
                                          </p:spTgt>
                                        </p:tgtEl>
                                        <p:attrNameLst>
                                          <p:attrName>style.visibility</p:attrName>
                                        </p:attrNameLst>
                                      </p:cBhvr>
                                      <p:to>
                                        <p:strVal val="visible"/>
                                      </p:to>
                                    </p:set>
                                    <p:animEffect transition="in" filter="fade">
                                      <p:cBhvr>
                                        <p:cTn id="48" dur="1000"/>
                                        <p:tgtEl>
                                          <p:spTgt spid="14">
                                            <p:txEl>
                                              <p:pRg st="0" end="0"/>
                                            </p:txEl>
                                          </p:spTgt>
                                        </p:tgtEl>
                                      </p:cBhvr>
                                    </p:animEffect>
                                    <p:anim calcmode="lin" valueType="num">
                                      <p:cBhvr>
                                        <p:cTn id="4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5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51" fill="hold">
                            <p:stCondLst>
                              <p:cond delay="3000"/>
                            </p:stCondLst>
                            <p:childTnLst>
                              <p:par>
                                <p:cTn id="52" presetID="42" presetClass="entr" presetSubtype="0" fill="hold" grpId="0" nodeType="afterEffect">
                                  <p:stCondLst>
                                    <p:cond delay="0"/>
                                  </p:stCondLst>
                                  <p:childTnLst>
                                    <p:set>
                                      <p:cBhvr>
                                        <p:cTn id="53" dur="1" fill="hold">
                                          <p:stCondLst>
                                            <p:cond delay="0"/>
                                          </p:stCondLst>
                                        </p:cTn>
                                        <p:tgtEl>
                                          <p:spTgt spid="14">
                                            <p:txEl>
                                              <p:pRg st="1" end="1"/>
                                            </p:txEl>
                                          </p:spTgt>
                                        </p:tgtEl>
                                        <p:attrNameLst>
                                          <p:attrName>style.visibility</p:attrName>
                                        </p:attrNameLst>
                                      </p:cBhvr>
                                      <p:to>
                                        <p:strVal val="visible"/>
                                      </p:to>
                                    </p:set>
                                    <p:animEffect transition="in" filter="fade">
                                      <p:cBhvr>
                                        <p:cTn id="54" dur="1000"/>
                                        <p:tgtEl>
                                          <p:spTgt spid="14">
                                            <p:txEl>
                                              <p:pRg st="1" end="1"/>
                                            </p:txEl>
                                          </p:spTgt>
                                        </p:tgtEl>
                                      </p:cBhvr>
                                    </p:animEffect>
                                    <p:anim calcmode="lin" valueType="num">
                                      <p:cBhvr>
                                        <p:cTn id="55" dur="1000" fill="hold"/>
                                        <p:tgtEl>
                                          <p:spTgt spid="14">
                                            <p:txEl>
                                              <p:pRg st="1" end="1"/>
                                            </p:txEl>
                                          </p:spTgt>
                                        </p:tgtEl>
                                        <p:attrNameLst>
                                          <p:attrName>ppt_x</p:attrName>
                                        </p:attrNameLst>
                                      </p:cBhvr>
                                      <p:tavLst>
                                        <p:tav tm="0">
                                          <p:val>
                                            <p:strVal val="#ppt_x"/>
                                          </p:val>
                                        </p:tav>
                                        <p:tav tm="100000">
                                          <p:val>
                                            <p:strVal val="#ppt_x"/>
                                          </p:val>
                                        </p:tav>
                                      </p:tavLst>
                                    </p:anim>
                                    <p:anim calcmode="lin" valueType="num">
                                      <p:cBhvr>
                                        <p:cTn id="56" dur="1000" fill="hold"/>
                                        <p:tgtEl>
                                          <p:spTgt spid="14">
                                            <p:txEl>
                                              <p:pRg st="1" end="1"/>
                                            </p:txEl>
                                          </p:spTgt>
                                        </p:tgtEl>
                                        <p:attrNameLst>
                                          <p:attrName>ppt_y</p:attrName>
                                        </p:attrNameLst>
                                      </p:cBhvr>
                                      <p:tavLst>
                                        <p:tav tm="0">
                                          <p:val>
                                            <p:strVal val="#ppt_y+.1"/>
                                          </p:val>
                                        </p:tav>
                                        <p:tav tm="100000">
                                          <p:val>
                                            <p:strVal val="#ppt_y"/>
                                          </p:val>
                                        </p:tav>
                                      </p:tavLst>
                                    </p:anim>
                                  </p:childTnLst>
                                </p:cTn>
                              </p:par>
                            </p:childTnLst>
                          </p:cTn>
                        </p:par>
                        <p:par>
                          <p:cTn id="57" fill="hold">
                            <p:stCondLst>
                              <p:cond delay="4000"/>
                            </p:stCondLst>
                            <p:childTnLst>
                              <p:par>
                                <p:cTn id="58" presetID="42" presetClass="entr" presetSubtype="0" fill="hold" grpId="0" nodeType="afterEffect">
                                  <p:stCondLst>
                                    <p:cond delay="0"/>
                                  </p:stCondLst>
                                  <p:childTnLst>
                                    <p:set>
                                      <p:cBhvr>
                                        <p:cTn id="59" dur="1" fill="hold">
                                          <p:stCondLst>
                                            <p:cond delay="0"/>
                                          </p:stCondLst>
                                        </p:cTn>
                                        <p:tgtEl>
                                          <p:spTgt spid="14">
                                            <p:txEl>
                                              <p:pRg st="2" end="2"/>
                                            </p:txEl>
                                          </p:spTgt>
                                        </p:tgtEl>
                                        <p:attrNameLst>
                                          <p:attrName>style.visibility</p:attrName>
                                        </p:attrNameLst>
                                      </p:cBhvr>
                                      <p:to>
                                        <p:strVal val="visible"/>
                                      </p:to>
                                    </p:set>
                                    <p:animEffect transition="in" filter="fade">
                                      <p:cBhvr>
                                        <p:cTn id="60" dur="1000"/>
                                        <p:tgtEl>
                                          <p:spTgt spid="14">
                                            <p:txEl>
                                              <p:pRg st="2" end="2"/>
                                            </p:txEl>
                                          </p:spTgt>
                                        </p:tgtEl>
                                      </p:cBhvr>
                                    </p:animEffect>
                                    <p:anim calcmode="lin" valueType="num">
                                      <p:cBhvr>
                                        <p:cTn id="61" dur="10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62" dur="10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42" presetClass="entr" presetSubtype="0" fill="hold" grpId="0" nodeType="afterEffect">
                                  <p:stCondLst>
                                    <p:cond delay="0"/>
                                  </p:stCondLst>
                                  <p:childTnLst>
                                    <p:set>
                                      <p:cBhvr>
                                        <p:cTn id="65" dur="1" fill="hold">
                                          <p:stCondLst>
                                            <p:cond delay="0"/>
                                          </p:stCondLst>
                                        </p:cTn>
                                        <p:tgtEl>
                                          <p:spTgt spid="14">
                                            <p:txEl>
                                              <p:pRg st="3" end="3"/>
                                            </p:txEl>
                                          </p:spTgt>
                                        </p:tgtEl>
                                        <p:attrNameLst>
                                          <p:attrName>style.visibility</p:attrName>
                                        </p:attrNameLst>
                                      </p:cBhvr>
                                      <p:to>
                                        <p:strVal val="visible"/>
                                      </p:to>
                                    </p:set>
                                    <p:animEffect transition="in" filter="fade">
                                      <p:cBhvr>
                                        <p:cTn id="66" dur="1000"/>
                                        <p:tgtEl>
                                          <p:spTgt spid="14">
                                            <p:txEl>
                                              <p:pRg st="3" end="3"/>
                                            </p:txEl>
                                          </p:spTgt>
                                        </p:tgtEl>
                                      </p:cBhvr>
                                    </p:animEffect>
                                    <p:anim calcmode="lin" valueType="num">
                                      <p:cBhvr>
                                        <p:cTn id="67" dur="10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68" dur="10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8"/>
                                        </p:tgtEl>
                                        <p:attrNameLst>
                                          <p:attrName>style.visibility</p:attrName>
                                        </p:attrNameLst>
                                      </p:cBhvr>
                                      <p:to>
                                        <p:strVal val="visible"/>
                                      </p:to>
                                    </p:set>
                                    <p:anim calcmode="lin" valueType="num">
                                      <p:cBhvr>
                                        <p:cTn id="72" dur="500" fill="hold"/>
                                        <p:tgtEl>
                                          <p:spTgt spid="8"/>
                                        </p:tgtEl>
                                        <p:attrNameLst>
                                          <p:attrName>ppt_w</p:attrName>
                                        </p:attrNameLst>
                                      </p:cBhvr>
                                      <p:tavLst>
                                        <p:tav tm="0">
                                          <p:val>
                                            <p:fltVal val="0"/>
                                          </p:val>
                                        </p:tav>
                                        <p:tav tm="100000">
                                          <p:val>
                                            <p:strVal val="#ppt_w"/>
                                          </p:val>
                                        </p:tav>
                                      </p:tavLst>
                                    </p:anim>
                                    <p:anim calcmode="lin" valueType="num">
                                      <p:cBhvr>
                                        <p:cTn id="73" dur="500" fill="hold"/>
                                        <p:tgtEl>
                                          <p:spTgt spid="8"/>
                                        </p:tgtEl>
                                        <p:attrNameLst>
                                          <p:attrName>ppt_h</p:attrName>
                                        </p:attrNameLst>
                                      </p:cBhvr>
                                      <p:tavLst>
                                        <p:tav tm="0">
                                          <p:val>
                                            <p:fltVal val="0"/>
                                          </p:val>
                                        </p:tav>
                                        <p:tav tm="100000">
                                          <p:val>
                                            <p:strVal val="#ppt_h"/>
                                          </p:val>
                                        </p:tav>
                                      </p:tavLst>
                                    </p:anim>
                                    <p:animEffect transition="in" filter="fade">
                                      <p:cBhvr>
                                        <p:cTn id="74" dur="500"/>
                                        <p:tgtEl>
                                          <p:spTgt spid="8"/>
                                        </p:tgtEl>
                                      </p:cBhvr>
                                    </p:animEffect>
                                    <p:anim calcmode="lin" valueType="num">
                                      <p:cBhvr>
                                        <p:cTn id="75" dur="500" fill="hold"/>
                                        <p:tgtEl>
                                          <p:spTgt spid="8"/>
                                        </p:tgtEl>
                                        <p:attrNameLst>
                                          <p:attrName>ppt_x</p:attrName>
                                        </p:attrNameLst>
                                      </p:cBhvr>
                                      <p:tavLst>
                                        <p:tav tm="0">
                                          <p:val>
                                            <p:fltVal val="0.5"/>
                                          </p:val>
                                        </p:tav>
                                        <p:tav tm="100000">
                                          <p:val>
                                            <p:strVal val="#ppt_x"/>
                                          </p:val>
                                        </p:tav>
                                      </p:tavLst>
                                    </p:anim>
                                    <p:anim calcmode="lin" valueType="num">
                                      <p:cBhvr>
                                        <p:cTn id="76" dur="500" fill="hold"/>
                                        <p:tgtEl>
                                          <p:spTgt spid="8"/>
                                        </p:tgtEl>
                                        <p:attrNameLst>
                                          <p:attrName>ppt_y</p:attrName>
                                        </p:attrNameLst>
                                      </p:cBhvr>
                                      <p:tavLst>
                                        <p:tav tm="0">
                                          <p:val>
                                            <p:fltVal val="0.5"/>
                                          </p:val>
                                        </p:tav>
                                        <p:tav tm="100000">
                                          <p:val>
                                            <p:strVal val="#ppt_y"/>
                                          </p:val>
                                        </p:tav>
                                      </p:tavLst>
                                    </p:anim>
                                  </p:childTnLst>
                                </p:cTn>
                              </p:par>
                              <p:par>
                                <p:cTn id="77" presetID="53" presetClass="entr" presetSubtype="528" fill="hold" grpId="0" nodeType="withEffect">
                                  <p:stCondLst>
                                    <p:cond delay="0"/>
                                  </p:stCondLst>
                                  <p:childTnLst>
                                    <p:set>
                                      <p:cBhvr>
                                        <p:cTn id="78" dur="1" fill="hold">
                                          <p:stCondLst>
                                            <p:cond delay="0"/>
                                          </p:stCondLst>
                                        </p:cTn>
                                        <p:tgtEl>
                                          <p:spTgt spid="34"/>
                                        </p:tgtEl>
                                        <p:attrNameLst>
                                          <p:attrName>style.visibility</p:attrName>
                                        </p:attrNameLst>
                                      </p:cBhvr>
                                      <p:to>
                                        <p:strVal val="visible"/>
                                      </p:to>
                                    </p:set>
                                    <p:anim calcmode="lin" valueType="num">
                                      <p:cBhvr>
                                        <p:cTn id="79" dur="500" fill="hold"/>
                                        <p:tgtEl>
                                          <p:spTgt spid="34"/>
                                        </p:tgtEl>
                                        <p:attrNameLst>
                                          <p:attrName>ppt_w</p:attrName>
                                        </p:attrNameLst>
                                      </p:cBhvr>
                                      <p:tavLst>
                                        <p:tav tm="0">
                                          <p:val>
                                            <p:fltVal val="0"/>
                                          </p:val>
                                        </p:tav>
                                        <p:tav tm="100000">
                                          <p:val>
                                            <p:strVal val="#ppt_w"/>
                                          </p:val>
                                        </p:tav>
                                      </p:tavLst>
                                    </p:anim>
                                    <p:anim calcmode="lin" valueType="num">
                                      <p:cBhvr>
                                        <p:cTn id="80" dur="500" fill="hold"/>
                                        <p:tgtEl>
                                          <p:spTgt spid="34"/>
                                        </p:tgtEl>
                                        <p:attrNameLst>
                                          <p:attrName>ppt_h</p:attrName>
                                        </p:attrNameLst>
                                      </p:cBhvr>
                                      <p:tavLst>
                                        <p:tav tm="0">
                                          <p:val>
                                            <p:fltVal val="0"/>
                                          </p:val>
                                        </p:tav>
                                        <p:tav tm="100000">
                                          <p:val>
                                            <p:strVal val="#ppt_h"/>
                                          </p:val>
                                        </p:tav>
                                      </p:tavLst>
                                    </p:anim>
                                    <p:animEffect transition="in" filter="fade">
                                      <p:cBhvr>
                                        <p:cTn id="81" dur="500"/>
                                        <p:tgtEl>
                                          <p:spTgt spid="34"/>
                                        </p:tgtEl>
                                      </p:cBhvr>
                                    </p:animEffect>
                                    <p:anim calcmode="lin" valueType="num">
                                      <p:cBhvr>
                                        <p:cTn id="82" dur="500" fill="hold"/>
                                        <p:tgtEl>
                                          <p:spTgt spid="34"/>
                                        </p:tgtEl>
                                        <p:attrNameLst>
                                          <p:attrName>ppt_x</p:attrName>
                                        </p:attrNameLst>
                                      </p:cBhvr>
                                      <p:tavLst>
                                        <p:tav tm="0">
                                          <p:val>
                                            <p:fltVal val="0.5"/>
                                          </p:val>
                                        </p:tav>
                                        <p:tav tm="100000">
                                          <p:val>
                                            <p:strVal val="#ppt_x"/>
                                          </p:val>
                                        </p:tav>
                                      </p:tavLst>
                                    </p:anim>
                                    <p:anim calcmode="lin" valueType="num">
                                      <p:cBhvr>
                                        <p:cTn id="83" dur="500" fill="hold"/>
                                        <p:tgtEl>
                                          <p:spTgt spid="34"/>
                                        </p:tgtEl>
                                        <p:attrNameLst>
                                          <p:attrName>ppt_y</p:attrName>
                                        </p:attrNameLst>
                                      </p:cBhvr>
                                      <p:tavLst>
                                        <p:tav tm="0">
                                          <p:val>
                                            <p:fltVal val="0.5"/>
                                          </p:val>
                                        </p:tav>
                                        <p:tav tm="100000">
                                          <p:val>
                                            <p:strVal val="#ppt_y"/>
                                          </p:val>
                                        </p:tav>
                                      </p:tavLst>
                                    </p:anim>
                                  </p:childTnLst>
                                </p:cTn>
                              </p:par>
                              <p:par>
                                <p:cTn id="84" presetID="53" presetClass="entr" presetSubtype="528" fill="hold" grpId="0" nodeType="withEffect">
                                  <p:stCondLst>
                                    <p:cond delay="0"/>
                                  </p:stCondLst>
                                  <p:childTnLst>
                                    <p:set>
                                      <p:cBhvr>
                                        <p:cTn id="85" dur="1" fill="hold">
                                          <p:stCondLst>
                                            <p:cond delay="0"/>
                                          </p:stCondLst>
                                        </p:cTn>
                                        <p:tgtEl>
                                          <p:spTgt spid="21"/>
                                        </p:tgtEl>
                                        <p:attrNameLst>
                                          <p:attrName>style.visibility</p:attrName>
                                        </p:attrNameLst>
                                      </p:cBhvr>
                                      <p:to>
                                        <p:strVal val="visible"/>
                                      </p:to>
                                    </p:set>
                                    <p:anim calcmode="lin" valueType="num">
                                      <p:cBhvr>
                                        <p:cTn id="86" dur="500" fill="hold"/>
                                        <p:tgtEl>
                                          <p:spTgt spid="21"/>
                                        </p:tgtEl>
                                        <p:attrNameLst>
                                          <p:attrName>ppt_w</p:attrName>
                                        </p:attrNameLst>
                                      </p:cBhvr>
                                      <p:tavLst>
                                        <p:tav tm="0">
                                          <p:val>
                                            <p:fltVal val="0"/>
                                          </p:val>
                                        </p:tav>
                                        <p:tav tm="100000">
                                          <p:val>
                                            <p:strVal val="#ppt_w"/>
                                          </p:val>
                                        </p:tav>
                                      </p:tavLst>
                                    </p:anim>
                                    <p:anim calcmode="lin" valueType="num">
                                      <p:cBhvr>
                                        <p:cTn id="87" dur="500" fill="hold"/>
                                        <p:tgtEl>
                                          <p:spTgt spid="21"/>
                                        </p:tgtEl>
                                        <p:attrNameLst>
                                          <p:attrName>ppt_h</p:attrName>
                                        </p:attrNameLst>
                                      </p:cBhvr>
                                      <p:tavLst>
                                        <p:tav tm="0">
                                          <p:val>
                                            <p:fltVal val="0"/>
                                          </p:val>
                                        </p:tav>
                                        <p:tav tm="100000">
                                          <p:val>
                                            <p:strVal val="#ppt_h"/>
                                          </p:val>
                                        </p:tav>
                                      </p:tavLst>
                                    </p:anim>
                                    <p:animEffect transition="in" filter="fade">
                                      <p:cBhvr>
                                        <p:cTn id="88" dur="500"/>
                                        <p:tgtEl>
                                          <p:spTgt spid="21"/>
                                        </p:tgtEl>
                                      </p:cBhvr>
                                    </p:animEffect>
                                    <p:anim calcmode="lin" valueType="num">
                                      <p:cBhvr>
                                        <p:cTn id="89" dur="500" fill="hold"/>
                                        <p:tgtEl>
                                          <p:spTgt spid="21"/>
                                        </p:tgtEl>
                                        <p:attrNameLst>
                                          <p:attrName>ppt_x</p:attrName>
                                        </p:attrNameLst>
                                      </p:cBhvr>
                                      <p:tavLst>
                                        <p:tav tm="0">
                                          <p:val>
                                            <p:fltVal val="0.5"/>
                                          </p:val>
                                        </p:tav>
                                        <p:tav tm="100000">
                                          <p:val>
                                            <p:strVal val="#ppt_x"/>
                                          </p:val>
                                        </p:tav>
                                      </p:tavLst>
                                    </p:anim>
                                    <p:anim calcmode="lin" valueType="num">
                                      <p:cBhvr>
                                        <p:cTn id="90" dur="500" fill="hold"/>
                                        <p:tgtEl>
                                          <p:spTgt spid="21"/>
                                        </p:tgtEl>
                                        <p:attrNameLst>
                                          <p:attrName>ppt_y</p:attrName>
                                        </p:attrNameLst>
                                      </p:cBhvr>
                                      <p:tavLst>
                                        <p:tav tm="0">
                                          <p:val>
                                            <p:fltVal val="0.5"/>
                                          </p:val>
                                        </p:tav>
                                        <p:tav tm="100000">
                                          <p:val>
                                            <p:strVal val="#ppt_y"/>
                                          </p:val>
                                        </p:tav>
                                      </p:tavLst>
                                    </p:anim>
                                  </p:childTnLst>
                                </p:cTn>
                              </p:par>
                            </p:childTnLst>
                          </p:cTn>
                        </p:par>
                        <p:par>
                          <p:cTn id="91" fill="hold">
                            <p:stCondLst>
                              <p:cond delay="6500"/>
                            </p:stCondLst>
                            <p:childTnLst>
                              <p:par>
                                <p:cTn id="92" presetID="22" presetClass="entr" presetSubtype="8" fill="hold" grpId="0" nodeType="afterEffect">
                                  <p:stCondLst>
                                    <p:cond delay="0"/>
                                  </p:stCondLst>
                                  <p:childTnLst>
                                    <p:set>
                                      <p:cBhvr>
                                        <p:cTn id="93" dur="1" fill="hold">
                                          <p:stCondLst>
                                            <p:cond delay="0"/>
                                          </p:stCondLst>
                                        </p:cTn>
                                        <p:tgtEl>
                                          <p:spTgt spid="3"/>
                                        </p:tgtEl>
                                        <p:attrNameLst>
                                          <p:attrName>style.visibility</p:attrName>
                                        </p:attrNameLst>
                                      </p:cBhvr>
                                      <p:to>
                                        <p:strVal val="visible"/>
                                      </p:to>
                                    </p:set>
                                    <p:animEffect transition="in" filter="wipe(left)">
                                      <p:cBhvr>
                                        <p:cTn id="94" dur="500"/>
                                        <p:tgtEl>
                                          <p:spTgt spid="3"/>
                                        </p:tgtEl>
                                      </p:cBhvr>
                                    </p:animEffect>
                                  </p:childTnLst>
                                </p:cTn>
                              </p:par>
                            </p:childTnLst>
                          </p:cTn>
                        </p:par>
                        <p:par>
                          <p:cTn id="95" fill="hold">
                            <p:stCondLst>
                              <p:cond delay="7000"/>
                            </p:stCondLst>
                            <p:childTnLst>
                              <p:par>
                                <p:cTn id="96" presetID="42" presetClass="entr" presetSubtype="0" fill="hold" grpId="0" nodeType="afterEffect">
                                  <p:stCondLst>
                                    <p:cond delay="0"/>
                                  </p:stCondLst>
                                  <p:childTnLst>
                                    <p:set>
                                      <p:cBhvr>
                                        <p:cTn id="97" dur="1" fill="hold">
                                          <p:stCondLst>
                                            <p:cond delay="0"/>
                                          </p:stCondLst>
                                        </p:cTn>
                                        <p:tgtEl>
                                          <p:spTgt spid="16">
                                            <p:txEl>
                                              <p:pRg st="0" end="0"/>
                                            </p:txEl>
                                          </p:spTgt>
                                        </p:tgtEl>
                                        <p:attrNameLst>
                                          <p:attrName>style.visibility</p:attrName>
                                        </p:attrNameLst>
                                      </p:cBhvr>
                                      <p:to>
                                        <p:strVal val="visible"/>
                                      </p:to>
                                    </p:set>
                                    <p:animEffect transition="in" filter="fade">
                                      <p:cBhvr>
                                        <p:cTn id="98" dur="1000"/>
                                        <p:tgtEl>
                                          <p:spTgt spid="16">
                                            <p:txEl>
                                              <p:pRg st="0" end="0"/>
                                            </p:txEl>
                                          </p:spTgt>
                                        </p:tgtEl>
                                      </p:cBhvr>
                                    </p:animEffect>
                                    <p:anim calcmode="lin" valueType="num">
                                      <p:cBhvr>
                                        <p:cTn id="99"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8000"/>
                            </p:stCondLst>
                            <p:childTnLst>
                              <p:par>
                                <p:cTn id="102" presetID="42" presetClass="entr" presetSubtype="0" fill="hold" grpId="0" nodeType="afterEffect">
                                  <p:stCondLst>
                                    <p:cond delay="0"/>
                                  </p:stCondLst>
                                  <p:childTnLst>
                                    <p:set>
                                      <p:cBhvr>
                                        <p:cTn id="103" dur="1" fill="hold">
                                          <p:stCondLst>
                                            <p:cond delay="0"/>
                                          </p:stCondLst>
                                        </p:cTn>
                                        <p:tgtEl>
                                          <p:spTgt spid="16">
                                            <p:txEl>
                                              <p:pRg st="1" end="1"/>
                                            </p:txEl>
                                          </p:spTgt>
                                        </p:tgtEl>
                                        <p:attrNameLst>
                                          <p:attrName>style.visibility</p:attrName>
                                        </p:attrNameLst>
                                      </p:cBhvr>
                                      <p:to>
                                        <p:strVal val="visible"/>
                                      </p:to>
                                    </p:set>
                                    <p:animEffect transition="in" filter="fade">
                                      <p:cBhvr>
                                        <p:cTn id="104" dur="1000"/>
                                        <p:tgtEl>
                                          <p:spTgt spid="16">
                                            <p:txEl>
                                              <p:pRg st="1" end="1"/>
                                            </p:txEl>
                                          </p:spTgt>
                                        </p:tgtEl>
                                      </p:cBhvr>
                                    </p:animEffect>
                                    <p:anim calcmode="lin" valueType="num">
                                      <p:cBhvr>
                                        <p:cTn id="105"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106"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107" fill="hold">
                            <p:stCondLst>
                              <p:cond delay="9000"/>
                            </p:stCondLst>
                            <p:childTnLst>
                              <p:par>
                                <p:cTn id="108" presetID="42" presetClass="entr" presetSubtype="0" fill="hold" grpId="0" nodeType="afterEffect">
                                  <p:stCondLst>
                                    <p:cond delay="0"/>
                                  </p:stCondLst>
                                  <p:childTnLst>
                                    <p:set>
                                      <p:cBhvr>
                                        <p:cTn id="109" dur="1" fill="hold">
                                          <p:stCondLst>
                                            <p:cond delay="0"/>
                                          </p:stCondLst>
                                        </p:cTn>
                                        <p:tgtEl>
                                          <p:spTgt spid="16">
                                            <p:txEl>
                                              <p:pRg st="2" end="2"/>
                                            </p:txEl>
                                          </p:spTgt>
                                        </p:tgtEl>
                                        <p:attrNameLst>
                                          <p:attrName>style.visibility</p:attrName>
                                        </p:attrNameLst>
                                      </p:cBhvr>
                                      <p:to>
                                        <p:strVal val="visible"/>
                                      </p:to>
                                    </p:set>
                                    <p:animEffect transition="in" filter="fade">
                                      <p:cBhvr>
                                        <p:cTn id="110" dur="1000"/>
                                        <p:tgtEl>
                                          <p:spTgt spid="16">
                                            <p:txEl>
                                              <p:pRg st="2" end="2"/>
                                            </p:txEl>
                                          </p:spTgt>
                                        </p:tgtEl>
                                      </p:cBhvr>
                                    </p:animEffect>
                                    <p:anim calcmode="lin" valueType="num">
                                      <p:cBhvr>
                                        <p:cTn id="111"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12"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0000"/>
                            </p:stCondLst>
                            <p:childTnLst>
                              <p:par>
                                <p:cTn id="114" presetID="42" presetClass="entr" presetSubtype="0" fill="hold" grpId="0" nodeType="afterEffect">
                                  <p:stCondLst>
                                    <p:cond delay="0"/>
                                  </p:stCondLst>
                                  <p:childTnLst>
                                    <p:set>
                                      <p:cBhvr>
                                        <p:cTn id="115" dur="1" fill="hold">
                                          <p:stCondLst>
                                            <p:cond delay="0"/>
                                          </p:stCondLst>
                                        </p:cTn>
                                        <p:tgtEl>
                                          <p:spTgt spid="16">
                                            <p:txEl>
                                              <p:pRg st="3" end="3"/>
                                            </p:txEl>
                                          </p:spTgt>
                                        </p:tgtEl>
                                        <p:attrNameLst>
                                          <p:attrName>style.visibility</p:attrName>
                                        </p:attrNameLst>
                                      </p:cBhvr>
                                      <p:to>
                                        <p:strVal val="visible"/>
                                      </p:to>
                                    </p:set>
                                    <p:animEffect transition="in" filter="fade">
                                      <p:cBhvr>
                                        <p:cTn id="116" dur="1000"/>
                                        <p:tgtEl>
                                          <p:spTgt spid="16">
                                            <p:txEl>
                                              <p:pRg st="3" end="3"/>
                                            </p:txEl>
                                          </p:spTgt>
                                        </p:tgtEl>
                                      </p:cBhvr>
                                    </p:animEffect>
                                    <p:anim calcmode="lin" valueType="num">
                                      <p:cBhvr>
                                        <p:cTn id="117"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18"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53" presetClass="entr" presetSubtype="528" fill="hold" grpId="0" nodeType="afterEffect">
                                  <p:stCondLst>
                                    <p:cond delay="0"/>
                                  </p:stCondLst>
                                  <p:childTnLst>
                                    <p:set>
                                      <p:cBhvr>
                                        <p:cTn id="121" dur="1" fill="hold">
                                          <p:stCondLst>
                                            <p:cond delay="0"/>
                                          </p:stCondLst>
                                        </p:cTn>
                                        <p:tgtEl>
                                          <p:spTgt spid="10"/>
                                        </p:tgtEl>
                                        <p:attrNameLst>
                                          <p:attrName>style.visibility</p:attrName>
                                        </p:attrNameLst>
                                      </p:cBhvr>
                                      <p:to>
                                        <p:strVal val="visible"/>
                                      </p:to>
                                    </p:set>
                                    <p:anim calcmode="lin" valueType="num">
                                      <p:cBhvr>
                                        <p:cTn id="122" dur="500" fill="hold"/>
                                        <p:tgtEl>
                                          <p:spTgt spid="10"/>
                                        </p:tgtEl>
                                        <p:attrNameLst>
                                          <p:attrName>ppt_w</p:attrName>
                                        </p:attrNameLst>
                                      </p:cBhvr>
                                      <p:tavLst>
                                        <p:tav tm="0">
                                          <p:val>
                                            <p:fltVal val="0"/>
                                          </p:val>
                                        </p:tav>
                                        <p:tav tm="100000">
                                          <p:val>
                                            <p:strVal val="#ppt_w"/>
                                          </p:val>
                                        </p:tav>
                                      </p:tavLst>
                                    </p:anim>
                                    <p:anim calcmode="lin" valueType="num">
                                      <p:cBhvr>
                                        <p:cTn id="123" dur="500" fill="hold"/>
                                        <p:tgtEl>
                                          <p:spTgt spid="10"/>
                                        </p:tgtEl>
                                        <p:attrNameLst>
                                          <p:attrName>ppt_h</p:attrName>
                                        </p:attrNameLst>
                                      </p:cBhvr>
                                      <p:tavLst>
                                        <p:tav tm="0">
                                          <p:val>
                                            <p:fltVal val="0"/>
                                          </p:val>
                                        </p:tav>
                                        <p:tav tm="100000">
                                          <p:val>
                                            <p:strVal val="#ppt_h"/>
                                          </p:val>
                                        </p:tav>
                                      </p:tavLst>
                                    </p:anim>
                                    <p:animEffect transition="in" filter="fade">
                                      <p:cBhvr>
                                        <p:cTn id="124" dur="500"/>
                                        <p:tgtEl>
                                          <p:spTgt spid="10"/>
                                        </p:tgtEl>
                                      </p:cBhvr>
                                    </p:animEffect>
                                    <p:anim calcmode="lin" valueType="num">
                                      <p:cBhvr>
                                        <p:cTn id="125" dur="500" fill="hold"/>
                                        <p:tgtEl>
                                          <p:spTgt spid="10"/>
                                        </p:tgtEl>
                                        <p:attrNameLst>
                                          <p:attrName>ppt_x</p:attrName>
                                        </p:attrNameLst>
                                      </p:cBhvr>
                                      <p:tavLst>
                                        <p:tav tm="0">
                                          <p:val>
                                            <p:fltVal val="0.5"/>
                                          </p:val>
                                        </p:tav>
                                        <p:tav tm="100000">
                                          <p:val>
                                            <p:strVal val="#ppt_x"/>
                                          </p:val>
                                        </p:tav>
                                      </p:tavLst>
                                    </p:anim>
                                    <p:anim calcmode="lin" valueType="num">
                                      <p:cBhvr>
                                        <p:cTn id="126" dur="500" fill="hold"/>
                                        <p:tgtEl>
                                          <p:spTgt spid="10"/>
                                        </p:tgtEl>
                                        <p:attrNameLst>
                                          <p:attrName>ppt_y</p:attrName>
                                        </p:attrNameLst>
                                      </p:cBhvr>
                                      <p:tavLst>
                                        <p:tav tm="0">
                                          <p:val>
                                            <p:fltVal val="0.5"/>
                                          </p:val>
                                        </p:tav>
                                        <p:tav tm="100000">
                                          <p:val>
                                            <p:strVal val="#ppt_y"/>
                                          </p:val>
                                        </p:tav>
                                      </p:tavLst>
                                    </p:anim>
                                  </p:childTnLst>
                                </p:cTn>
                              </p:par>
                              <p:par>
                                <p:cTn id="127" presetID="53" presetClass="entr" presetSubtype="528" fill="hold" nodeType="withEffect">
                                  <p:stCondLst>
                                    <p:cond delay="0"/>
                                  </p:stCondLst>
                                  <p:childTnLst>
                                    <p:set>
                                      <p:cBhvr>
                                        <p:cTn id="128" dur="1" fill="hold">
                                          <p:stCondLst>
                                            <p:cond delay="0"/>
                                          </p:stCondLst>
                                        </p:cTn>
                                        <p:tgtEl>
                                          <p:spTgt spid="29"/>
                                        </p:tgtEl>
                                        <p:attrNameLst>
                                          <p:attrName>style.visibility</p:attrName>
                                        </p:attrNameLst>
                                      </p:cBhvr>
                                      <p:to>
                                        <p:strVal val="visible"/>
                                      </p:to>
                                    </p:set>
                                    <p:anim calcmode="lin" valueType="num">
                                      <p:cBhvr>
                                        <p:cTn id="129" dur="500" fill="hold"/>
                                        <p:tgtEl>
                                          <p:spTgt spid="29"/>
                                        </p:tgtEl>
                                        <p:attrNameLst>
                                          <p:attrName>ppt_w</p:attrName>
                                        </p:attrNameLst>
                                      </p:cBhvr>
                                      <p:tavLst>
                                        <p:tav tm="0">
                                          <p:val>
                                            <p:fltVal val="0"/>
                                          </p:val>
                                        </p:tav>
                                        <p:tav tm="100000">
                                          <p:val>
                                            <p:strVal val="#ppt_w"/>
                                          </p:val>
                                        </p:tav>
                                      </p:tavLst>
                                    </p:anim>
                                    <p:anim calcmode="lin" valueType="num">
                                      <p:cBhvr>
                                        <p:cTn id="130" dur="500" fill="hold"/>
                                        <p:tgtEl>
                                          <p:spTgt spid="29"/>
                                        </p:tgtEl>
                                        <p:attrNameLst>
                                          <p:attrName>ppt_h</p:attrName>
                                        </p:attrNameLst>
                                      </p:cBhvr>
                                      <p:tavLst>
                                        <p:tav tm="0">
                                          <p:val>
                                            <p:fltVal val="0"/>
                                          </p:val>
                                        </p:tav>
                                        <p:tav tm="100000">
                                          <p:val>
                                            <p:strVal val="#ppt_h"/>
                                          </p:val>
                                        </p:tav>
                                      </p:tavLst>
                                    </p:anim>
                                    <p:animEffect transition="in" filter="fade">
                                      <p:cBhvr>
                                        <p:cTn id="131" dur="500"/>
                                        <p:tgtEl>
                                          <p:spTgt spid="29"/>
                                        </p:tgtEl>
                                      </p:cBhvr>
                                    </p:animEffect>
                                    <p:anim calcmode="lin" valueType="num">
                                      <p:cBhvr>
                                        <p:cTn id="132" dur="500" fill="hold"/>
                                        <p:tgtEl>
                                          <p:spTgt spid="29"/>
                                        </p:tgtEl>
                                        <p:attrNameLst>
                                          <p:attrName>ppt_x</p:attrName>
                                        </p:attrNameLst>
                                      </p:cBhvr>
                                      <p:tavLst>
                                        <p:tav tm="0">
                                          <p:val>
                                            <p:fltVal val="0.5"/>
                                          </p:val>
                                        </p:tav>
                                        <p:tav tm="100000">
                                          <p:val>
                                            <p:strVal val="#ppt_x"/>
                                          </p:val>
                                        </p:tav>
                                      </p:tavLst>
                                    </p:anim>
                                    <p:anim calcmode="lin" valueType="num">
                                      <p:cBhvr>
                                        <p:cTn id="133" dur="500" fill="hold"/>
                                        <p:tgtEl>
                                          <p:spTgt spid="29"/>
                                        </p:tgtEl>
                                        <p:attrNameLst>
                                          <p:attrName>ppt_y</p:attrName>
                                        </p:attrNameLst>
                                      </p:cBhvr>
                                      <p:tavLst>
                                        <p:tav tm="0">
                                          <p:val>
                                            <p:fltVal val="0.5"/>
                                          </p:val>
                                        </p:tav>
                                        <p:tav tm="100000">
                                          <p:val>
                                            <p:strVal val="#ppt_y"/>
                                          </p:val>
                                        </p:tav>
                                      </p:tavLst>
                                    </p:anim>
                                  </p:childTnLst>
                                </p:cTn>
                              </p:par>
                              <p:par>
                                <p:cTn id="134" presetID="53" presetClass="entr" presetSubtype="528"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 calcmode="lin" valueType="num">
                                      <p:cBhvr>
                                        <p:cTn id="136" dur="500" fill="hold"/>
                                        <p:tgtEl>
                                          <p:spTgt spid="36"/>
                                        </p:tgtEl>
                                        <p:attrNameLst>
                                          <p:attrName>ppt_w</p:attrName>
                                        </p:attrNameLst>
                                      </p:cBhvr>
                                      <p:tavLst>
                                        <p:tav tm="0">
                                          <p:val>
                                            <p:fltVal val="0"/>
                                          </p:val>
                                        </p:tav>
                                        <p:tav tm="100000">
                                          <p:val>
                                            <p:strVal val="#ppt_w"/>
                                          </p:val>
                                        </p:tav>
                                      </p:tavLst>
                                    </p:anim>
                                    <p:anim calcmode="lin" valueType="num">
                                      <p:cBhvr>
                                        <p:cTn id="137" dur="500" fill="hold"/>
                                        <p:tgtEl>
                                          <p:spTgt spid="36"/>
                                        </p:tgtEl>
                                        <p:attrNameLst>
                                          <p:attrName>ppt_h</p:attrName>
                                        </p:attrNameLst>
                                      </p:cBhvr>
                                      <p:tavLst>
                                        <p:tav tm="0">
                                          <p:val>
                                            <p:fltVal val="0"/>
                                          </p:val>
                                        </p:tav>
                                        <p:tav tm="100000">
                                          <p:val>
                                            <p:strVal val="#ppt_h"/>
                                          </p:val>
                                        </p:tav>
                                      </p:tavLst>
                                    </p:anim>
                                    <p:animEffect transition="in" filter="fade">
                                      <p:cBhvr>
                                        <p:cTn id="138" dur="500"/>
                                        <p:tgtEl>
                                          <p:spTgt spid="36"/>
                                        </p:tgtEl>
                                      </p:cBhvr>
                                    </p:animEffect>
                                    <p:anim calcmode="lin" valueType="num">
                                      <p:cBhvr>
                                        <p:cTn id="139" dur="500" fill="hold"/>
                                        <p:tgtEl>
                                          <p:spTgt spid="36"/>
                                        </p:tgtEl>
                                        <p:attrNameLst>
                                          <p:attrName>ppt_x</p:attrName>
                                        </p:attrNameLst>
                                      </p:cBhvr>
                                      <p:tavLst>
                                        <p:tav tm="0">
                                          <p:val>
                                            <p:fltVal val="0.5"/>
                                          </p:val>
                                        </p:tav>
                                        <p:tav tm="100000">
                                          <p:val>
                                            <p:strVal val="#ppt_x"/>
                                          </p:val>
                                        </p:tav>
                                      </p:tavLst>
                                    </p:anim>
                                    <p:anim calcmode="lin" valueType="num">
                                      <p:cBhvr>
                                        <p:cTn id="140" dur="500" fill="hold"/>
                                        <p:tgtEl>
                                          <p:spTgt spid="36"/>
                                        </p:tgtEl>
                                        <p:attrNameLst>
                                          <p:attrName>ppt_y</p:attrName>
                                        </p:attrNameLst>
                                      </p:cBhvr>
                                      <p:tavLst>
                                        <p:tav tm="0">
                                          <p:val>
                                            <p:fltVal val="0.5"/>
                                          </p:val>
                                        </p:tav>
                                        <p:tav tm="100000">
                                          <p:val>
                                            <p:strVal val="#ppt_y"/>
                                          </p:val>
                                        </p:tav>
                                      </p:tavLst>
                                    </p:anim>
                                  </p:childTnLst>
                                </p:cTn>
                              </p:par>
                            </p:childTnLst>
                          </p:cTn>
                        </p:par>
                        <p:par>
                          <p:cTn id="141" fill="hold">
                            <p:stCondLst>
                              <p:cond delay="11500"/>
                            </p:stCondLst>
                            <p:childTnLst>
                              <p:par>
                                <p:cTn id="142" presetID="22" presetClass="entr" presetSubtype="8" fill="hold" grpId="0" nodeType="afterEffect">
                                  <p:stCondLst>
                                    <p:cond delay="0"/>
                                  </p:stCondLst>
                                  <p:childTnLst>
                                    <p:set>
                                      <p:cBhvr>
                                        <p:cTn id="143" dur="1" fill="hold">
                                          <p:stCondLst>
                                            <p:cond delay="0"/>
                                          </p:stCondLst>
                                        </p:cTn>
                                        <p:tgtEl>
                                          <p:spTgt spid="11"/>
                                        </p:tgtEl>
                                        <p:attrNameLst>
                                          <p:attrName>style.visibility</p:attrName>
                                        </p:attrNameLst>
                                      </p:cBhvr>
                                      <p:to>
                                        <p:strVal val="visible"/>
                                      </p:to>
                                    </p:set>
                                    <p:animEffect transition="in" filter="wipe(left)">
                                      <p:cBhvr>
                                        <p:cTn id="144" dur="500"/>
                                        <p:tgtEl>
                                          <p:spTgt spid="11"/>
                                        </p:tgtEl>
                                      </p:cBhvr>
                                    </p:animEffect>
                                  </p:childTnLst>
                                </p:cTn>
                              </p:par>
                            </p:childTnLst>
                          </p:cTn>
                        </p:par>
                        <p:par>
                          <p:cTn id="145" fill="hold">
                            <p:stCondLst>
                              <p:cond delay="12000"/>
                            </p:stCondLst>
                            <p:childTnLst>
                              <p:par>
                                <p:cTn id="146" presetID="42" presetClass="entr" presetSubtype="0" fill="hold" grpId="0" nodeType="afterEffect">
                                  <p:stCondLst>
                                    <p:cond delay="0"/>
                                  </p:stCondLst>
                                  <p:childTnLst>
                                    <p:set>
                                      <p:cBhvr>
                                        <p:cTn id="147" dur="1" fill="hold">
                                          <p:stCondLst>
                                            <p:cond delay="0"/>
                                          </p:stCondLst>
                                        </p:cTn>
                                        <p:tgtEl>
                                          <p:spTgt spid="17">
                                            <p:txEl>
                                              <p:pRg st="0" end="0"/>
                                            </p:txEl>
                                          </p:spTgt>
                                        </p:tgtEl>
                                        <p:attrNameLst>
                                          <p:attrName>style.visibility</p:attrName>
                                        </p:attrNameLst>
                                      </p:cBhvr>
                                      <p:to>
                                        <p:strVal val="visible"/>
                                      </p:to>
                                    </p:set>
                                    <p:animEffect transition="in" filter="fade">
                                      <p:cBhvr>
                                        <p:cTn id="148" dur="1000"/>
                                        <p:tgtEl>
                                          <p:spTgt spid="17">
                                            <p:txEl>
                                              <p:pRg st="0" end="0"/>
                                            </p:txEl>
                                          </p:spTgt>
                                        </p:tgtEl>
                                      </p:cBhvr>
                                    </p:animEffect>
                                    <p:anim calcmode="lin" valueType="num">
                                      <p:cBhvr>
                                        <p:cTn id="149" dur="10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150" dur="10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42" presetClass="entr" presetSubtype="0" fill="hold" grpId="0" nodeType="afterEffect">
                                  <p:stCondLst>
                                    <p:cond delay="0"/>
                                  </p:stCondLst>
                                  <p:childTnLst>
                                    <p:set>
                                      <p:cBhvr>
                                        <p:cTn id="153" dur="1" fill="hold">
                                          <p:stCondLst>
                                            <p:cond delay="0"/>
                                          </p:stCondLst>
                                        </p:cTn>
                                        <p:tgtEl>
                                          <p:spTgt spid="17">
                                            <p:txEl>
                                              <p:pRg st="1" end="1"/>
                                            </p:txEl>
                                          </p:spTgt>
                                        </p:tgtEl>
                                        <p:attrNameLst>
                                          <p:attrName>style.visibility</p:attrName>
                                        </p:attrNameLst>
                                      </p:cBhvr>
                                      <p:to>
                                        <p:strVal val="visible"/>
                                      </p:to>
                                    </p:set>
                                    <p:animEffect transition="in" filter="fade">
                                      <p:cBhvr>
                                        <p:cTn id="154" dur="1000"/>
                                        <p:tgtEl>
                                          <p:spTgt spid="17">
                                            <p:txEl>
                                              <p:pRg st="1" end="1"/>
                                            </p:txEl>
                                          </p:spTgt>
                                        </p:tgtEl>
                                      </p:cBhvr>
                                    </p:animEffect>
                                    <p:anim calcmode="lin" valueType="num">
                                      <p:cBhvr>
                                        <p:cTn id="155"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156"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par>
                          <p:cTn id="157" fill="hold">
                            <p:stCondLst>
                              <p:cond delay="14000"/>
                            </p:stCondLst>
                            <p:childTnLst>
                              <p:par>
                                <p:cTn id="158" presetID="42" presetClass="entr" presetSubtype="0" fill="hold" grpId="0" nodeType="afterEffect">
                                  <p:stCondLst>
                                    <p:cond delay="0"/>
                                  </p:stCondLst>
                                  <p:childTnLst>
                                    <p:set>
                                      <p:cBhvr>
                                        <p:cTn id="159" dur="1" fill="hold">
                                          <p:stCondLst>
                                            <p:cond delay="0"/>
                                          </p:stCondLst>
                                        </p:cTn>
                                        <p:tgtEl>
                                          <p:spTgt spid="17">
                                            <p:txEl>
                                              <p:pRg st="2" end="2"/>
                                            </p:txEl>
                                          </p:spTgt>
                                        </p:tgtEl>
                                        <p:attrNameLst>
                                          <p:attrName>style.visibility</p:attrName>
                                        </p:attrNameLst>
                                      </p:cBhvr>
                                      <p:to>
                                        <p:strVal val="visible"/>
                                      </p:to>
                                    </p:set>
                                    <p:animEffect transition="in" filter="fade">
                                      <p:cBhvr>
                                        <p:cTn id="160" dur="1000"/>
                                        <p:tgtEl>
                                          <p:spTgt spid="17">
                                            <p:txEl>
                                              <p:pRg st="2" end="2"/>
                                            </p:txEl>
                                          </p:spTgt>
                                        </p:tgtEl>
                                      </p:cBhvr>
                                    </p:animEffect>
                                    <p:anim calcmode="lin" valueType="num">
                                      <p:cBhvr>
                                        <p:cTn id="161" dur="10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162" dur="10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5000"/>
                            </p:stCondLst>
                            <p:childTnLst>
                              <p:par>
                                <p:cTn id="164" presetID="42" presetClass="entr" presetSubtype="0" fill="hold" grpId="0" nodeType="afterEffect">
                                  <p:stCondLst>
                                    <p:cond delay="0"/>
                                  </p:stCondLst>
                                  <p:childTnLst>
                                    <p:set>
                                      <p:cBhvr>
                                        <p:cTn id="165" dur="1" fill="hold">
                                          <p:stCondLst>
                                            <p:cond delay="0"/>
                                          </p:stCondLst>
                                        </p:cTn>
                                        <p:tgtEl>
                                          <p:spTgt spid="17">
                                            <p:txEl>
                                              <p:pRg st="3" end="3"/>
                                            </p:txEl>
                                          </p:spTgt>
                                        </p:tgtEl>
                                        <p:attrNameLst>
                                          <p:attrName>style.visibility</p:attrName>
                                        </p:attrNameLst>
                                      </p:cBhvr>
                                      <p:to>
                                        <p:strVal val="visible"/>
                                      </p:to>
                                    </p:set>
                                    <p:animEffect transition="in" filter="fade">
                                      <p:cBhvr>
                                        <p:cTn id="166" dur="1000"/>
                                        <p:tgtEl>
                                          <p:spTgt spid="17">
                                            <p:txEl>
                                              <p:pRg st="3" end="3"/>
                                            </p:txEl>
                                          </p:spTgt>
                                        </p:tgtEl>
                                      </p:cBhvr>
                                    </p:animEffect>
                                    <p:anim calcmode="lin" valueType="num">
                                      <p:cBhvr>
                                        <p:cTn id="167" dur="1000" fill="hold"/>
                                        <p:tgtEl>
                                          <p:spTgt spid="17">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17">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6000"/>
                            </p:stCondLst>
                            <p:childTnLst>
                              <p:par>
                                <p:cTn id="170" presetID="53" presetClass="entr" presetSubtype="528" fill="hold" grpId="0" nodeType="afterEffect">
                                  <p:stCondLst>
                                    <p:cond delay="0"/>
                                  </p:stCondLst>
                                  <p:childTnLst>
                                    <p:set>
                                      <p:cBhvr>
                                        <p:cTn id="171" dur="1" fill="hold">
                                          <p:stCondLst>
                                            <p:cond delay="0"/>
                                          </p:stCondLst>
                                        </p:cTn>
                                        <p:tgtEl>
                                          <p:spTgt spid="9"/>
                                        </p:tgtEl>
                                        <p:attrNameLst>
                                          <p:attrName>style.visibility</p:attrName>
                                        </p:attrNameLst>
                                      </p:cBhvr>
                                      <p:to>
                                        <p:strVal val="visible"/>
                                      </p:to>
                                    </p:set>
                                    <p:anim calcmode="lin" valueType="num">
                                      <p:cBhvr>
                                        <p:cTn id="172" dur="500" fill="hold"/>
                                        <p:tgtEl>
                                          <p:spTgt spid="9"/>
                                        </p:tgtEl>
                                        <p:attrNameLst>
                                          <p:attrName>ppt_w</p:attrName>
                                        </p:attrNameLst>
                                      </p:cBhvr>
                                      <p:tavLst>
                                        <p:tav tm="0">
                                          <p:val>
                                            <p:fltVal val="0"/>
                                          </p:val>
                                        </p:tav>
                                        <p:tav tm="100000">
                                          <p:val>
                                            <p:strVal val="#ppt_w"/>
                                          </p:val>
                                        </p:tav>
                                      </p:tavLst>
                                    </p:anim>
                                    <p:anim calcmode="lin" valueType="num">
                                      <p:cBhvr>
                                        <p:cTn id="173" dur="500" fill="hold"/>
                                        <p:tgtEl>
                                          <p:spTgt spid="9"/>
                                        </p:tgtEl>
                                        <p:attrNameLst>
                                          <p:attrName>ppt_h</p:attrName>
                                        </p:attrNameLst>
                                      </p:cBhvr>
                                      <p:tavLst>
                                        <p:tav tm="0">
                                          <p:val>
                                            <p:fltVal val="0"/>
                                          </p:val>
                                        </p:tav>
                                        <p:tav tm="100000">
                                          <p:val>
                                            <p:strVal val="#ppt_h"/>
                                          </p:val>
                                        </p:tav>
                                      </p:tavLst>
                                    </p:anim>
                                    <p:animEffect transition="in" filter="fade">
                                      <p:cBhvr>
                                        <p:cTn id="174" dur="500"/>
                                        <p:tgtEl>
                                          <p:spTgt spid="9"/>
                                        </p:tgtEl>
                                      </p:cBhvr>
                                    </p:animEffect>
                                    <p:anim calcmode="lin" valueType="num">
                                      <p:cBhvr>
                                        <p:cTn id="175" dur="500" fill="hold"/>
                                        <p:tgtEl>
                                          <p:spTgt spid="9"/>
                                        </p:tgtEl>
                                        <p:attrNameLst>
                                          <p:attrName>ppt_x</p:attrName>
                                        </p:attrNameLst>
                                      </p:cBhvr>
                                      <p:tavLst>
                                        <p:tav tm="0">
                                          <p:val>
                                            <p:fltVal val="0.5"/>
                                          </p:val>
                                        </p:tav>
                                        <p:tav tm="100000">
                                          <p:val>
                                            <p:strVal val="#ppt_x"/>
                                          </p:val>
                                        </p:tav>
                                      </p:tavLst>
                                    </p:anim>
                                    <p:anim calcmode="lin" valueType="num">
                                      <p:cBhvr>
                                        <p:cTn id="176" dur="500" fill="hold"/>
                                        <p:tgtEl>
                                          <p:spTgt spid="9"/>
                                        </p:tgtEl>
                                        <p:attrNameLst>
                                          <p:attrName>ppt_y</p:attrName>
                                        </p:attrNameLst>
                                      </p:cBhvr>
                                      <p:tavLst>
                                        <p:tav tm="0">
                                          <p:val>
                                            <p:fltVal val="0.5"/>
                                          </p:val>
                                        </p:tav>
                                        <p:tav tm="100000">
                                          <p:val>
                                            <p:strVal val="#ppt_y"/>
                                          </p:val>
                                        </p:tav>
                                      </p:tavLst>
                                    </p:anim>
                                  </p:childTnLst>
                                </p:cTn>
                              </p:par>
                              <p:par>
                                <p:cTn id="177" presetID="53" presetClass="entr" presetSubtype="528" fill="hold" nodeType="withEffect">
                                  <p:stCondLst>
                                    <p:cond delay="0"/>
                                  </p:stCondLst>
                                  <p:childTnLst>
                                    <p:set>
                                      <p:cBhvr>
                                        <p:cTn id="178" dur="1" fill="hold">
                                          <p:stCondLst>
                                            <p:cond delay="0"/>
                                          </p:stCondLst>
                                        </p:cTn>
                                        <p:tgtEl>
                                          <p:spTgt spid="22"/>
                                        </p:tgtEl>
                                        <p:attrNameLst>
                                          <p:attrName>style.visibility</p:attrName>
                                        </p:attrNameLst>
                                      </p:cBhvr>
                                      <p:to>
                                        <p:strVal val="visible"/>
                                      </p:to>
                                    </p:set>
                                    <p:anim calcmode="lin" valueType="num">
                                      <p:cBhvr>
                                        <p:cTn id="179" dur="500" fill="hold"/>
                                        <p:tgtEl>
                                          <p:spTgt spid="22"/>
                                        </p:tgtEl>
                                        <p:attrNameLst>
                                          <p:attrName>ppt_w</p:attrName>
                                        </p:attrNameLst>
                                      </p:cBhvr>
                                      <p:tavLst>
                                        <p:tav tm="0">
                                          <p:val>
                                            <p:fltVal val="0"/>
                                          </p:val>
                                        </p:tav>
                                        <p:tav tm="100000">
                                          <p:val>
                                            <p:strVal val="#ppt_w"/>
                                          </p:val>
                                        </p:tav>
                                      </p:tavLst>
                                    </p:anim>
                                    <p:anim calcmode="lin" valueType="num">
                                      <p:cBhvr>
                                        <p:cTn id="180" dur="500" fill="hold"/>
                                        <p:tgtEl>
                                          <p:spTgt spid="22"/>
                                        </p:tgtEl>
                                        <p:attrNameLst>
                                          <p:attrName>ppt_h</p:attrName>
                                        </p:attrNameLst>
                                      </p:cBhvr>
                                      <p:tavLst>
                                        <p:tav tm="0">
                                          <p:val>
                                            <p:fltVal val="0"/>
                                          </p:val>
                                        </p:tav>
                                        <p:tav tm="100000">
                                          <p:val>
                                            <p:strVal val="#ppt_h"/>
                                          </p:val>
                                        </p:tav>
                                      </p:tavLst>
                                    </p:anim>
                                    <p:animEffect transition="in" filter="fade">
                                      <p:cBhvr>
                                        <p:cTn id="181" dur="500"/>
                                        <p:tgtEl>
                                          <p:spTgt spid="22"/>
                                        </p:tgtEl>
                                      </p:cBhvr>
                                    </p:animEffect>
                                    <p:anim calcmode="lin" valueType="num">
                                      <p:cBhvr>
                                        <p:cTn id="182" dur="500" fill="hold"/>
                                        <p:tgtEl>
                                          <p:spTgt spid="22"/>
                                        </p:tgtEl>
                                        <p:attrNameLst>
                                          <p:attrName>ppt_x</p:attrName>
                                        </p:attrNameLst>
                                      </p:cBhvr>
                                      <p:tavLst>
                                        <p:tav tm="0">
                                          <p:val>
                                            <p:fltVal val="0.5"/>
                                          </p:val>
                                        </p:tav>
                                        <p:tav tm="100000">
                                          <p:val>
                                            <p:strVal val="#ppt_x"/>
                                          </p:val>
                                        </p:tav>
                                      </p:tavLst>
                                    </p:anim>
                                    <p:anim calcmode="lin" valueType="num">
                                      <p:cBhvr>
                                        <p:cTn id="183" dur="500" fill="hold"/>
                                        <p:tgtEl>
                                          <p:spTgt spid="22"/>
                                        </p:tgtEl>
                                        <p:attrNameLst>
                                          <p:attrName>ppt_y</p:attrName>
                                        </p:attrNameLst>
                                      </p:cBhvr>
                                      <p:tavLst>
                                        <p:tav tm="0">
                                          <p:val>
                                            <p:fltVal val="0.5"/>
                                          </p:val>
                                        </p:tav>
                                        <p:tav tm="100000">
                                          <p:val>
                                            <p:strVal val="#ppt_y"/>
                                          </p:val>
                                        </p:tav>
                                      </p:tavLst>
                                    </p:anim>
                                  </p:childTnLst>
                                </p:cTn>
                              </p:par>
                              <p:par>
                                <p:cTn id="184" presetID="53" presetClass="entr" presetSubtype="528" fill="hold" grpId="0" nodeType="withEffect">
                                  <p:stCondLst>
                                    <p:cond delay="0"/>
                                  </p:stCondLst>
                                  <p:childTnLst>
                                    <p:set>
                                      <p:cBhvr>
                                        <p:cTn id="185" dur="1" fill="hold">
                                          <p:stCondLst>
                                            <p:cond delay="0"/>
                                          </p:stCondLst>
                                        </p:cTn>
                                        <p:tgtEl>
                                          <p:spTgt spid="35"/>
                                        </p:tgtEl>
                                        <p:attrNameLst>
                                          <p:attrName>style.visibility</p:attrName>
                                        </p:attrNameLst>
                                      </p:cBhvr>
                                      <p:to>
                                        <p:strVal val="visible"/>
                                      </p:to>
                                    </p:set>
                                    <p:anim calcmode="lin" valueType="num">
                                      <p:cBhvr>
                                        <p:cTn id="186" dur="500" fill="hold"/>
                                        <p:tgtEl>
                                          <p:spTgt spid="35"/>
                                        </p:tgtEl>
                                        <p:attrNameLst>
                                          <p:attrName>ppt_w</p:attrName>
                                        </p:attrNameLst>
                                      </p:cBhvr>
                                      <p:tavLst>
                                        <p:tav tm="0">
                                          <p:val>
                                            <p:fltVal val="0"/>
                                          </p:val>
                                        </p:tav>
                                        <p:tav tm="100000">
                                          <p:val>
                                            <p:strVal val="#ppt_w"/>
                                          </p:val>
                                        </p:tav>
                                      </p:tavLst>
                                    </p:anim>
                                    <p:anim calcmode="lin" valueType="num">
                                      <p:cBhvr>
                                        <p:cTn id="187" dur="500" fill="hold"/>
                                        <p:tgtEl>
                                          <p:spTgt spid="35"/>
                                        </p:tgtEl>
                                        <p:attrNameLst>
                                          <p:attrName>ppt_h</p:attrName>
                                        </p:attrNameLst>
                                      </p:cBhvr>
                                      <p:tavLst>
                                        <p:tav tm="0">
                                          <p:val>
                                            <p:fltVal val="0"/>
                                          </p:val>
                                        </p:tav>
                                        <p:tav tm="100000">
                                          <p:val>
                                            <p:strVal val="#ppt_h"/>
                                          </p:val>
                                        </p:tav>
                                      </p:tavLst>
                                    </p:anim>
                                    <p:animEffect transition="in" filter="fade">
                                      <p:cBhvr>
                                        <p:cTn id="188" dur="500"/>
                                        <p:tgtEl>
                                          <p:spTgt spid="35"/>
                                        </p:tgtEl>
                                      </p:cBhvr>
                                    </p:animEffect>
                                    <p:anim calcmode="lin" valueType="num">
                                      <p:cBhvr>
                                        <p:cTn id="189" dur="500" fill="hold"/>
                                        <p:tgtEl>
                                          <p:spTgt spid="35"/>
                                        </p:tgtEl>
                                        <p:attrNameLst>
                                          <p:attrName>ppt_x</p:attrName>
                                        </p:attrNameLst>
                                      </p:cBhvr>
                                      <p:tavLst>
                                        <p:tav tm="0">
                                          <p:val>
                                            <p:fltVal val="0.5"/>
                                          </p:val>
                                        </p:tav>
                                        <p:tav tm="100000">
                                          <p:val>
                                            <p:strVal val="#ppt_x"/>
                                          </p:val>
                                        </p:tav>
                                      </p:tavLst>
                                    </p:anim>
                                    <p:anim calcmode="lin" valueType="num">
                                      <p:cBhvr>
                                        <p:cTn id="190" dur="500" fill="hold"/>
                                        <p:tgtEl>
                                          <p:spTgt spid="35"/>
                                        </p:tgtEl>
                                        <p:attrNameLst>
                                          <p:attrName>ppt_y</p:attrName>
                                        </p:attrNameLst>
                                      </p:cBhvr>
                                      <p:tavLst>
                                        <p:tav tm="0">
                                          <p:val>
                                            <p:fltVal val="0.5"/>
                                          </p:val>
                                        </p:tav>
                                        <p:tav tm="100000">
                                          <p:val>
                                            <p:strVal val="#ppt_y"/>
                                          </p:val>
                                        </p:tav>
                                      </p:tavLst>
                                    </p:anim>
                                  </p:childTnLst>
                                </p:cTn>
                              </p:par>
                            </p:childTnLst>
                          </p:cTn>
                        </p:par>
                        <p:par>
                          <p:cTn id="191" fill="hold">
                            <p:stCondLst>
                              <p:cond delay="16500"/>
                            </p:stCondLst>
                            <p:childTnLst>
                              <p:par>
                                <p:cTn id="192" presetID="22" presetClass="entr" presetSubtype="2" fill="hold" grpId="0" nodeType="afterEffect">
                                  <p:stCondLst>
                                    <p:cond delay="0"/>
                                  </p:stCondLst>
                                  <p:childTnLst>
                                    <p:set>
                                      <p:cBhvr>
                                        <p:cTn id="193" dur="1" fill="hold">
                                          <p:stCondLst>
                                            <p:cond delay="0"/>
                                          </p:stCondLst>
                                        </p:cTn>
                                        <p:tgtEl>
                                          <p:spTgt spid="13"/>
                                        </p:tgtEl>
                                        <p:attrNameLst>
                                          <p:attrName>style.visibility</p:attrName>
                                        </p:attrNameLst>
                                      </p:cBhvr>
                                      <p:to>
                                        <p:strVal val="visible"/>
                                      </p:to>
                                    </p:set>
                                    <p:animEffect transition="in" filter="wipe(right)">
                                      <p:cBhvr>
                                        <p:cTn id="194" dur="500"/>
                                        <p:tgtEl>
                                          <p:spTgt spid="13"/>
                                        </p:tgtEl>
                                      </p:cBhvr>
                                    </p:animEffect>
                                  </p:childTnLst>
                                </p:cTn>
                              </p:par>
                            </p:childTnLst>
                          </p:cTn>
                        </p:par>
                        <p:par>
                          <p:cTn id="195" fill="hold">
                            <p:stCondLst>
                              <p:cond delay="17000"/>
                            </p:stCondLst>
                            <p:childTnLst>
                              <p:par>
                                <p:cTn id="196" presetID="42" presetClass="entr" presetSubtype="0" fill="hold" grpId="0" nodeType="afterEffect">
                                  <p:stCondLst>
                                    <p:cond delay="0"/>
                                  </p:stCondLst>
                                  <p:childTnLst>
                                    <p:set>
                                      <p:cBhvr>
                                        <p:cTn id="197" dur="1" fill="hold">
                                          <p:stCondLst>
                                            <p:cond delay="0"/>
                                          </p:stCondLst>
                                        </p:cTn>
                                        <p:tgtEl>
                                          <p:spTgt spid="15">
                                            <p:txEl>
                                              <p:pRg st="0" end="0"/>
                                            </p:txEl>
                                          </p:spTgt>
                                        </p:tgtEl>
                                        <p:attrNameLst>
                                          <p:attrName>style.visibility</p:attrName>
                                        </p:attrNameLst>
                                      </p:cBhvr>
                                      <p:to>
                                        <p:strVal val="visible"/>
                                      </p:to>
                                    </p:set>
                                    <p:animEffect transition="in" filter="fade">
                                      <p:cBhvr>
                                        <p:cTn id="198" dur="1000"/>
                                        <p:tgtEl>
                                          <p:spTgt spid="15">
                                            <p:txEl>
                                              <p:pRg st="0" end="0"/>
                                            </p:txEl>
                                          </p:spTgt>
                                        </p:tgtEl>
                                      </p:cBhvr>
                                    </p:animEffect>
                                    <p:anim calcmode="lin" valueType="num">
                                      <p:cBhvr>
                                        <p:cTn id="199"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00"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201" fill="hold">
                            <p:stCondLst>
                              <p:cond delay="18000"/>
                            </p:stCondLst>
                            <p:childTnLst>
                              <p:par>
                                <p:cTn id="202" presetID="42" presetClass="entr" presetSubtype="0" fill="hold" grpId="0" nodeType="afterEffect">
                                  <p:stCondLst>
                                    <p:cond delay="0"/>
                                  </p:stCondLst>
                                  <p:childTnLst>
                                    <p:set>
                                      <p:cBhvr>
                                        <p:cTn id="203" dur="1" fill="hold">
                                          <p:stCondLst>
                                            <p:cond delay="0"/>
                                          </p:stCondLst>
                                        </p:cTn>
                                        <p:tgtEl>
                                          <p:spTgt spid="15">
                                            <p:txEl>
                                              <p:pRg st="1" end="1"/>
                                            </p:txEl>
                                          </p:spTgt>
                                        </p:tgtEl>
                                        <p:attrNameLst>
                                          <p:attrName>style.visibility</p:attrName>
                                        </p:attrNameLst>
                                      </p:cBhvr>
                                      <p:to>
                                        <p:strVal val="visible"/>
                                      </p:to>
                                    </p:set>
                                    <p:animEffect transition="in" filter="fade">
                                      <p:cBhvr>
                                        <p:cTn id="204" dur="1000"/>
                                        <p:tgtEl>
                                          <p:spTgt spid="15">
                                            <p:txEl>
                                              <p:pRg st="1" end="1"/>
                                            </p:txEl>
                                          </p:spTgt>
                                        </p:tgtEl>
                                      </p:cBhvr>
                                    </p:animEffect>
                                    <p:anim calcmode="lin" valueType="num">
                                      <p:cBhvr>
                                        <p:cTn id="205"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206"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par>
                          <p:cTn id="207" fill="hold">
                            <p:stCondLst>
                              <p:cond delay="19000"/>
                            </p:stCondLst>
                            <p:childTnLst>
                              <p:par>
                                <p:cTn id="208" presetID="42" presetClass="entr" presetSubtype="0" fill="hold" grpId="0" nodeType="afterEffect">
                                  <p:stCondLst>
                                    <p:cond delay="0"/>
                                  </p:stCondLst>
                                  <p:childTnLst>
                                    <p:set>
                                      <p:cBhvr>
                                        <p:cTn id="209" dur="1" fill="hold">
                                          <p:stCondLst>
                                            <p:cond delay="0"/>
                                          </p:stCondLst>
                                        </p:cTn>
                                        <p:tgtEl>
                                          <p:spTgt spid="15">
                                            <p:txEl>
                                              <p:pRg st="2" end="2"/>
                                            </p:txEl>
                                          </p:spTgt>
                                        </p:tgtEl>
                                        <p:attrNameLst>
                                          <p:attrName>style.visibility</p:attrName>
                                        </p:attrNameLst>
                                      </p:cBhvr>
                                      <p:to>
                                        <p:strVal val="visible"/>
                                      </p:to>
                                    </p:set>
                                    <p:animEffect transition="in" filter="fade">
                                      <p:cBhvr>
                                        <p:cTn id="210" dur="1000"/>
                                        <p:tgtEl>
                                          <p:spTgt spid="15">
                                            <p:txEl>
                                              <p:pRg st="2" end="2"/>
                                            </p:txEl>
                                          </p:spTgt>
                                        </p:tgtEl>
                                      </p:cBhvr>
                                    </p:animEffect>
                                    <p:anim calcmode="lin" valueType="num">
                                      <p:cBhvr>
                                        <p:cTn id="211" dur="10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212" dur="10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213" fill="hold">
                            <p:stCondLst>
                              <p:cond delay="20000"/>
                            </p:stCondLst>
                            <p:childTnLst>
                              <p:par>
                                <p:cTn id="214" presetID="42" presetClass="entr" presetSubtype="0" fill="hold" grpId="0" nodeType="afterEffect">
                                  <p:stCondLst>
                                    <p:cond delay="0"/>
                                  </p:stCondLst>
                                  <p:childTnLst>
                                    <p:set>
                                      <p:cBhvr>
                                        <p:cTn id="215" dur="1" fill="hold">
                                          <p:stCondLst>
                                            <p:cond delay="0"/>
                                          </p:stCondLst>
                                        </p:cTn>
                                        <p:tgtEl>
                                          <p:spTgt spid="15">
                                            <p:txEl>
                                              <p:pRg st="3" end="3"/>
                                            </p:txEl>
                                          </p:spTgt>
                                        </p:tgtEl>
                                        <p:attrNameLst>
                                          <p:attrName>style.visibility</p:attrName>
                                        </p:attrNameLst>
                                      </p:cBhvr>
                                      <p:to>
                                        <p:strVal val="visible"/>
                                      </p:to>
                                    </p:set>
                                    <p:animEffect transition="in" filter="fade">
                                      <p:cBhvr>
                                        <p:cTn id="216" dur="1000"/>
                                        <p:tgtEl>
                                          <p:spTgt spid="15">
                                            <p:txEl>
                                              <p:pRg st="3" end="3"/>
                                            </p:txEl>
                                          </p:spTgt>
                                        </p:tgtEl>
                                      </p:cBhvr>
                                    </p:animEffect>
                                    <p:anim calcmode="lin" valueType="num">
                                      <p:cBhvr>
                                        <p:cTn id="217" dur="100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218" dur="100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P spid="11" grpId="0" animBg="1"/>
      <p:bldP spid="12" grpId="0" animBg="1"/>
      <p:bldP spid="13" grpId="0" animBg="1"/>
      <p:bldP spid="2" grpId="0" animBg="1"/>
      <p:bldP spid="8" grpId="0" animBg="1"/>
      <p:bldP spid="9" grpId="0" animBg="1"/>
      <p:bldP spid="10" grpId="0" animBg="1"/>
      <p:bldP spid="14" grpId="0" build="p"/>
      <p:bldP spid="15" grpId="0" build="p"/>
      <p:bldP spid="16" grpId="0" build="p"/>
      <p:bldP spid="17" grpId="0" build="p"/>
      <p:bldP spid="18" grpId="0" animBg="1"/>
      <p:bldP spid="19" grpId="0" animBg="1"/>
      <p:bldP spid="21" grpId="0" animBg="1"/>
      <p:bldP spid="33" grpId="0"/>
      <p:bldP spid="34" grpId="0"/>
      <p:bldP spid="35" grpId="0"/>
      <p:bldP spid="3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4987962"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3022002"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3982122"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5468918"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3126888" y="2034843"/>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1894723" y="2908598"/>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7273962" y="2277591"/>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62" name="Group 61">
            <a:extLst>
              <a:ext uri="{FF2B5EF4-FFF2-40B4-BE49-F238E27FC236}">
                <a16:creationId xmlns:a16="http://schemas.microsoft.com/office/drawing/2014/main" id="{B3DF1B5D-C762-4B6B-9226-F2F0ED520C88}"/>
              </a:ext>
            </a:extLst>
          </p:cNvPr>
          <p:cNvGrpSpPr/>
          <p:nvPr/>
        </p:nvGrpSpPr>
        <p:grpSpPr>
          <a:xfrm>
            <a:off x="7273961" y="5117059"/>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055685" y="2208960"/>
            <a:ext cx="3384948"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127591" y="3594398"/>
            <a:ext cx="2574371" cy="1178784"/>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8055685" y="5027565"/>
            <a:ext cx="3384948"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Freeform: Shape 52">
            <a:extLst>
              <a:ext uri="{FF2B5EF4-FFF2-40B4-BE49-F238E27FC236}">
                <a16:creationId xmlns:a16="http://schemas.microsoft.com/office/drawing/2014/main" id="{A3CBB952-BA84-4CBD-8BD1-2525AC274C71}"/>
              </a:ext>
            </a:extLst>
          </p:cNvPr>
          <p:cNvSpPr>
            <a:spLocks noChangeAspect="1"/>
          </p:cNvSpPr>
          <p:nvPr/>
        </p:nvSpPr>
        <p:spPr>
          <a:xfrm rot="5400000">
            <a:off x="4004982" y="2908599"/>
            <a:ext cx="1965960" cy="3931920"/>
          </a:xfrm>
          <a:custGeom>
            <a:avLst/>
            <a:gdLst>
              <a:gd name="connsiteX0" fmla="*/ 0 w 1965960"/>
              <a:gd name="connsiteY0" fmla="*/ 3931920 h 3931920"/>
              <a:gd name="connsiteX1" fmla="*/ 0 w 1965960"/>
              <a:gd name="connsiteY1" fmla="*/ 3152984 h 3931920"/>
              <a:gd name="connsiteX2" fmla="*/ 8008 w 1965960"/>
              <a:gd name="connsiteY2" fmla="*/ 3153366 h 3931920"/>
              <a:gd name="connsiteX3" fmla="*/ 848490 w 1965960"/>
              <a:gd name="connsiteY3" fmla="*/ 2805159 h 3931920"/>
              <a:gd name="connsiteX4" fmla="*/ 848490 w 1965960"/>
              <a:gd name="connsiteY4" fmla="*/ 1124194 h 3931920"/>
              <a:gd name="connsiteX5" fmla="*/ 8008 w 1965960"/>
              <a:gd name="connsiteY5" fmla="*/ 775987 h 3931920"/>
              <a:gd name="connsiteX6" fmla="*/ 0 w 1965960"/>
              <a:gd name="connsiteY6" fmla="*/ 776369 h 3931920"/>
              <a:gd name="connsiteX7" fmla="*/ 0 w 1965960"/>
              <a:gd name="connsiteY7" fmla="*/ 0 h 3931920"/>
              <a:gd name="connsiteX8" fmla="*/ 1965960 w 1965960"/>
              <a:gd name="connsiteY8" fmla="*/ 1965960 h 3931920"/>
              <a:gd name="connsiteX9" fmla="*/ 0 w 1965960"/>
              <a:gd name="connsiteY9" fmla="*/ 3931920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965960" h="3931920">
                <a:moveTo>
                  <a:pt x="0" y="3931920"/>
                </a:moveTo>
                <a:lnTo>
                  <a:pt x="0" y="3152984"/>
                </a:lnTo>
                <a:lnTo>
                  <a:pt x="8008" y="3153366"/>
                </a:lnTo>
                <a:cubicBezTo>
                  <a:pt x="312210" y="3153366"/>
                  <a:pt x="616412" y="3037297"/>
                  <a:pt x="848490" y="2805159"/>
                </a:cubicBezTo>
                <a:cubicBezTo>
                  <a:pt x="1312766" y="2341003"/>
                  <a:pt x="1312766" y="1588350"/>
                  <a:pt x="848490" y="1124194"/>
                </a:cubicBezTo>
                <a:cubicBezTo>
                  <a:pt x="616412" y="892056"/>
                  <a:pt x="312210" y="775987"/>
                  <a:pt x="8008" y="775987"/>
                </a:cubicBezTo>
                <a:lnTo>
                  <a:pt x="0" y="776369"/>
                </a:lnTo>
                <a:lnTo>
                  <a:pt x="0" y="0"/>
                </a:lnTo>
                <a:cubicBezTo>
                  <a:pt x="1085770" y="0"/>
                  <a:pt x="1965960" y="880190"/>
                  <a:pt x="1965960" y="1965960"/>
                </a:cubicBezTo>
                <a:cubicBezTo>
                  <a:pt x="1965960" y="3051730"/>
                  <a:pt x="1085770" y="3931920"/>
                  <a:pt x="0" y="393192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36" name="Group 35">
            <a:extLst>
              <a:ext uri="{FF2B5EF4-FFF2-40B4-BE49-F238E27FC236}">
                <a16:creationId xmlns:a16="http://schemas.microsoft.com/office/drawing/2014/main" id="{96CA38C1-A8EB-4844-BD2B-BED1384420E3}"/>
              </a:ext>
            </a:extLst>
          </p:cNvPr>
          <p:cNvGrpSpPr/>
          <p:nvPr/>
        </p:nvGrpSpPr>
        <p:grpSpPr>
          <a:xfrm flipV="1">
            <a:off x="6385664" y="4814649"/>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spTree>
    <p:extLst>
      <p:ext uri="{BB962C8B-B14F-4D97-AF65-F5344CB8AC3E}">
        <p14:creationId xmlns:p14="http://schemas.microsoft.com/office/powerpoint/2010/main" val="2212766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53"/>
                                        </p:tgtEl>
                                        <p:attrNameLst>
                                          <p:attrName>style.visibility</p:attrName>
                                        </p:attrNameLst>
                                      </p:cBhvr>
                                      <p:to>
                                        <p:strVal val="visible"/>
                                      </p:to>
                                    </p:set>
                                    <p:anim calcmode="lin" valueType="num">
                                      <p:cBhvr>
                                        <p:cTn id="33" dur="250" fill="hold"/>
                                        <p:tgtEl>
                                          <p:spTgt spid="53"/>
                                        </p:tgtEl>
                                        <p:attrNameLst>
                                          <p:attrName>ppt_w</p:attrName>
                                        </p:attrNameLst>
                                      </p:cBhvr>
                                      <p:tavLst>
                                        <p:tav tm="0">
                                          <p:val>
                                            <p:fltVal val="0"/>
                                          </p:val>
                                        </p:tav>
                                        <p:tav tm="100000">
                                          <p:val>
                                            <p:strVal val="#ppt_w"/>
                                          </p:val>
                                        </p:tav>
                                      </p:tavLst>
                                    </p:anim>
                                    <p:anim calcmode="lin" valueType="num">
                                      <p:cBhvr>
                                        <p:cTn id="34" dur="250" fill="hold"/>
                                        <p:tgtEl>
                                          <p:spTgt spid="53"/>
                                        </p:tgtEl>
                                        <p:attrNameLst>
                                          <p:attrName>ppt_h</p:attrName>
                                        </p:attrNameLst>
                                      </p:cBhvr>
                                      <p:tavLst>
                                        <p:tav tm="0">
                                          <p:val>
                                            <p:fltVal val="0"/>
                                          </p:val>
                                        </p:tav>
                                        <p:tav tm="100000">
                                          <p:val>
                                            <p:strVal val="#ppt_h"/>
                                          </p:val>
                                        </p:tav>
                                      </p:tavLst>
                                    </p:anim>
                                    <p:animEffect transition="in" filter="fade">
                                      <p:cBhvr>
                                        <p:cTn id="35" dur="250"/>
                                        <p:tgtEl>
                                          <p:spTgt spid="53"/>
                                        </p:tgtEl>
                                      </p:cBhvr>
                                    </p:animEffect>
                                    <p:anim calcmode="lin" valueType="num">
                                      <p:cBhvr>
                                        <p:cTn id="36" dur="250" fill="hold"/>
                                        <p:tgtEl>
                                          <p:spTgt spid="53"/>
                                        </p:tgtEl>
                                        <p:attrNameLst>
                                          <p:attrName>ppt_x</p:attrName>
                                        </p:attrNameLst>
                                      </p:cBhvr>
                                      <p:tavLst>
                                        <p:tav tm="0">
                                          <p:val>
                                            <p:fltVal val="0.5"/>
                                          </p:val>
                                        </p:tav>
                                        <p:tav tm="100000">
                                          <p:val>
                                            <p:strVal val="#ppt_x"/>
                                          </p:val>
                                        </p:tav>
                                      </p:tavLst>
                                    </p:anim>
                                    <p:anim calcmode="lin" valueType="num">
                                      <p:cBhvr>
                                        <p:cTn id="37" dur="250" fill="hold"/>
                                        <p:tgtEl>
                                          <p:spTgt spid="53"/>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 calcmode="lin" valueType="num">
                                      <p:cBhvr>
                                        <p:cTn id="41" dur="500" fill="hold"/>
                                        <p:tgtEl>
                                          <p:spTgt spid="33"/>
                                        </p:tgtEl>
                                        <p:attrNameLst>
                                          <p:attrName>ppt_w</p:attrName>
                                        </p:attrNameLst>
                                      </p:cBhvr>
                                      <p:tavLst>
                                        <p:tav tm="0">
                                          <p:val>
                                            <p:fltVal val="0"/>
                                          </p:val>
                                        </p:tav>
                                        <p:tav tm="100000">
                                          <p:val>
                                            <p:strVal val="#ppt_w"/>
                                          </p:val>
                                        </p:tav>
                                      </p:tavLst>
                                    </p:anim>
                                    <p:anim calcmode="lin" valueType="num">
                                      <p:cBhvr>
                                        <p:cTn id="42" dur="500" fill="hold"/>
                                        <p:tgtEl>
                                          <p:spTgt spid="33"/>
                                        </p:tgtEl>
                                        <p:attrNameLst>
                                          <p:attrName>ppt_h</p:attrName>
                                        </p:attrNameLst>
                                      </p:cBhvr>
                                      <p:tavLst>
                                        <p:tav tm="0">
                                          <p:val>
                                            <p:fltVal val="0"/>
                                          </p:val>
                                        </p:tav>
                                        <p:tav tm="100000">
                                          <p:val>
                                            <p:strVal val="#ppt_h"/>
                                          </p:val>
                                        </p:tav>
                                      </p:tavLst>
                                    </p:anim>
                                    <p:animEffect transition="in" filter="fade">
                                      <p:cBhvr>
                                        <p:cTn id="43" dur="500"/>
                                        <p:tgtEl>
                                          <p:spTgt spid="33"/>
                                        </p:tgtEl>
                                      </p:cBhvr>
                                    </p:animEffect>
                                    <p:anim calcmode="lin" valueType="num">
                                      <p:cBhvr>
                                        <p:cTn id="44" dur="500" fill="hold"/>
                                        <p:tgtEl>
                                          <p:spTgt spid="33"/>
                                        </p:tgtEl>
                                        <p:attrNameLst>
                                          <p:attrName>ppt_x</p:attrName>
                                        </p:attrNameLst>
                                      </p:cBhvr>
                                      <p:tavLst>
                                        <p:tav tm="0">
                                          <p:val>
                                            <p:fltVal val="0.5"/>
                                          </p:val>
                                        </p:tav>
                                        <p:tav tm="100000">
                                          <p:val>
                                            <p:strVal val="#ppt_x"/>
                                          </p:val>
                                        </p:tav>
                                      </p:tavLst>
                                    </p:anim>
                                    <p:anim calcmode="lin" valueType="num">
                                      <p:cBhvr>
                                        <p:cTn id="45" dur="500" fill="hold"/>
                                        <p:tgtEl>
                                          <p:spTgt spid="33"/>
                                        </p:tgtEl>
                                        <p:attrNameLst>
                                          <p:attrName>ppt_y</p:attrName>
                                        </p:attrNameLst>
                                      </p:cBhvr>
                                      <p:tavLst>
                                        <p:tav tm="0">
                                          <p:val>
                                            <p:fltVal val="0.5"/>
                                          </p:val>
                                        </p:tav>
                                        <p:tav tm="100000">
                                          <p:val>
                                            <p:strVal val="#ppt_y"/>
                                          </p:val>
                                        </p:tav>
                                      </p:tavLst>
                                    </p:anim>
                                  </p:childTnLst>
                                </p:cTn>
                              </p:par>
                            </p:childTnLst>
                          </p:cTn>
                        </p:par>
                        <p:par>
                          <p:cTn id="46" fill="hold">
                            <p:stCondLst>
                              <p:cond delay="2250"/>
                            </p:stCondLst>
                            <p:childTnLst>
                              <p:par>
                                <p:cTn id="47" presetID="53" presetClass="entr" presetSubtype="528" fill="hold"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anim calcmode="lin" valueType="num">
                                      <p:cBhvr>
                                        <p:cTn id="52" dur="500" fill="hold"/>
                                        <p:tgtEl>
                                          <p:spTgt spid="42"/>
                                        </p:tgtEl>
                                        <p:attrNameLst>
                                          <p:attrName>ppt_x</p:attrName>
                                        </p:attrNameLst>
                                      </p:cBhvr>
                                      <p:tavLst>
                                        <p:tav tm="0">
                                          <p:val>
                                            <p:fltVal val="0.5"/>
                                          </p:val>
                                        </p:tav>
                                        <p:tav tm="100000">
                                          <p:val>
                                            <p:strVal val="#ppt_x"/>
                                          </p:val>
                                        </p:tav>
                                      </p:tavLst>
                                    </p:anim>
                                    <p:anim calcmode="lin" valueType="num">
                                      <p:cBhvr>
                                        <p:cTn id="53" dur="500" fill="hold"/>
                                        <p:tgtEl>
                                          <p:spTgt spid="42"/>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42" presetClass="entr" presetSubtype="0" fill="hold" grpId="0" nodeType="afterEffect">
                                  <p:stCondLst>
                                    <p:cond delay="0"/>
                                  </p:stCondLst>
                                  <p:childTnLst>
                                    <p:set>
                                      <p:cBhvr>
                                        <p:cTn id="56" dur="1" fill="hold">
                                          <p:stCondLst>
                                            <p:cond delay="0"/>
                                          </p:stCondLst>
                                        </p:cTn>
                                        <p:tgtEl>
                                          <p:spTgt spid="65"/>
                                        </p:tgtEl>
                                        <p:attrNameLst>
                                          <p:attrName>style.visibility</p:attrName>
                                        </p:attrNameLst>
                                      </p:cBhvr>
                                      <p:to>
                                        <p:strVal val="visible"/>
                                      </p:to>
                                    </p:set>
                                    <p:animEffect transition="in" filter="fade">
                                      <p:cBhvr>
                                        <p:cTn id="57" dur="1000"/>
                                        <p:tgtEl>
                                          <p:spTgt spid="65"/>
                                        </p:tgtEl>
                                      </p:cBhvr>
                                    </p:animEffect>
                                    <p:anim calcmode="lin" valueType="num">
                                      <p:cBhvr>
                                        <p:cTn id="58" dur="1000" fill="hold"/>
                                        <p:tgtEl>
                                          <p:spTgt spid="65"/>
                                        </p:tgtEl>
                                        <p:attrNameLst>
                                          <p:attrName>ppt_x</p:attrName>
                                        </p:attrNameLst>
                                      </p:cBhvr>
                                      <p:tavLst>
                                        <p:tav tm="0">
                                          <p:val>
                                            <p:strVal val="#ppt_x"/>
                                          </p:val>
                                        </p:tav>
                                        <p:tav tm="100000">
                                          <p:val>
                                            <p:strVal val="#ppt_x"/>
                                          </p:val>
                                        </p:tav>
                                      </p:tavLst>
                                    </p:anim>
                                    <p:anim calcmode="lin" valueType="num">
                                      <p:cBhvr>
                                        <p:cTn id="59" dur="1000" fill="hold"/>
                                        <p:tgtEl>
                                          <p:spTgt spid="65"/>
                                        </p:tgtEl>
                                        <p:attrNameLst>
                                          <p:attrName>ppt_y</p:attrName>
                                        </p:attrNameLst>
                                      </p:cBhvr>
                                      <p:tavLst>
                                        <p:tav tm="0">
                                          <p:val>
                                            <p:strVal val="#ppt_y+.1"/>
                                          </p:val>
                                        </p:tav>
                                        <p:tav tm="100000">
                                          <p:val>
                                            <p:strVal val="#ppt_y"/>
                                          </p:val>
                                        </p:tav>
                                      </p:tavLst>
                                    </p:anim>
                                  </p:childTnLst>
                                </p:cTn>
                              </p:par>
                            </p:childTnLst>
                          </p:cTn>
                        </p:par>
                        <p:par>
                          <p:cTn id="60" fill="hold">
                            <p:stCondLst>
                              <p:cond delay="3750"/>
                            </p:stCondLst>
                            <p:childTnLst>
                              <p:par>
                                <p:cTn id="61" presetID="53" presetClass="entr" presetSubtype="528" fill="hold" nodeType="afterEffect">
                                  <p:stCondLst>
                                    <p:cond delay="0"/>
                                  </p:stCondLst>
                                  <p:childTnLst>
                                    <p:set>
                                      <p:cBhvr>
                                        <p:cTn id="62" dur="1" fill="hold">
                                          <p:stCondLst>
                                            <p:cond delay="0"/>
                                          </p:stCondLst>
                                        </p:cTn>
                                        <p:tgtEl>
                                          <p:spTgt spid="32"/>
                                        </p:tgtEl>
                                        <p:attrNameLst>
                                          <p:attrName>style.visibility</p:attrName>
                                        </p:attrNameLst>
                                      </p:cBhvr>
                                      <p:to>
                                        <p:strVal val="visible"/>
                                      </p:to>
                                    </p:set>
                                    <p:anim calcmode="lin" valueType="num">
                                      <p:cBhvr>
                                        <p:cTn id="63" dur="500" fill="hold"/>
                                        <p:tgtEl>
                                          <p:spTgt spid="32"/>
                                        </p:tgtEl>
                                        <p:attrNameLst>
                                          <p:attrName>ppt_w</p:attrName>
                                        </p:attrNameLst>
                                      </p:cBhvr>
                                      <p:tavLst>
                                        <p:tav tm="0">
                                          <p:val>
                                            <p:fltVal val="0"/>
                                          </p:val>
                                        </p:tav>
                                        <p:tav tm="100000">
                                          <p:val>
                                            <p:strVal val="#ppt_w"/>
                                          </p:val>
                                        </p:tav>
                                      </p:tavLst>
                                    </p:anim>
                                    <p:anim calcmode="lin" valueType="num">
                                      <p:cBhvr>
                                        <p:cTn id="64" dur="500" fill="hold"/>
                                        <p:tgtEl>
                                          <p:spTgt spid="32"/>
                                        </p:tgtEl>
                                        <p:attrNameLst>
                                          <p:attrName>ppt_h</p:attrName>
                                        </p:attrNameLst>
                                      </p:cBhvr>
                                      <p:tavLst>
                                        <p:tav tm="0">
                                          <p:val>
                                            <p:fltVal val="0"/>
                                          </p:val>
                                        </p:tav>
                                        <p:tav tm="100000">
                                          <p:val>
                                            <p:strVal val="#ppt_h"/>
                                          </p:val>
                                        </p:tav>
                                      </p:tavLst>
                                    </p:anim>
                                    <p:animEffect transition="in" filter="fade">
                                      <p:cBhvr>
                                        <p:cTn id="65" dur="500"/>
                                        <p:tgtEl>
                                          <p:spTgt spid="32"/>
                                        </p:tgtEl>
                                      </p:cBhvr>
                                    </p:animEffect>
                                    <p:anim calcmode="lin" valueType="num">
                                      <p:cBhvr>
                                        <p:cTn id="66" dur="500" fill="hold"/>
                                        <p:tgtEl>
                                          <p:spTgt spid="32"/>
                                        </p:tgtEl>
                                        <p:attrNameLst>
                                          <p:attrName>ppt_x</p:attrName>
                                        </p:attrNameLst>
                                      </p:cBhvr>
                                      <p:tavLst>
                                        <p:tav tm="0">
                                          <p:val>
                                            <p:fltVal val="0.5"/>
                                          </p:val>
                                        </p:tav>
                                        <p:tav tm="100000">
                                          <p:val>
                                            <p:strVal val="#ppt_x"/>
                                          </p:val>
                                        </p:tav>
                                      </p:tavLst>
                                    </p:anim>
                                    <p:anim calcmode="lin" valueType="num">
                                      <p:cBhvr>
                                        <p:cTn id="67" dur="500" fill="hold"/>
                                        <p:tgtEl>
                                          <p:spTgt spid="32"/>
                                        </p:tgtEl>
                                        <p:attrNameLst>
                                          <p:attrName>ppt_y</p:attrName>
                                        </p:attrNameLst>
                                      </p:cBhvr>
                                      <p:tavLst>
                                        <p:tav tm="0">
                                          <p:val>
                                            <p:fltVal val="0.5"/>
                                          </p:val>
                                        </p:tav>
                                        <p:tav tm="100000">
                                          <p:val>
                                            <p:strVal val="#ppt_y"/>
                                          </p:val>
                                        </p:tav>
                                      </p:tavLst>
                                    </p:anim>
                                  </p:childTnLst>
                                </p:cTn>
                              </p:par>
                            </p:childTnLst>
                          </p:cTn>
                        </p:par>
                        <p:par>
                          <p:cTn id="68" fill="hold">
                            <p:stCondLst>
                              <p:cond delay="4250"/>
                            </p:stCondLst>
                            <p:childTnLst>
                              <p:par>
                                <p:cTn id="69" presetID="53" presetClass="entr" presetSubtype="528" fill="hold"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anim calcmode="lin" valueType="num">
                                      <p:cBhvr>
                                        <p:cTn id="74" dur="500" fill="hold"/>
                                        <p:tgtEl>
                                          <p:spTgt spid="45"/>
                                        </p:tgtEl>
                                        <p:attrNameLst>
                                          <p:attrName>ppt_x</p:attrName>
                                        </p:attrNameLst>
                                      </p:cBhvr>
                                      <p:tavLst>
                                        <p:tav tm="0">
                                          <p:val>
                                            <p:fltVal val="0.5"/>
                                          </p:val>
                                        </p:tav>
                                        <p:tav tm="100000">
                                          <p:val>
                                            <p:strVal val="#ppt_x"/>
                                          </p:val>
                                        </p:tav>
                                      </p:tavLst>
                                    </p:anim>
                                    <p:anim calcmode="lin" valueType="num">
                                      <p:cBhvr>
                                        <p:cTn id="75" dur="500" fill="hold"/>
                                        <p:tgtEl>
                                          <p:spTgt spid="45"/>
                                        </p:tgtEl>
                                        <p:attrNameLst>
                                          <p:attrName>ppt_y</p:attrName>
                                        </p:attrNameLst>
                                      </p:cBhvr>
                                      <p:tavLst>
                                        <p:tav tm="0">
                                          <p:val>
                                            <p:fltVal val="0.5"/>
                                          </p:val>
                                        </p:tav>
                                        <p:tav tm="100000">
                                          <p:val>
                                            <p:strVal val="#ppt_y"/>
                                          </p:val>
                                        </p:tav>
                                      </p:tavLst>
                                    </p:anim>
                                  </p:childTnLst>
                                </p:cTn>
                              </p:par>
                            </p:childTnLst>
                          </p:cTn>
                        </p:par>
                        <p:par>
                          <p:cTn id="76" fill="hold">
                            <p:stCondLst>
                              <p:cond delay="4750"/>
                            </p:stCondLst>
                            <p:childTnLst>
                              <p:par>
                                <p:cTn id="77" presetID="42" presetClass="entr" presetSubtype="0" fill="hold" grpId="0" nodeType="afterEffect">
                                  <p:stCondLst>
                                    <p:cond delay="0"/>
                                  </p:stCondLst>
                                  <p:childTnLst>
                                    <p:set>
                                      <p:cBhvr>
                                        <p:cTn id="78" dur="1" fill="hold">
                                          <p:stCondLst>
                                            <p:cond delay="0"/>
                                          </p:stCondLst>
                                        </p:cTn>
                                        <p:tgtEl>
                                          <p:spTgt spid="63"/>
                                        </p:tgtEl>
                                        <p:attrNameLst>
                                          <p:attrName>style.visibility</p:attrName>
                                        </p:attrNameLst>
                                      </p:cBhvr>
                                      <p:to>
                                        <p:strVal val="visible"/>
                                      </p:to>
                                    </p:set>
                                    <p:animEffect transition="in" filter="fade">
                                      <p:cBhvr>
                                        <p:cTn id="79" dur="1000"/>
                                        <p:tgtEl>
                                          <p:spTgt spid="63"/>
                                        </p:tgtEl>
                                      </p:cBhvr>
                                    </p:animEffect>
                                    <p:anim calcmode="lin" valueType="num">
                                      <p:cBhvr>
                                        <p:cTn id="80" dur="1000" fill="hold"/>
                                        <p:tgtEl>
                                          <p:spTgt spid="63"/>
                                        </p:tgtEl>
                                        <p:attrNameLst>
                                          <p:attrName>ppt_x</p:attrName>
                                        </p:attrNameLst>
                                      </p:cBhvr>
                                      <p:tavLst>
                                        <p:tav tm="0">
                                          <p:val>
                                            <p:strVal val="#ppt_x"/>
                                          </p:val>
                                        </p:tav>
                                        <p:tav tm="100000">
                                          <p:val>
                                            <p:strVal val="#ppt_x"/>
                                          </p:val>
                                        </p:tav>
                                      </p:tavLst>
                                    </p:anim>
                                    <p:anim calcmode="lin" valueType="num">
                                      <p:cBhvr>
                                        <p:cTn id="81" dur="1000" fill="hold"/>
                                        <p:tgtEl>
                                          <p:spTgt spid="63"/>
                                        </p:tgtEl>
                                        <p:attrNameLst>
                                          <p:attrName>ppt_y</p:attrName>
                                        </p:attrNameLst>
                                      </p:cBhvr>
                                      <p:tavLst>
                                        <p:tav tm="0">
                                          <p:val>
                                            <p:strVal val="#ppt_y+.1"/>
                                          </p:val>
                                        </p:tav>
                                        <p:tav tm="100000">
                                          <p:val>
                                            <p:strVal val="#ppt_y"/>
                                          </p:val>
                                        </p:tav>
                                      </p:tavLst>
                                    </p:anim>
                                  </p:childTnLst>
                                </p:cTn>
                              </p:par>
                            </p:childTnLst>
                          </p:cTn>
                        </p:par>
                        <p:par>
                          <p:cTn id="82" fill="hold">
                            <p:stCondLst>
                              <p:cond delay="5750"/>
                            </p:stCondLst>
                            <p:childTnLst>
                              <p:par>
                                <p:cTn id="83" presetID="53" presetClass="entr" presetSubtype="528" fill="hold" nodeType="afterEffect">
                                  <p:stCondLst>
                                    <p:cond delay="0"/>
                                  </p:stCondLst>
                                  <p:childTnLst>
                                    <p:set>
                                      <p:cBhvr>
                                        <p:cTn id="84" dur="1" fill="hold">
                                          <p:stCondLst>
                                            <p:cond delay="0"/>
                                          </p:stCondLst>
                                        </p:cTn>
                                        <p:tgtEl>
                                          <p:spTgt spid="36"/>
                                        </p:tgtEl>
                                        <p:attrNameLst>
                                          <p:attrName>style.visibility</p:attrName>
                                        </p:attrNameLst>
                                      </p:cBhvr>
                                      <p:to>
                                        <p:strVal val="visible"/>
                                      </p:to>
                                    </p:set>
                                    <p:anim calcmode="lin" valueType="num">
                                      <p:cBhvr>
                                        <p:cTn id="85" dur="500" fill="hold"/>
                                        <p:tgtEl>
                                          <p:spTgt spid="36"/>
                                        </p:tgtEl>
                                        <p:attrNameLst>
                                          <p:attrName>ppt_w</p:attrName>
                                        </p:attrNameLst>
                                      </p:cBhvr>
                                      <p:tavLst>
                                        <p:tav tm="0">
                                          <p:val>
                                            <p:fltVal val="0"/>
                                          </p:val>
                                        </p:tav>
                                        <p:tav tm="100000">
                                          <p:val>
                                            <p:strVal val="#ppt_w"/>
                                          </p:val>
                                        </p:tav>
                                      </p:tavLst>
                                    </p:anim>
                                    <p:anim calcmode="lin" valueType="num">
                                      <p:cBhvr>
                                        <p:cTn id="86" dur="500" fill="hold"/>
                                        <p:tgtEl>
                                          <p:spTgt spid="36"/>
                                        </p:tgtEl>
                                        <p:attrNameLst>
                                          <p:attrName>ppt_h</p:attrName>
                                        </p:attrNameLst>
                                      </p:cBhvr>
                                      <p:tavLst>
                                        <p:tav tm="0">
                                          <p:val>
                                            <p:fltVal val="0"/>
                                          </p:val>
                                        </p:tav>
                                        <p:tav tm="100000">
                                          <p:val>
                                            <p:strVal val="#ppt_h"/>
                                          </p:val>
                                        </p:tav>
                                      </p:tavLst>
                                    </p:anim>
                                    <p:animEffect transition="in" filter="fade">
                                      <p:cBhvr>
                                        <p:cTn id="87" dur="500"/>
                                        <p:tgtEl>
                                          <p:spTgt spid="36"/>
                                        </p:tgtEl>
                                      </p:cBhvr>
                                    </p:animEffect>
                                    <p:anim calcmode="lin" valueType="num">
                                      <p:cBhvr>
                                        <p:cTn id="88" dur="500" fill="hold"/>
                                        <p:tgtEl>
                                          <p:spTgt spid="36"/>
                                        </p:tgtEl>
                                        <p:attrNameLst>
                                          <p:attrName>ppt_x</p:attrName>
                                        </p:attrNameLst>
                                      </p:cBhvr>
                                      <p:tavLst>
                                        <p:tav tm="0">
                                          <p:val>
                                            <p:fltVal val="0.5"/>
                                          </p:val>
                                        </p:tav>
                                        <p:tav tm="100000">
                                          <p:val>
                                            <p:strVal val="#ppt_x"/>
                                          </p:val>
                                        </p:tav>
                                      </p:tavLst>
                                    </p:anim>
                                    <p:anim calcmode="lin" valueType="num">
                                      <p:cBhvr>
                                        <p:cTn id="89" dur="500" fill="hold"/>
                                        <p:tgtEl>
                                          <p:spTgt spid="36"/>
                                        </p:tgtEl>
                                        <p:attrNameLst>
                                          <p:attrName>ppt_y</p:attrName>
                                        </p:attrNameLst>
                                      </p:cBhvr>
                                      <p:tavLst>
                                        <p:tav tm="0">
                                          <p:val>
                                            <p:fltVal val="0.5"/>
                                          </p:val>
                                        </p:tav>
                                        <p:tav tm="100000">
                                          <p:val>
                                            <p:strVal val="#ppt_y"/>
                                          </p:val>
                                        </p:tav>
                                      </p:tavLst>
                                    </p:anim>
                                  </p:childTnLst>
                                </p:cTn>
                              </p:par>
                            </p:childTnLst>
                          </p:cTn>
                        </p:par>
                        <p:par>
                          <p:cTn id="90" fill="hold">
                            <p:stCondLst>
                              <p:cond delay="6250"/>
                            </p:stCondLst>
                            <p:childTnLst>
                              <p:par>
                                <p:cTn id="91" presetID="53" presetClass="entr" presetSubtype="528" fill="hold" nodeType="afterEffect">
                                  <p:stCondLst>
                                    <p:cond delay="0"/>
                                  </p:stCondLst>
                                  <p:childTnLst>
                                    <p:set>
                                      <p:cBhvr>
                                        <p:cTn id="92" dur="1" fill="hold">
                                          <p:stCondLst>
                                            <p:cond delay="0"/>
                                          </p:stCondLst>
                                        </p:cTn>
                                        <p:tgtEl>
                                          <p:spTgt spid="62"/>
                                        </p:tgtEl>
                                        <p:attrNameLst>
                                          <p:attrName>style.visibility</p:attrName>
                                        </p:attrNameLst>
                                      </p:cBhvr>
                                      <p:to>
                                        <p:strVal val="visible"/>
                                      </p:to>
                                    </p:set>
                                    <p:anim calcmode="lin" valueType="num">
                                      <p:cBhvr>
                                        <p:cTn id="93" dur="500" fill="hold"/>
                                        <p:tgtEl>
                                          <p:spTgt spid="62"/>
                                        </p:tgtEl>
                                        <p:attrNameLst>
                                          <p:attrName>ppt_w</p:attrName>
                                        </p:attrNameLst>
                                      </p:cBhvr>
                                      <p:tavLst>
                                        <p:tav tm="0">
                                          <p:val>
                                            <p:fltVal val="0"/>
                                          </p:val>
                                        </p:tav>
                                        <p:tav tm="100000">
                                          <p:val>
                                            <p:strVal val="#ppt_w"/>
                                          </p:val>
                                        </p:tav>
                                      </p:tavLst>
                                    </p:anim>
                                    <p:anim calcmode="lin" valueType="num">
                                      <p:cBhvr>
                                        <p:cTn id="94" dur="500" fill="hold"/>
                                        <p:tgtEl>
                                          <p:spTgt spid="62"/>
                                        </p:tgtEl>
                                        <p:attrNameLst>
                                          <p:attrName>ppt_h</p:attrName>
                                        </p:attrNameLst>
                                      </p:cBhvr>
                                      <p:tavLst>
                                        <p:tav tm="0">
                                          <p:val>
                                            <p:fltVal val="0"/>
                                          </p:val>
                                        </p:tav>
                                        <p:tav tm="100000">
                                          <p:val>
                                            <p:strVal val="#ppt_h"/>
                                          </p:val>
                                        </p:tav>
                                      </p:tavLst>
                                    </p:anim>
                                    <p:animEffect transition="in" filter="fade">
                                      <p:cBhvr>
                                        <p:cTn id="95" dur="500"/>
                                        <p:tgtEl>
                                          <p:spTgt spid="62"/>
                                        </p:tgtEl>
                                      </p:cBhvr>
                                    </p:animEffect>
                                    <p:anim calcmode="lin" valueType="num">
                                      <p:cBhvr>
                                        <p:cTn id="96" dur="500" fill="hold"/>
                                        <p:tgtEl>
                                          <p:spTgt spid="62"/>
                                        </p:tgtEl>
                                        <p:attrNameLst>
                                          <p:attrName>ppt_x</p:attrName>
                                        </p:attrNameLst>
                                      </p:cBhvr>
                                      <p:tavLst>
                                        <p:tav tm="0">
                                          <p:val>
                                            <p:fltVal val="0.5"/>
                                          </p:val>
                                        </p:tav>
                                        <p:tav tm="100000">
                                          <p:val>
                                            <p:strVal val="#ppt_x"/>
                                          </p:val>
                                        </p:tav>
                                      </p:tavLst>
                                    </p:anim>
                                    <p:anim calcmode="lin" valueType="num">
                                      <p:cBhvr>
                                        <p:cTn id="97" dur="500" fill="hold"/>
                                        <p:tgtEl>
                                          <p:spTgt spid="62"/>
                                        </p:tgtEl>
                                        <p:attrNameLst>
                                          <p:attrName>ppt_y</p:attrName>
                                        </p:attrNameLst>
                                      </p:cBhvr>
                                      <p:tavLst>
                                        <p:tav tm="0">
                                          <p:val>
                                            <p:fltVal val="0.5"/>
                                          </p:val>
                                        </p:tav>
                                        <p:tav tm="100000">
                                          <p:val>
                                            <p:strVal val="#ppt_y"/>
                                          </p:val>
                                        </p:tav>
                                      </p:tavLst>
                                    </p:anim>
                                  </p:childTnLst>
                                </p:cTn>
                              </p:par>
                            </p:childTnLst>
                          </p:cTn>
                        </p:par>
                        <p:par>
                          <p:cTn id="98" fill="hold">
                            <p:stCondLst>
                              <p:cond delay="6750"/>
                            </p:stCondLst>
                            <p:childTnLst>
                              <p:par>
                                <p:cTn id="99" presetID="42" presetClass="entr" presetSubtype="0"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fade">
                                      <p:cBhvr>
                                        <p:cTn id="101" dur="1000"/>
                                        <p:tgtEl>
                                          <p:spTgt spid="66"/>
                                        </p:tgtEl>
                                      </p:cBhvr>
                                    </p:animEffect>
                                    <p:anim calcmode="lin" valueType="num">
                                      <p:cBhvr>
                                        <p:cTn id="102" dur="1000" fill="hold"/>
                                        <p:tgtEl>
                                          <p:spTgt spid="66"/>
                                        </p:tgtEl>
                                        <p:attrNameLst>
                                          <p:attrName>ppt_x</p:attrName>
                                        </p:attrNameLst>
                                      </p:cBhvr>
                                      <p:tavLst>
                                        <p:tav tm="0">
                                          <p:val>
                                            <p:strVal val="#ppt_x"/>
                                          </p:val>
                                        </p:tav>
                                        <p:tav tm="100000">
                                          <p:val>
                                            <p:strVal val="#ppt_x"/>
                                          </p:val>
                                        </p:tav>
                                      </p:tavLst>
                                    </p:anim>
                                    <p:anim calcmode="lin" valueType="num">
                                      <p:cBhvr>
                                        <p:cTn id="10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5" grpId="0" animBg="1"/>
      <p:bldP spid="63" grpId="0"/>
      <p:bldP spid="65" grpId="0"/>
      <p:bldP spid="66" grpId="0"/>
      <p:bldP spid="5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4340F948-8D26-4B1A-8328-1B725FAD4D48}"/>
              </a:ext>
            </a:extLst>
          </p:cNvPr>
          <p:cNvSpPr/>
          <p:nvPr/>
        </p:nvSpPr>
        <p:spPr>
          <a:xfrm>
            <a:off x="0" y="3535876"/>
            <a:ext cx="11442156" cy="731520"/>
          </a:xfrm>
          <a:custGeom>
            <a:avLst/>
            <a:gdLst>
              <a:gd name="connsiteX0" fmla="*/ 0 w 11442156"/>
              <a:gd name="connsiteY0" fmla="*/ 0 h 731520"/>
              <a:gd name="connsiteX1" fmla="*/ 11442156 w 11442156"/>
              <a:gd name="connsiteY1" fmla="*/ 0 h 731520"/>
              <a:gd name="connsiteX2" fmla="*/ 10710636 w 11442156"/>
              <a:gd name="connsiteY2" fmla="*/ 731520 h 731520"/>
              <a:gd name="connsiteX3" fmla="*/ 0 w 11442156"/>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1442156" h="731520">
                <a:moveTo>
                  <a:pt x="0" y="0"/>
                </a:moveTo>
                <a:lnTo>
                  <a:pt x="11442156" y="0"/>
                </a:lnTo>
                <a:lnTo>
                  <a:pt x="10710636" y="731520"/>
                </a:lnTo>
                <a:lnTo>
                  <a:pt x="0" y="731520"/>
                </a:lnTo>
                <a:close/>
              </a:path>
            </a:pathLst>
          </a:custGeom>
          <a:solidFill>
            <a:srgbClr val="FF7467"/>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FE14FE3-FE9D-4BB9-B204-342DB506B7DA}"/>
              </a:ext>
            </a:extLst>
          </p:cNvPr>
          <p:cNvSpPr/>
          <p:nvPr/>
        </p:nvSpPr>
        <p:spPr>
          <a:xfrm>
            <a:off x="0" y="4269090"/>
            <a:ext cx="10708942" cy="731520"/>
          </a:xfrm>
          <a:custGeom>
            <a:avLst/>
            <a:gdLst>
              <a:gd name="connsiteX0" fmla="*/ 0 w 10708942"/>
              <a:gd name="connsiteY0" fmla="*/ 0 h 731520"/>
              <a:gd name="connsiteX1" fmla="*/ 10708942 w 10708942"/>
              <a:gd name="connsiteY1" fmla="*/ 0 h 731520"/>
              <a:gd name="connsiteX2" fmla="*/ 9977422 w 10708942"/>
              <a:gd name="connsiteY2" fmla="*/ 731520 h 731520"/>
              <a:gd name="connsiteX3" fmla="*/ 0 w 10708942"/>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10708942" h="731520">
                <a:moveTo>
                  <a:pt x="0" y="0"/>
                </a:moveTo>
                <a:lnTo>
                  <a:pt x="10708942" y="0"/>
                </a:lnTo>
                <a:lnTo>
                  <a:pt x="9977422" y="731520"/>
                </a:lnTo>
                <a:lnTo>
                  <a:pt x="0" y="731520"/>
                </a:lnTo>
                <a:close/>
              </a:path>
            </a:pathLst>
          </a:cu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7511AABD-0A3C-4699-A202-F507329EAAE5}"/>
              </a:ext>
            </a:extLst>
          </p:cNvPr>
          <p:cNvSpPr/>
          <p:nvPr/>
        </p:nvSpPr>
        <p:spPr>
          <a:xfrm>
            <a:off x="2" y="5002304"/>
            <a:ext cx="9975727" cy="731520"/>
          </a:xfrm>
          <a:custGeom>
            <a:avLst/>
            <a:gdLst>
              <a:gd name="connsiteX0" fmla="*/ 0 w 9975727"/>
              <a:gd name="connsiteY0" fmla="*/ 0 h 731520"/>
              <a:gd name="connsiteX1" fmla="*/ 9975727 w 9975727"/>
              <a:gd name="connsiteY1" fmla="*/ 0 h 731520"/>
              <a:gd name="connsiteX2" fmla="*/ 9244208 w 9975727"/>
              <a:gd name="connsiteY2" fmla="*/ 731520 h 731520"/>
              <a:gd name="connsiteX3" fmla="*/ 0 w 9975727"/>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975727" h="731520">
                <a:moveTo>
                  <a:pt x="0" y="0"/>
                </a:moveTo>
                <a:lnTo>
                  <a:pt x="9975727" y="0"/>
                </a:lnTo>
                <a:lnTo>
                  <a:pt x="9244208" y="731520"/>
                </a:lnTo>
                <a:lnTo>
                  <a:pt x="0" y="731520"/>
                </a:lnTo>
                <a:close/>
              </a:path>
            </a:pathLst>
          </a:custGeom>
          <a:solidFill>
            <a:srgbClr val="F4C95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EDA96C0F-FAB9-46A6-9AF2-7B908D3FC56C}"/>
              </a:ext>
            </a:extLst>
          </p:cNvPr>
          <p:cNvSpPr/>
          <p:nvPr/>
        </p:nvSpPr>
        <p:spPr>
          <a:xfrm>
            <a:off x="2" y="5733823"/>
            <a:ext cx="9244209" cy="731520"/>
          </a:xfrm>
          <a:custGeom>
            <a:avLst/>
            <a:gdLst>
              <a:gd name="connsiteX0" fmla="*/ 0 w 9244209"/>
              <a:gd name="connsiteY0" fmla="*/ 0 h 731520"/>
              <a:gd name="connsiteX1" fmla="*/ 9244209 w 9244209"/>
              <a:gd name="connsiteY1" fmla="*/ 0 h 731520"/>
              <a:gd name="connsiteX2" fmla="*/ 8512688 w 9244209"/>
              <a:gd name="connsiteY2" fmla="*/ 731520 h 731520"/>
              <a:gd name="connsiteX3" fmla="*/ 0 w 9244209"/>
              <a:gd name="connsiteY3" fmla="*/ 731520 h 731520"/>
            </a:gdLst>
            <a:ahLst/>
            <a:cxnLst>
              <a:cxn ang="0">
                <a:pos x="connsiteX0" y="connsiteY0"/>
              </a:cxn>
              <a:cxn ang="0">
                <a:pos x="connsiteX1" y="connsiteY1"/>
              </a:cxn>
              <a:cxn ang="0">
                <a:pos x="connsiteX2" y="connsiteY2"/>
              </a:cxn>
              <a:cxn ang="0">
                <a:pos x="connsiteX3" y="connsiteY3"/>
              </a:cxn>
            </a:cxnLst>
            <a:rect l="l" t="t" r="r" b="b"/>
            <a:pathLst>
              <a:path w="9244209" h="731520">
                <a:moveTo>
                  <a:pt x="0" y="0"/>
                </a:moveTo>
                <a:lnTo>
                  <a:pt x="9244209" y="0"/>
                </a:lnTo>
                <a:lnTo>
                  <a:pt x="8512688" y="731520"/>
                </a:lnTo>
                <a:lnTo>
                  <a:pt x="0" y="731520"/>
                </a:lnTo>
                <a:close/>
              </a:path>
            </a:pathLst>
          </a:custGeom>
          <a:solidFill>
            <a:srgbClr val="57CCC6"/>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87C2EEA8-5EE2-46D9-837C-DB02FD653C0D}"/>
              </a:ext>
            </a:extLst>
          </p:cNvPr>
          <p:cNvSpPr/>
          <p:nvPr/>
        </p:nvSpPr>
        <p:spPr>
          <a:xfrm rot="5400000">
            <a:off x="7098689" y="4312818"/>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57CCC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EE5D50EE-1149-4F9C-BD4E-6A6E6AE0A0D0}"/>
              </a:ext>
            </a:extLst>
          </p:cNvPr>
          <p:cNvSpPr/>
          <p:nvPr/>
        </p:nvSpPr>
        <p:spPr>
          <a:xfrm rot="5400000">
            <a:off x="7824226" y="358314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4C95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2D2C0EEA-C485-49DE-A072-C49FAD4AE28C}"/>
              </a:ext>
            </a:extLst>
          </p:cNvPr>
          <p:cNvSpPr/>
          <p:nvPr/>
        </p:nvSpPr>
        <p:spPr>
          <a:xfrm rot="5400000">
            <a:off x="8555303" y="2851623"/>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4CC8EC"/>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EE003E0-C523-4A3F-8C41-257D0E4E1D19}"/>
              </a:ext>
            </a:extLst>
          </p:cNvPr>
          <p:cNvSpPr/>
          <p:nvPr/>
        </p:nvSpPr>
        <p:spPr>
          <a:xfrm rot="5400000">
            <a:off x="9289573" y="2117564"/>
            <a:ext cx="3568147" cy="731521"/>
          </a:xfrm>
          <a:custGeom>
            <a:avLst/>
            <a:gdLst>
              <a:gd name="connsiteX0" fmla="*/ 0 w 3568147"/>
              <a:gd name="connsiteY0" fmla="*/ 731521 h 731521"/>
              <a:gd name="connsiteX1" fmla="*/ 0 w 3568147"/>
              <a:gd name="connsiteY1" fmla="*/ 0 h 731521"/>
              <a:gd name="connsiteX2" fmla="*/ 2839375 w 3568147"/>
              <a:gd name="connsiteY2" fmla="*/ 0 h 731521"/>
              <a:gd name="connsiteX3" fmla="*/ 3568147 w 3568147"/>
              <a:gd name="connsiteY3" fmla="*/ 728772 h 731521"/>
              <a:gd name="connsiteX4" fmla="*/ 3568147 w 3568147"/>
              <a:gd name="connsiteY4" fmla="*/ 731521 h 7315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568147" h="731521">
                <a:moveTo>
                  <a:pt x="0" y="731521"/>
                </a:moveTo>
                <a:lnTo>
                  <a:pt x="0" y="0"/>
                </a:lnTo>
                <a:lnTo>
                  <a:pt x="2839375" y="0"/>
                </a:lnTo>
                <a:lnTo>
                  <a:pt x="3568147" y="728772"/>
                </a:lnTo>
                <a:lnTo>
                  <a:pt x="3568147" y="731521"/>
                </a:lnTo>
                <a:close/>
              </a:path>
            </a:pathLst>
          </a:custGeom>
          <a:solidFill>
            <a:srgbClr val="FF74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E4C0C4D7-05BD-4C03-AFEA-ECDF85737A9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 name="Rectangle 2">
            <a:extLst>
              <a:ext uri="{FF2B5EF4-FFF2-40B4-BE49-F238E27FC236}">
                <a16:creationId xmlns:a16="http://schemas.microsoft.com/office/drawing/2014/main" id="{9441FFE4-2575-4500-B53E-4C61E9BF1668}"/>
              </a:ext>
            </a:extLst>
          </p:cNvPr>
          <p:cNvSpPr/>
          <p:nvPr/>
        </p:nvSpPr>
        <p:spPr>
          <a:xfrm>
            <a:off x="677731" y="2386818"/>
            <a:ext cx="45719" cy="51706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E29C08AB-B345-497B-88B5-34B134496A84}"/>
              </a:ext>
            </a:extLst>
          </p:cNvPr>
          <p:cNvSpPr txBox="1"/>
          <p:nvPr/>
        </p:nvSpPr>
        <p:spPr>
          <a:xfrm>
            <a:off x="805327" y="2285372"/>
            <a:ext cx="7592211"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9" name="Text Box 10">
            <a:extLst>
              <a:ext uri="{FF2B5EF4-FFF2-40B4-BE49-F238E27FC236}">
                <a16:creationId xmlns:a16="http://schemas.microsoft.com/office/drawing/2014/main" id="{0829BDE6-0FA9-43E4-90DF-49614342F69C}"/>
              </a:ext>
            </a:extLst>
          </p:cNvPr>
          <p:cNvSpPr txBox="1">
            <a:spLocks noChangeArrowheads="1"/>
          </p:cNvSpPr>
          <p:nvPr/>
        </p:nvSpPr>
        <p:spPr bwMode="auto">
          <a:xfrm>
            <a:off x="608171" y="1852790"/>
            <a:ext cx="4461416" cy="430887"/>
          </a:xfrm>
          <a:prstGeom prst="rect">
            <a:avLst/>
          </a:prstGeom>
          <a:noFill/>
          <a:ln w="9525">
            <a:noFill/>
            <a:miter lim="800000"/>
            <a:headEnd/>
            <a:tailEnd/>
          </a:ln>
        </p:spPr>
        <p:txBody>
          <a:bodyPr wrap="square" lIns="60960" tIns="30480" rIns="60960" bIns="30480">
            <a:spAutoFit/>
          </a:bodyPr>
          <a:lstStyle/>
          <a:p>
            <a:r>
              <a:rPr lang="en-US" sz="2400" b="1" dirty="0">
                <a:solidFill>
                  <a:schemeClr val="bg1"/>
                </a:solidFill>
                <a:latin typeface="Candara" panose="020E0502030303020204" pitchFamily="34" charset="0"/>
              </a:rPr>
              <a:t>LOREM IPSUM DOLOR</a:t>
            </a:r>
          </a:p>
        </p:txBody>
      </p:sp>
      <p:sp>
        <p:nvSpPr>
          <p:cNvPr id="4" name="Right Triangle 3">
            <a:extLst>
              <a:ext uri="{FF2B5EF4-FFF2-40B4-BE49-F238E27FC236}">
                <a16:creationId xmlns:a16="http://schemas.microsoft.com/office/drawing/2014/main" id="{183A2C1D-1F9E-4F0E-8A67-1AB6E8774FEB}"/>
              </a:ext>
            </a:extLst>
          </p:cNvPr>
          <p:cNvSpPr>
            <a:spLocks noChangeAspect="1"/>
          </p:cNvSpPr>
          <p:nvPr/>
        </p:nvSpPr>
        <p:spPr>
          <a:xfrm rot="16200000">
            <a:off x="8503320" y="3536572"/>
            <a:ext cx="2926080" cy="2926080"/>
          </a:xfrm>
          <a:prstGeom prst="rtTriangle">
            <a:avLst/>
          </a:prstGeom>
          <a:blipFill dpi="0" rotWithShape="0">
            <a:blip r:embed="rId3"/>
            <a:srcRect/>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a:extLst>
              <a:ext uri="{FF2B5EF4-FFF2-40B4-BE49-F238E27FC236}">
                <a16:creationId xmlns:a16="http://schemas.microsoft.com/office/drawing/2014/main" id="{B98A5564-468A-4DB0-A411-FF8738699D2E}"/>
              </a:ext>
            </a:extLst>
          </p:cNvPr>
          <p:cNvSpPr txBox="1"/>
          <p:nvPr/>
        </p:nvSpPr>
        <p:spPr>
          <a:xfrm>
            <a:off x="238499" y="3547441"/>
            <a:ext cx="924182" cy="640080"/>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01</a:t>
            </a:r>
          </a:p>
        </p:txBody>
      </p:sp>
      <p:sp>
        <p:nvSpPr>
          <p:cNvPr id="33" name="TextBox 32">
            <a:extLst>
              <a:ext uri="{FF2B5EF4-FFF2-40B4-BE49-F238E27FC236}">
                <a16:creationId xmlns:a16="http://schemas.microsoft.com/office/drawing/2014/main" id="{E17351D0-D808-4DCC-9714-2CC2AD71F7A4}"/>
              </a:ext>
            </a:extLst>
          </p:cNvPr>
          <p:cNvSpPr txBox="1"/>
          <p:nvPr/>
        </p:nvSpPr>
        <p:spPr>
          <a:xfrm>
            <a:off x="1145871" y="3628868"/>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34" name="Freeform 37">
            <a:extLst>
              <a:ext uri="{FF2B5EF4-FFF2-40B4-BE49-F238E27FC236}">
                <a16:creationId xmlns:a16="http://schemas.microsoft.com/office/drawing/2014/main" id="{B69F33C0-4344-4494-B985-32773DE8FC79}"/>
              </a:ext>
            </a:extLst>
          </p:cNvPr>
          <p:cNvSpPr>
            <a:spLocks noEditPoints="1"/>
          </p:cNvSpPr>
          <p:nvPr/>
        </p:nvSpPr>
        <p:spPr bwMode="auto">
          <a:xfrm>
            <a:off x="10848163" y="152645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5" name="Freeform 41">
            <a:extLst>
              <a:ext uri="{FF2B5EF4-FFF2-40B4-BE49-F238E27FC236}">
                <a16:creationId xmlns:a16="http://schemas.microsoft.com/office/drawing/2014/main" id="{5FD7D955-17E2-413F-A8F1-201D159CE6F3}"/>
              </a:ext>
            </a:extLst>
          </p:cNvPr>
          <p:cNvSpPr>
            <a:spLocks noChangeAspect="1" noEditPoints="1"/>
          </p:cNvSpPr>
          <p:nvPr/>
        </p:nvSpPr>
        <p:spPr bwMode="auto">
          <a:xfrm>
            <a:off x="10045930" y="2295131"/>
            <a:ext cx="548640" cy="426405"/>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36" name="Group 35">
            <a:extLst>
              <a:ext uri="{FF2B5EF4-FFF2-40B4-BE49-F238E27FC236}">
                <a16:creationId xmlns:a16="http://schemas.microsoft.com/office/drawing/2014/main" id="{470468D4-6CF9-4DC9-B714-F661B91B5790}"/>
              </a:ext>
            </a:extLst>
          </p:cNvPr>
          <p:cNvGrpSpPr/>
          <p:nvPr/>
        </p:nvGrpSpPr>
        <p:grpSpPr>
          <a:xfrm>
            <a:off x="8724815" y="3694774"/>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7" name="Freeform 30">
              <a:extLst>
                <a:ext uri="{FF2B5EF4-FFF2-40B4-BE49-F238E27FC236}">
                  <a16:creationId xmlns:a16="http://schemas.microsoft.com/office/drawing/2014/main" id="{B2300D64-8FAB-463A-9D7D-D659DBD365DF}"/>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Rectangle 31">
              <a:extLst>
                <a:ext uri="{FF2B5EF4-FFF2-40B4-BE49-F238E27FC236}">
                  <a16:creationId xmlns:a16="http://schemas.microsoft.com/office/drawing/2014/main" id="{F4DE3F33-38ED-4343-92AF-FA29DC6BA218}"/>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Rectangle 32">
              <a:extLst>
                <a:ext uri="{FF2B5EF4-FFF2-40B4-BE49-F238E27FC236}">
                  <a16:creationId xmlns:a16="http://schemas.microsoft.com/office/drawing/2014/main" id="{AB14851D-C6B5-4433-A808-2317E794438C}"/>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Rectangle 33">
              <a:extLst>
                <a:ext uri="{FF2B5EF4-FFF2-40B4-BE49-F238E27FC236}">
                  <a16:creationId xmlns:a16="http://schemas.microsoft.com/office/drawing/2014/main" id="{67F828D6-96AB-4885-8FBA-D6E9F004AE6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1" name="Group 40">
            <a:extLst>
              <a:ext uri="{FF2B5EF4-FFF2-40B4-BE49-F238E27FC236}">
                <a16:creationId xmlns:a16="http://schemas.microsoft.com/office/drawing/2014/main" id="{9C66B3BC-DFA6-4758-9D52-5A6B5AEED95D}"/>
              </a:ext>
            </a:extLst>
          </p:cNvPr>
          <p:cNvGrpSpPr/>
          <p:nvPr/>
        </p:nvGrpSpPr>
        <p:grpSpPr>
          <a:xfrm>
            <a:off x="9352817" y="3012356"/>
            <a:ext cx="510963" cy="389083"/>
            <a:chOff x="3694113" y="3481388"/>
            <a:chExt cx="173038" cy="131763"/>
          </a:xfrm>
          <a:solidFill>
            <a:schemeClr val="bg1"/>
          </a:solidFill>
          <a:effectLst>
            <a:outerShdw blurRad="50800" dist="38100" dir="2700000" algn="tl" rotWithShape="0">
              <a:prstClr val="black">
                <a:alpha val="40000"/>
              </a:prstClr>
            </a:outerShdw>
          </a:effectLst>
        </p:grpSpPr>
        <p:sp>
          <p:nvSpPr>
            <p:cNvPr id="42" name="Freeform 38">
              <a:extLst>
                <a:ext uri="{FF2B5EF4-FFF2-40B4-BE49-F238E27FC236}">
                  <a16:creationId xmlns:a16="http://schemas.microsoft.com/office/drawing/2014/main" id="{F166A9C9-6936-475B-93D9-A427BA22463D}"/>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 name="Freeform 39">
              <a:extLst>
                <a:ext uri="{FF2B5EF4-FFF2-40B4-BE49-F238E27FC236}">
                  <a16:creationId xmlns:a16="http://schemas.microsoft.com/office/drawing/2014/main" id="{0B5EA30C-112A-4588-990E-58780D0D6FB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40">
              <a:extLst>
                <a:ext uri="{FF2B5EF4-FFF2-40B4-BE49-F238E27FC236}">
                  <a16:creationId xmlns:a16="http://schemas.microsoft.com/office/drawing/2014/main" id="{05416E27-1F51-4A66-900B-488F2F934F02}"/>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41">
              <a:extLst>
                <a:ext uri="{FF2B5EF4-FFF2-40B4-BE49-F238E27FC236}">
                  <a16:creationId xmlns:a16="http://schemas.microsoft.com/office/drawing/2014/main" id="{0A25ECAD-9C54-4426-A0F2-1CCB567EE0F5}"/>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6" name="TextBox 45">
            <a:extLst>
              <a:ext uri="{FF2B5EF4-FFF2-40B4-BE49-F238E27FC236}">
                <a16:creationId xmlns:a16="http://schemas.microsoft.com/office/drawing/2014/main" id="{F8179932-55DB-414D-8593-A0CC383D1B87}"/>
              </a:ext>
            </a:extLst>
          </p:cNvPr>
          <p:cNvSpPr txBox="1"/>
          <p:nvPr/>
        </p:nvSpPr>
        <p:spPr>
          <a:xfrm>
            <a:off x="8531142" y="3262470"/>
            <a:ext cx="696556" cy="369332"/>
          </a:xfrm>
          <a:prstGeom prst="rect">
            <a:avLst/>
          </a:prstGeom>
          <a:noFill/>
        </p:spPr>
        <p:txBody>
          <a:bodyPr wrap="square" rtlCol="0">
            <a:spAutoFit/>
          </a:bodyPr>
          <a:lstStyle/>
          <a:p>
            <a:r>
              <a:rPr lang="en-US" dirty="0">
                <a:solidFill>
                  <a:schemeClr val="bg1"/>
                </a:solidFill>
              </a:rPr>
              <a:t>$238</a:t>
            </a:r>
          </a:p>
        </p:txBody>
      </p:sp>
      <p:sp>
        <p:nvSpPr>
          <p:cNvPr id="47" name="TextBox 46">
            <a:extLst>
              <a:ext uri="{FF2B5EF4-FFF2-40B4-BE49-F238E27FC236}">
                <a16:creationId xmlns:a16="http://schemas.microsoft.com/office/drawing/2014/main" id="{CEA94BB2-5E9E-4F55-9351-5E1E93DFC237}"/>
              </a:ext>
            </a:extLst>
          </p:cNvPr>
          <p:cNvSpPr txBox="1"/>
          <p:nvPr/>
        </p:nvSpPr>
        <p:spPr>
          <a:xfrm>
            <a:off x="238499" y="4198740"/>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02</a:t>
            </a:r>
          </a:p>
        </p:txBody>
      </p:sp>
      <p:sp>
        <p:nvSpPr>
          <p:cNvPr id="48" name="TextBox 47">
            <a:extLst>
              <a:ext uri="{FF2B5EF4-FFF2-40B4-BE49-F238E27FC236}">
                <a16:creationId xmlns:a16="http://schemas.microsoft.com/office/drawing/2014/main" id="{724B421F-CFD5-4586-B5EE-C1A4898336AC}"/>
              </a:ext>
            </a:extLst>
          </p:cNvPr>
          <p:cNvSpPr txBox="1"/>
          <p:nvPr/>
        </p:nvSpPr>
        <p:spPr>
          <a:xfrm>
            <a:off x="1145871" y="4375625"/>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49" name="TextBox 48">
            <a:extLst>
              <a:ext uri="{FF2B5EF4-FFF2-40B4-BE49-F238E27FC236}">
                <a16:creationId xmlns:a16="http://schemas.microsoft.com/office/drawing/2014/main" id="{96BA7894-863F-4F91-995E-A7F41078DF25}"/>
              </a:ext>
            </a:extLst>
          </p:cNvPr>
          <p:cNvSpPr txBox="1"/>
          <p:nvPr/>
        </p:nvSpPr>
        <p:spPr>
          <a:xfrm>
            <a:off x="238499" y="4905942"/>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03</a:t>
            </a:r>
          </a:p>
        </p:txBody>
      </p:sp>
      <p:sp>
        <p:nvSpPr>
          <p:cNvPr id="50" name="TextBox 49">
            <a:extLst>
              <a:ext uri="{FF2B5EF4-FFF2-40B4-BE49-F238E27FC236}">
                <a16:creationId xmlns:a16="http://schemas.microsoft.com/office/drawing/2014/main" id="{30787AE8-7B4A-4004-9EF5-9CCAA6729E05}"/>
              </a:ext>
            </a:extLst>
          </p:cNvPr>
          <p:cNvSpPr txBox="1"/>
          <p:nvPr/>
        </p:nvSpPr>
        <p:spPr>
          <a:xfrm>
            <a:off x="1145871" y="5082827"/>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1" name="TextBox 50">
            <a:extLst>
              <a:ext uri="{FF2B5EF4-FFF2-40B4-BE49-F238E27FC236}">
                <a16:creationId xmlns:a16="http://schemas.microsoft.com/office/drawing/2014/main" id="{5973D0AF-4FA0-443F-A881-83FE73C3FBBF}"/>
              </a:ext>
            </a:extLst>
          </p:cNvPr>
          <p:cNvSpPr txBox="1"/>
          <p:nvPr/>
        </p:nvSpPr>
        <p:spPr>
          <a:xfrm>
            <a:off x="238499" y="5628228"/>
            <a:ext cx="924182" cy="830997"/>
          </a:xfrm>
          <a:prstGeom prst="rect">
            <a:avLst/>
          </a:prstGeom>
          <a:noFill/>
        </p:spPr>
        <p:txBody>
          <a:bodyPr wrap="square" rtlCol="0" anchor="ctr" anchorCtr="1">
            <a:spAutoFit/>
          </a:bodyPr>
          <a:lstStyle/>
          <a:p>
            <a:r>
              <a:rPr lang="en-US" sz="4800" dirty="0">
                <a:solidFill>
                  <a:schemeClr val="bg1"/>
                </a:solidFill>
                <a:latin typeface="Candara" panose="020E0502030303020204" pitchFamily="34" charset="0"/>
              </a:rPr>
              <a:t>04</a:t>
            </a:r>
          </a:p>
        </p:txBody>
      </p:sp>
      <p:sp>
        <p:nvSpPr>
          <p:cNvPr id="52" name="TextBox 51">
            <a:extLst>
              <a:ext uri="{FF2B5EF4-FFF2-40B4-BE49-F238E27FC236}">
                <a16:creationId xmlns:a16="http://schemas.microsoft.com/office/drawing/2014/main" id="{8D21AC4D-CB78-4AE8-AD00-29FD1E588906}"/>
              </a:ext>
            </a:extLst>
          </p:cNvPr>
          <p:cNvSpPr txBox="1"/>
          <p:nvPr/>
        </p:nvSpPr>
        <p:spPr>
          <a:xfrm>
            <a:off x="1145871" y="5805113"/>
            <a:ext cx="6768882" cy="560153"/>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a:t>
            </a:r>
          </a:p>
        </p:txBody>
      </p:sp>
      <p:sp>
        <p:nvSpPr>
          <p:cNvPr id="53" name="TextBox 52">
            <a:extLst>
              <a:ext uri="{FF2B5EF4-FFF2-40B4-BE49-F238E27FC236}">
                <a16:creationId xmlns:a16="http://schemas.microsoft.com/office/drawing/2014/main" id="{024BCA99-50FD-4DD6-BA66-031AB194DE77}"/>
              </a:ext>
            </a:extLst>
          </p:cNvPr>
          <p:cNvSpPr txBox="1"/>
          <p:nvPr/>
        </p:nvSpPr>
        <p:spPr>
          <a:xfrm>
            <a:off x="9261563" y="2607471"/>
            <a:ext cx="696556" cy="369332"/>
          </a:xfrm>
          <a:prstGeom prst="rect">
            <a:avLst/>
          </a:prstGeom>
          <a:noFill/>
        </p:spPr>
        <p:txBody>
          <a:bodyPr wrap="square" rtlCol="0">
            <a:spAutoFit/>
          </a:bodyPr>
          <a:lstStyle/>
          <a:p>
            <a:r>
              <a:rPr lang="en-US" dirty="0">
                <a:solidFill>
                  <a:schemeClr val="bg1"/>
                </a:solidFill>
              </a:rPr>
              <a:t>$427</a:t>
            </a:r>
          </a:p>
        </p:txBody>
      </p:sp>
      <p:sp>
        <p:nvSpPr>
          <p:cNvPr id="54" name="TextBox 53">
            <a:extLst>
              <a:ext uri="{FF2B5EF4-FFF2-40B4-BE49-F238E27FC236}">
                <a16:creationId xmlns:a16="http://schemas.microsoft.com/office/drawing/2014/main" id="{0B7B7BD2-EDE7-4CCE-9E8C-6C40E18E6FAD}"/>
              </a:ext>
            </a:extLst>
          </p:cNvPr>
          <p:cNvSpPr txBox="1"/>
          <p:nvPr/>
        </p:nvSpPr>
        <p:spPr>
          <a:xfrm>
            <a:off x="9998573" y="1886009"/>
            <a:ext cx="696556" cy="369332"/>
          </a:xfrm>
          <a:prstGeom prst="rect">
            <a:avLst/>
          </a:prstGeom>
          <a:noFill/>
        </p:spPr>
        <p:txBody>
          <a:bodyPr wrap="square" rtlCol="0">
            <a:spAutoFit/>
          </a:bodyPr>
          <a:lstStyle/>
          <a:p>
            <a:r>
              <a:rPr lang="en-US" dirty="0">
                <a:solidFill>
                  <a:schemeClr val="bg1"/>
                </a:solidFill>
              </a:rPr>
              <a:t>$325</a:t>
            </a:r>
          </a:p>
        </p:txBody>
      </p:sp>
      <p:sp>
        <p:nvSpPr>
          <p:cNvPr id="55" name="TextBox 54">
            <a:extLst>
              <a:ext uri="{FF2B5EF4-FFF2-40B4-BE49-F238E27FC236}">
                <a16:creationId xmlns:a16="http://schemas.microsoft.com/office/drawing/2014/main" id="{2D7550D0-9383-4D30-AC7E-E419B67F4746}"/>
              </a:ext>
            </a:extLst>
          </p:cNvPr>
          <p:cNvSpPr txBox="1"/>
          <p:nvPr/>
        </p:nvSpPr>
        <p:spPr>
          <a:xfrm>
            <a:off x="10725368" y="1124732"/>
            <a:ext cx="696556" cy="369332"/>
          </a:xfrm>
          <a:prstGeom prst="rect">
            <a:avLst/>
          </a:prstGeom>
          <a:noFill/>
        </p:spPr>
        <p:txBody>
          <a:bodyPr wrap="square" rtlCol="0">
            <a:spAutoFit/>
          </a:bodyPr>
          <a:lstStyle/>
          <a:p>
            <a:r>
              <a:rPr lang="en-US" dirty="0">
                <a:solidFill>
                  <a:schemeClr val="bg1"/>
                </a:solidFill>
              </a:rPr>
              <a:t>$643</a:t>
            </a:r>
          </a:p>
        </p:txBody>
      </p:sp>
    </p:spTree>
    <p:extLst>
      <p:ext uri="{BB962C8B-B14F-4D97-AF65-F5344CB8AC3E}">
        <p14:creationId xmlns:p14="http://schemas.microsoft.com/office/powerpoint/2010/main" val="601718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1000"/>
                                        <p:tgtEl>
                                          <p:spTgt spid="29"/>
                                        </p:tgtEl>
                                      </p:cBhvr>
                                    </p:animEffect>
                                    <p:anim calcmode="lin" valueType="num">
                                      <p:cBhvr>
                                        <p:cTn id="12" dur="1000" fill="hold"/>
                                        <p:tgtEl>
                                          <p:spTgt spid="29"/>
                                        </p:tgtEl>
                                        <p:attrNameLst>
                                          <p:attrName>ppt_x</p:attrName>
                                        </p:attrNameLst>
                                      </p:cBhvr>
                                      <p:tavLst>
                                        <p:tav tm="0">
                                          <p:val>
                                            <p:strVal val="#ppt_x"/>
                                          </p:val>
                                        </p:tav>
                                        <p:tav tm="100000">
                                          <p:val>
                                            <p:strVal val="#ppt_x"/>
                                          </p:val>
                                        </p:tav>
                                      </p:tavLst>
                                    </p:anim>
                                    <p:anim calcmode="lin" valueType="num">
                                      <p:cBhvr>
                                        <p:cTn id="13" dur="1000" fill="hold"/>
                                        <p:tgtEl>
                                          <p:spTgt spid="2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8"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250" fill="hold"/>
                                        <p:tgtEl>
                                          <p:spTgt spid="3"/>
                                        </p:tgtEl>
                                        <p:attrNameLst>
                                          <p:attrName>ppt_x</p:attrName>
                                        </p:attrNameLst>
                                      </p:cBhvr>
                                      <p:tavLst>
                                        <p:tav tm="0">
                                          <p:val>
                                            <p:strVal val="0-#ppt_w/2"/>
                                          </p:val>
                                        </p:tav>
                                        <p:tav tm="100000">
                                          <p:val>
                                            <p:strVal val="#ppt_x"/>
                                          </p:val>
                                        </p:tav>
                                      </p:tavLst>
                                    </p:anim>
                                    <p:anim calcmode="lin" valueType="num">
                                      <p:cBhvr additive="base">
                                        <p:cTn id="18" dur="25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childTnLst>
                          </p:cTn>
                        </p:par>
                        <p:par>
                          <p:cTn id="23" fill="hold">
                            <p:stCondLst>
                              <p:cond delay="2250"/>
                            </p:stCondLst>
                            <p:childTnLst>
                              <p:par>
                                <p:cTn id="24" presetID="53" presetClass="entr" presetSubtype="16" fill="hold" grpId="0" nodeType="afterEffect">
                                  <p:stCondLst>
                                    <p:cond delay="0"/>
                                  </p:stCondLst>
                                  <p:childTnLst>
                                    <p:set>
                                      <p:cBhvr>
                                        <p:cTn id="25" dur="1" fill="hold">
                                          <p:stCondLst>
                                            <p:cond delay="0"/>
                                          </p:stCondLst>
                                        </p:cTn>
                                        <p:tgtEl>
                                          <p:spTgt spid="4"/>
                                        </p:tgtEl>
                                        <p:attrNameLst>
                                          <p:attrName>style.visibility</p:attrName>
                                        </p:attrNameLst>
                                      </p:cBhvr>
                                      <p:to>
                                        <p:strVal val="visible"/>
                                      </p:to>
                                    </p:set>
                                    <p:anim calcmode="lin" valueType="num">
                                      <p:cBhvr>
                                        <p:cTn id="26" dur="750" fill="hold"/>
                                        <p:tgtEl>
                                          <p:spTgt spid="4"/>
                                        </p:tgtEl>
                                        <p:attrNameLst>
                                          <p:attrName>ppt_w</p:attrName>
                                        </p:attrNameLst>
                                      </p:cBhvr>
                                      <p:tavLst>
                                        <p:tav tm="0">
                                          <p:val>
                                            <p:fltVal val="0"/>
                                          </p:val>
                                        </p:tav>
                                        <p:tav tm="100000">
                                          <p:val>
                                            <p:strVal val="#ppt_w"/>
                                          </p:val>
                                        </p:tav>
                                      </p:tavLst>
                                    </p:anim>
                                    <p:anim calcmode="lin" valueType="num">
                                      <p:cBhvr>
                                        <p:cTn id="27" dur="750" fill="hold"/>
                                        <p:tgtEl>
                                          <p:spTgt spid="4"/>
                                        </p:tgtEl>
                                        <p:attrNameLst>
                                          <p:attrName>ppt_h</p:attrName>
                                        </p:attrNameLst>
                                      </p:cBhvr>
                                      <p:tavLst>
                                        <p:tav tm="0">
                                          <p:val>
                                            <p:fltVal val="0"/>
                                          </p:val>
                                        </p:tav>
                                        <p:tav tm="100000">
                                          <p:val>
                                            <p:strVal val="#ppt_h"/>
                                          </p:val>
                                        </p:tav>
                                      </p:tavLst>
                                    </p:anim>
                                    <p:animEffect transition="in" filter="fade">
                                      <p:cBhvr>
                                        <p:cTn id="28" dur="750"/>
                                        <p:tgtEl>
                                          <p:spTgt spid="4"/>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1000"/>
                                        <p:tgtEl>
                                          <p:spTgt spid="15"/>
                                        </p:tgtEl>
                                      </p:cBhvr>
                                    </p:animEffect>
                                  </p:childTnLst>
                                </p:cTn>
                              </p:par>
                              <p:par>
                                <p:cTn id="33" presetID="22" presetClass="entr" presetSubtype="4" fill="hold" grpId="0" nodeType="withEffect">
                                  <p:stCondLst>
                                    <p:cond delay="850"/>
                                  </p:stCondLst>
                                  <p:childTnLst>
                                    <p:set>
                                      <p:cBhvr>
                                        <p:cTn id="34" dur="1" fill="hold">
                                          <p:stCondLst>
                                            <p:cond delay="0"/>
                                          </p:stCondLst>
                                        </p:cTn>
                                        <p:tgtEl>
                                          <p:spTgt spid="23"/>
                                        </p:tgtEl>
                                        <p:attrNameLst>
                                          <p:attrName>style.visibility</p:attrName>
                                        </p:attrNameLst>
                                      </p:cBhvr>
                                      <p:to>
                                        <p:strVal val="visible"/>
                                      </p:to>
                                    </p:set>
                                    <p:animEffect transition="in" filter="wipe(down)">
                                      <p:cBhvr>
                                        <p:cTn id="35" dur="750"/>
                                        <p:tgtEl>
                                          <p:spTgt spid="23"/>
                                        </p:tgtEl>
                                      </p:cBhvr>
                                    </p:animEffect>
                                  </p:childTnLst>
                                </p:cTn>
                              </p:par>
                            </p:childTnLst>
                          </p:cTn>
                        </p:par>
                        <p:par>
                          <p:cTn id="36" fill="hold">
                            <p:stCondLst>
                              <p:cond delay="46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5100"/>
                            </p:stCondLst>
                            <p:childTnLst>
                              <p:par>
                                <p:cTn id="43" presetID="22" presetClass="entr" presetSubtype="8" fill="hold" grpId="0" nodeType="after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5600"/>
                            </p:stCondLst>
                            <p:childTnLst>
                              <p:par>
                                <p:cTn id="47" presetID="53" presetClass="entr" presetSubtype="16" fill="hold" grpId="0" nodeType="afterEffect">
                                  <p:stCondLst>
                                    <p:cond delay="0"/>
                                  </p:stCondLst>
                                  <p:childTnLst>
                                    <p:set>
                                      <p:cBhvr>
                                        <p:cTn id="48" dur="1" fill="hold">
                                          <p:stCondLst>
                                            <p:cond delay="0"/>
                                          </p:stCondLst>
                                        </p:cTn>
                                        <p:tgtEl>
                                          <p:spTgt spid="55"/>
                                        </p:tgtEl>
                                        <p:attrNameLst>
                                          <p:attrName>style.visibility</p:attrName>
                                        </p:attrNameLst>
                                      </p:cBhvr>
                                      <p:to>
                                        <p:strVal val="visible"/>
                                      </p:to>
                                    </p:set>
                                    <p:anim calcmode="lin" valueType="num">
                                      <p:cBhvr>
                                        <p:cTn id="49" dur="500" fill="hold"/>
                                        <p:tgtEl>
                                          <p:spTgt spid="55"/>
                                        </p:tgtEl>
                                        <p:attrNameLst>
                                          <p:attrName>ppt_w</p:attrName>
                                        </p:attrNameLst>
                                      </p:cBhvr>
                                      <p:tavLst>
                                        <p:tav tm="0">
                                          <p:val>
                                            <p:fltVal val="0"/>
                                          </p:val>
                                        </p:tav>
                                        <p:tav tm="100000">
                                          <p:val>
                                            <p:strVal val="#ppt_w"/>
                                          </p:val>
                                        </p:tav>
                                      </p:tavLst>
                                    </p:anim>
                                    <p:anim calcmode="lin" valueType="num">
                                      <p:cBhvr>
                                        <p:cTn id="50" dur="500" fill="hold"/>
                                        <p:tgtEl>
                                          <p:spTgt spid="55"/>
                                        </p:tgtEl>
                                        <p:attrNameLst>
                                          <p:attrName>ppt_h</p:attrName>
                                        </p:attrNameLst>
                                      </p:cBhvr>
                                      <p:tavLst>
                                        <p:tav tm="0">
                                          <p:val>
                                            <p:fltVal val="0"/>
                                          </p:val>
                                        </p:tav>
                                        <p:tav tm="100000">
                                          <p:val>
                                            <p:strVal val="#ppt_h"/>
                                          </p:val>
                                        </p:tav>
                                      </p:tavLst>
                                    </p:anim>
                                    <p:animEffect transition="in" filter="fade">
                                      <p:cBhvr>
                                        <p:cTn id="51" dur="500"/>
                                        <p:tgtEl>
                                          <p:spTgt spid="55"/>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34"/>
                                        </p:tgtEl>
                                        <p:attrNameLst>
                                          <p:attrName>style.visibility</p:attrName>
                                        </p:attrNameLst>
                                      </p:cBhvr>
                                      <p:to>
                                        <p:strVal val="visible"/>
                                      </p:to>
                                    </p:set>
                                    <p:anim calcmode="lin" valueType="num">
                                      <p:cBhvr>
                                        <p:cTn id="54" dur="500" fill="hold"/>
                                        <p:tgtEl>
                                          <p:spTgt spid="34"/>
                                        </p:tgtEl>
                                        <p:attrNameLst>
                                          <p:attrName>ppt_w</p:attrName>
                                        </p:attrNameLst>
                                      </p:cBhvr>
                                      <p:tavLst>
                                        <p:tav tm="0">
                                          <p:val>
                                            <p:fltVal val="0"/>
                                          </p:val>
                                        </p:tav>
                                        <p:tav tm="100000">
                                          <p:val>
                                            <p:strVal val="#ppt_w"/>
                                          </p:val>
                                        </p:tav>
                                      </p:tavLst>
                                    </p:anim>
                                    <p:anim calcmode="lin" valueType="num">
                                      <p:cBhvr>
                                        <p:cTn id="55" dur="500" fill="hold"/>
                                        <p:tgtEl>
                                          <p:spTgt spid="34"/>
                                        </p:tgtEl>
                                        <p:attrNameLst>
                                          <p:attrName>ppt_h</p:attrName>
                                        </p:attrNameLst>
                                      </p:cBhvr>
                                      <p:tavLst>
                                        <p:tav tm="0">
                                          <p:val>
                                            <p:fltVal val="0"/>
                                          </p:val>
                                        </p:tav>
                                        <p:tav tm="100000">
                                          <p:val>
                                            <p:strVal val="#ppt_h"/>
                                          </p:val>
                                        </p:tav>
                                      </p:tavLst>
                                    </p:anim>
                                    <p:animEffect transition="in" filter="fade">
                                      <p:cBhvr>
                                        <p:cTn id="56" dur="500"/>
                                        <p:tgtEl>
                                          <p:spTgt spid="34"/>
                                        </p:tgtEl>
                                      </p:cBhvr>
                                    </p:animEffect>
                                  </p:childTnLst>
                                </p:cTn>
                              </p:par>
                            </p:childTnLst>
                          </p:cTn>
                        </p:par>
                        <p:par>
                          <p:cTn id="57" fill="hold">
                            <p:stCondLst>
                              <p:cond delay="6100"/>
                            </p:stCondLst>
                            <p:childTnLst>
                              <p:par>
                                <p:cTn id="58" presetID="22" presetClass="entr" presetSubtype="8"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Effect transition="in" filter="wipe(left)">
                                      <p:cBhvr>
                                        <p:cTn id="60" dur="1000"/>
                                        <p:tgtEl>
                                          <p:spTgt spid="17"/>
                                        </p:tgtEl>
                                      </p:cBhvr>
                                    </p:animEffect>
                                  </p:childTnLst>
                                </p:cTn>
                              </p:par>
                              <p:par>
                                <p:cTn id="61" presetID="22" presetClass="entr" presetSubtype="4" fill="hold" grpId="0" nodeType="withEffect">
                                  <p:stCondLst>
                                    <p:cond delay="850"/>
                                  </p:stCondLst>
                                  <p:childTnLst>
                                    <p:set>
                                      <p:cBhvr>
                                        <p:cTn id="62" dur="1" fill="hold">
                                          <p:stCondLst>
                                            <p:cond delay="0"/>
                                          </p:stCondLst>
                                        </p:cTn>
                                        <p:tgtEl>
                                          <p:spTgt spid="24"/>
                                        </p:tgtEl>
                                        <p:attrNameLst>
                                          <p:attrName>style.visibility</p:attrName>
                                        </p:attrNameLst>
                                      </p:cBhvr>
                                      <p:to>
                                        <p:strVal val="visible"/>
                                      </p:to>
                                    </p:set>
                                    <p:animEffect transition="in" filter="wipe(down)">
                                      <p:cBhvr>
                                        <p:cTn id="63" dur="750"/>
                                        <p:tgtEl>
                                          <p:spTgt spid="24"/>
                                        </p:tgtEl>
                                      </p:cBhvr>
                                    </p:animEffect>
                                  </p:childTnLst>
                                </p:cTn>
                              </p:par>
                            </p:childTnLst>
                          </p:cTn>
                        </p:par>
                        <p:par>
                          <p:cTn id="64" fill="hold">
                            <p:stCondLst>
                              <p:cond delay="7700"/>
                            </p:stCondLst>
                            <p:childTnLst>
                              <p:par>
                                <p:cTn id="65" presetID="53" presetClass="entr" presetSubtype="16"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ppt_w</p:attrName>
                                        </p:attrNameLst>
                                      </p:cBhvr>
                                      <p:tavLst>
                                        <p:tav tm="0">
                                          <p:val>
                                            <p:fltVal val="0"/>
                                          </p:val>
                                        </p:tav>
                                        <p:tav tm="100000">
                                          <p:val>
                                            <p:strVal val="#ppt_w"/>
                                          </p:val>
                                        </p:tav>
                                      </p:tavLst>
                                    </p:anim>
                                    <p:anim calcmode="lin" valueType="num">
                                      <p:cBhvr>
                                        <p:cTn id="68" dur="500" fill="hold"/>
                                        <p:tgtEl>
                                          <p:spTgt spid="47"/>
                                        </p:tgtEl>
                                        <p:attrNameLst>
                                          <p:attrName>ppt_h</p:attrName>
                                        </p:attrNameLst>
                                      </p:cBhvr>
                                      <p:tavLst>
                                        <p:tav tm="0">
                                          <p:val>
                                            <p:fltVal val="0"/>
                                          </p:val>
                                        </p:tav>
                                        <p:tav tm="100000">
                                          <p:val>
                                            <p:strVal val="#ppt_h"/>
                                          </p:val>
                                        </p:tav>
                                      </p:tavLst>
                                    </p:anim>
                                    <p:animEffect transition="in" filter="fade">
                                      <p:cBhvr>
                                        <p:cTn id="69" dur="500"/>
                                        <p:tgtEl>
                                          <p:spTgt spid="47"/>
                                        </p:tgtEl>
                                      </p:cBhvr>
                                    </p:animEffect>
                                  </p:childTnLst>
                                </p:cTn>
                              </p:par>
                            </p:childTnLst>
                          </p:cTn>
                        </p:par>
                        <p:par>
                          <p:cTn id="70" fill="hold">
                            <p:stCondLst>
                              <p:cond delay="8200"/>
                            </p:stCondLst>
                            <p:childTnLst>
                              <p:par>
                                <p:cTn id="71" presetID="22" presetClass="entr" presetSubtype="8" fill="hold" grpId="0" nodeType="afterEffect">
                                  <p:stCondLst>
                                    <p:cond delay="0"/>
                                  </p:stCondLst>
                                  <p:childTnLst>
                                    <p:set>
                                      <p:cBhvr>
                                        <p:cTn id="72" dur="1" fill="hold">
                                          <p:stCondLst>
                                            <p:cond delay="0"/>
                                          </p:stCondLst>
                                        </p:cTn>
                                        <p:tgtEl>
                                          <p:spTgt spid="48"/>
                                        </p:tgtEl>
                                        <p:attrNameLst>
                                          <p:attrName>style.visibility</p:attrName>
                                        </p:attrNameLst>
                                      </p:cBhvr>
                                      <p:to>
                                        <p:strVal val="visible"/>
                                      </p:to>
                                    </p:set>
                                    <p:animEffect transition="in" filter="wipe(left)">
                                      <p:cBhvr>
                                        <p:cTn id="73" dur="500"/>
                                        <p:tgtEl>
                                          <p:spTgt spid="48"/>
                                        </p:tgtEl>
                                      </p:cBhvr>
                                    </p:animEffect>
                                  </p:childTnLst>
                                </p:cTn>
                              </p:par>
                            </p:childTnLst>
                          </p:cTn>
                        </p:par>
                        <p:par>
                          <p:cTn id="74" fill="hold">
                            <p:stCondLst>
                              <p:cond delay="8700"/>
                            </p:stCondLst>
                            <p:childTnLst>
                              <p:par>
                                <p:cTn id="75" presetID="53" presetClass="entr" presetSubtype="16" fill="hold" grpId="0" nodeType="afterEffect">
                                  <p:stCondLst>
                                    <p:cond delay="0"/>
                                  </p:stCondLst>
                                  <p:childTnLst>
                                    <p:set>
                                      <p:cBhvr>
                                        <p:cTn id="76" dur="1" fill="hold">
                                          <p:stCondLst>
                                            <p:cond delay="0"/>
                                          </p:stCondLst>
                                        </p:cTn>
                                        <p:tgtEl>
                                          <p:spTgt spid="54"/>
                                        </p:tgtEl>
                                        <p:attrNameLst>
                                          <p:attrName>style.visibility</p:attrName>
                                        </p:attrNameLst>
                                      </p:cBhvr>
                                      <p:to>
                                        <p:strVal val="visible"/>
                                      </p:to>
                                    </p:set>
                                    <p:anim calcmode="lin" valueType="num">
                                      <p:cBhvr>
                                        <p:cTn id="77" dur="500" fill="hold"/>
                                        <p:tgtEl>
                                          <p:spTgt spid="54"/>
                                        </p:tgtEl>
                                        <p:attrNameLst>
                                          <p:attrName>ppt_w</p:attrName>
                                        </p:attrNameLst>
                                      </p:cBhvr>
                                      <p:tavLst>
                                        <p:tav tm="0">
                                          <p:val>
                                            <p:fltVal val="0"/>
                                          </p:val>
                                        </p:tav>
                                        <p:tav tm="100000">
                                          <p:val>
                                            <p:strVal val="#ppt_w"/>
                                          </p:val>
                                        </p:tav>
                                      </p:tavLst>
                                    </p:anim>
                                    <p:anim calcmode="lin" valueType="num">
                                      <p:cBhvr>
                                        <p:cTn id="78" dur="500" fill="hold"/>
                                        <p:tgtEl>
                                          <p:spTgt spid="54"/>
                                        </p:tgtEl>
                                        <p:attrNameLst>
                                          <p:attrName>ppt_h</p:attrName>
                                        </p:attrNameLst>
                                      </p:cBhvr>
                                      <p:tavLst>
                                        <p:tav tm="0">
                                          <p:val>
                                            <p:fltVal val="0"/>
                                          </p:val>
                                        </p:tav>
                                        <p:tav tm="100000">
                                          <p:val>
                                            <p:strVal val="#ppt_h"/>
                                          </p:val>
                                        </p:tav>
                                      </p:tavLst>
                                    </p:anim>
                                    <p:animEffect transition="in" filter="fade">
                                      <p:cBhvr>
                                        <p:cTn id="79" dur="500"/>
                                        <p:tgtEl>
                                          <p:spTgt spid="54"/>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35"/>
                                        </p:tgtEl>
                                        <p:attrNameLst>
                                          <p:attrName>style.visibility</p:attrName>
                                        </p:attrNameLst>
                                      </p:cBhvr>
                                      <p:to>
                                        <p:strVal val="visible"/>
                                      </p:to>
                                    </p:set>
                                    <p:anim calcmode="lin" valueType="num">
                                      <p:cBhvr>
                                        <p:cTn id="82" dur="500" fill="hold"/>
                                        <p:tgtEl>
                                          <p:spTgt spid="35"/>
                                        </p:tgtEl>
                                        <p:attrNameLst>
                                          <p:attrName>ppt_w</p:attrName>
                                        </p:attrNameLst>
                                      </p:cBhvr>
                                      <p:tavLst>
                                        <p:tav tm="0">
                                          <p:val>
                                            <p:fltVal val="0"/>
                                          </p:val>
                                        </p:tav>
                                        <p:tav tm="100000">
                                          <p:val>
                                            <p:strVal val="#ppt_w"/>
                                          </p:val>
                                        </p:tav>
                                      </p:tavLst>
                                    </p:anim>
                                    <p:anim calcmode="lin" valueType="num">
                                      <p:cBhvr>
                                        <p:cTn id="83" dur="500" fill="hold"/>
                                        <p:tgtEl>
                                          <p:spTgt spid="35"/>
                                        </p:tgtEl>
                                        <p:attrNameLst>
                                          <p:attrName>ppt_h</p:attrName>
                                        </p:attrNameLst>
                                      </p:cBhvr>
                                      <p:tavLst>
                                        <p:tav tm="0">
                                          <p:val>
                                            <p:fltVal val="0"/>
                                          </p:val>
                                        </p:tav>
                                        <p:tav tm="100000">
                                          <p:val>
                                            <p:strVal val="#ppt_h"/>
                                          </p:val>
                                        </p:tav>
                                      </p:tavLst>
                                    </p:anim>
                                    <p:animEffect transition="in" filter="fade">
                                      <p:cBhvr>
                                        <p:cTn id="84" dur="500"/>
                                        <p:tgtEl>
                                          <p:spTgt spid="35"/>
                                        </p:tgtEl>
                                      </p:cBhvr>
                                    </p:animEffect>
                                  </p:childTnLst>
                                </p:cTn>
                              </p:par>
                            </p:childTnLst>
                          </p:cTn>
                        </p:par>
                        <p:par>
                          <p:cTn id="85" fill="hold">
                            <p:stCondLst>
                              <p:cond delay="9200"/>
                            </p:stCondLst>
                            <p:childTnLst>
                              <p:par>
                                <p:cTn id="86" presetID="22" presetClass="entr" presetSubtype="8" fill="hold" grpId="0" nodeType="afterEffect">
                                  <p:stCondLst>
                                    <p:cond delay="0"/>
                                  </p:stCondLst>
                                  <p:childTnLst>
                                    <p:set>
                                      <p:cBhvr>
                                        <p:cTn id="87" dur="1" fill="hold">
                                          <p:stCondLst>
                                            <p:cond delay="0"/>
                                          </p:stCondLst>
                                        </p:cTn>
                                        <p:tgtEl>
                                          <p:spTgt spid="19"/>
                                        </p:tgtEl>
                                        <p:attrNameLst>
                                          <p:attrName>style.visibility</p:attrName>
                                        </p:attrNameLst>
                                      </p:cBhvr>
                                      <p:to>
                                        <p:strVal val="visible"/>
                                      </p:to>
                                    </p:set>
                                    <p:animEffect transition="in" filter="wipe(left)">
                                      <p:cBhvr>
                                        <p:cTn id="88" dur="1000"/>
                                        <p:tgtEl>
                                          <p:spTgt spid="19"/>
                                        </p:tgtEl>
                                      </p:cBhvr>
                                    </p:animEffect>
                                  </p:childTnLst>
                                </p:cTn>
                              </p:par>
                              <p:par>
                                <p:cTn id="89" presetID="22" presetClass="entr" presetSubtype="4" fill="hold" grpId="0" nodeType="withEffect">
                                  <p:stCondLst>
                                    <p:cond delay="850"/>
                                  </p:stCondLst>
                                  <p:childTnLst>
                                    <p:set>
                                      <p:cBhvr>
                                        <p:cTn id="90" dur="1" fill="hold">
                                          <p:stCondLst>
                                            <p:cond delay="0"/>
                                          </p:stCondLst>
                                        </p:cTn>
                                        <p:tgtEl>
                                          <p:spTgt spid="25"/>
                                        </p:tgtEl>
                                        <p:attrNameLst>
                                          <p:attrName>style.visibility</p:attrName>
                                        </p:attrNameLst>
                                      </p:cBhvr>
                                      <p:to>
                                        <p:strVal val="visible"/>
                                      </p:to>
                                    </p:set>
                                    <p:animEffect transition="in" filter="wipe(down)">
                                      <p:cBhvr>
                                        <p:cTn id="91" dur="750"/>
                                        <p:tgtEl>
                                          <p:spTgt spid="25"/>
                                        </p:tgtEl>
                                      </p:cBhvr>
                                    </p:animEffect>
                                  </p:childTnLst>
                                </p:cTn>
                              </p:par>
                            </p:childTnLst>
                          </p:cTn>
                        </p:par>
                        <p:par>
                          <p:cTn id="92" fill="hold">
                            <p:stCondLst>
                              <p:cond delay="10800"/>
                            </p:stCondLst>
                            <p:childTnLst>
                              <p:par>
                                <p:cTn id="93" presetID="53" presetClass="entr" presetSubtype="16"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 calcmode="lin" valueType="num">
                                      <p:cBhvr>
                                        <p:cTn id="95" dur="500" fill="hold"/>
                                        <p:tgtEl>
                                          <p:spTgt spid="49"/>
                                        </p:tgtEl>
                                        <p:attrNameLst>
                                          <p:attrName>ppt_w</p:attrName>
                                        </p:attrNameLst>
                                      </p:cBhvr>
                                      <p:tavLst>
                                        <p:tav tm="0">
                                          <p:val>
                                            <p:fltVal val="0"/>
                                          </p:val>
                                        </p:tav>
                                        <p:tav tm="100000">
                                          <p:val>
                                            <p:strVal val="#ppt_w"/>
                                          </p:val>
                                        </p:tav>
                                      </p:tavLst>
                                    </p:anim>
                                    <p:anim calcmode="lin" valueType="num">
                                      <p:cBhvr>
                                        <p:cTn id="96" dur="500" fill="hold"/>
                                        <p:tgtEl>
                                          <p:spTgt spid="49"/>
                                        </p:tgtEl>
                                        <p:attrNameLst>
                                          <p:attrName>ppt_h</p:attrName>
                                        </p:attrNameLst>
                                      </p:cBhvr>
                                      <p:tavLst>
                                        <p:tav tm="0">
                                          <p:val>
                                            <p:fltVal val="0"/>
                                          </p:val>
                                        </p:tav>
                                        <p:tav tm="100000">
                                          <p:val>
                                            <p:strVal val="#ppt_h"/>
                                          </p:val>
                                        </p:tav>
                                      </p:tavLst>
                                    </p:anim>
                                    <p:animEffect transition="in" filter="fade">
                                      <p:cBhvr>
                                        <p:cTn id="97" dur="500"/>
                                        <p:tgtEl>
                                          <p:spTgt spid="49"/>
                                        </p:tgtEl>
                                      </p:cBhvr>
                                    </p:animEffect>
                                  </p:childTnLst>
                                </p:cTn>
                              </p:par>
                            </p:childTnLst>
                          </p:cTn>
                        </p:par>
                        <p:par>
                          <p:cTn id="98" fill="hold">
                            <p:stCondLst>
                              <p:cond delay="11300"/>
                            </p:stCondLst>
                            <p:childTnLst>
                              <p:par>
                                <p:cTn id="99" presetID="22" presetClass="entr" presetSubtype="8" fill="hold" grpId="0" nodeType="afterEffect">
                                  <p:stCondLst>
                                    <p:cond delay="0"/>
                                  </p:stCondLst>
                                  <p:childTnLst>
                                    <p:set>
                                      <p:cBhvr>
                                        <p:cTn id="100" dur="1" fill="hold">
                                          <p:stCondLst>
                                            <p:cond delay="0"/>
                                          </p:stCondLst>
                                        </p:cTn>
                                        <p:tgtEl>
                                          <p:spTgt spid="50"/>
                                        </p:tgtEl>
                                        <p:attrNameLst>
                                          <p:attrName>style.visibility</p:attrName>
                                        </p:attrNameLst>
                                      </p:cBhvr>
                                      <p:to>
                                        <p:strVal val="visible"/>
                                      </p:to>
                                    </p:set>
                                    <p:animEffect transition="in" filter="wipe(left)">
                                      <p:cBhvr>
                                        <p:cTn id="101" dur="500"/>
                                        <p:tgtEl>
                                          <p:spTgt spid="50"/>
                                        </p:tgtEl>
                                      </p:cBhvr>
                                    </p:animEffect>
                                  </p:childTnLst>
                                </p:cTn>
                              </p:par>
                            </p:childTnLst>
                          </p:cTn>
                        </p:par>
                        <p:par>
                          <p:cTn id="102" fill="hold">
                            <p:stCondLst>
                              <p:cond delay="11800"/>
                            </p:stCondLst>
                            <p:childTnLst>
                              <p:par>
                                <p:cTn id="103" presetID="53" presetClass="entr" presetSubtype="16" fill="hold" grpId="0" nodeType="afterEffect">
                                  <p:stCondLst>
                                    <p:cond delay="0"/>
                                  </p:stCondLst>
                                  <p:childTnLst>
                                    <p:set>
                                      <p:cBhvr>
                                        <p:cTn id="104" dur="1" fill="hold">
                                          <p:stCondLst>
                                            <p:cond delay="0"/>
                                          </p:stCondLst>
                                        </p:cTn>
                                        <p:tgtEl>
                                          <p:spTgt spid="53"/>
                                        </p:tgtEl>
                                        <p:attrNameLst>
                                          <p:attrName>style.visibility</p:attrName>
                                        </p:attrNameLst>
                                      </p:cBhvr>
                                      <p:to>
                                        <p:strVal val="visible"/>
                                      </p:to>
                                    </p:set>
                                    <p:anim calcmode="lin" valueType="num">
                                      <p:cBhvr>
                                        <p:cTn id="105" dur="500" fill="hold"/>
                                        <p:tgtEl>
                                          <p:spTgt spid="53"/>
                                        </p:tgtEl>
                                        <p:attrNameLst>
                                          <p:attrName>ppt_w</p:attrName>
                                        </p:attrNameLst>
                                      </p:cBhvr>
                                      <p:tavLst>
                                        <p:tav tm="0">
                                          <p:val>
                                            <p:fltVal val="0"/>
                                          </p:val>
                                        </p:tav>
                                        <p:tav tm="100000">
                                          <p:val>
                                            <p:strVal val="#ppt_w"/>
                                          </p:val>
                                        </p:tav>
                                      </p:tavLst>
                                    </p:anim>
                                    <p:anim calcmode="lin" valueType="num">
                                      <p:cBhvr>
                                        <p:cTn id="106" dur="500" fill="hold"/>
                                        <p:tgtEl>
                                          <p:spTgt spid="53"/>
                                        </p:tgtEl>
                                        <p:attrNameLst>
                                          <p:attrName>ppt_h</p:attrName>
                                        </p:attrNameLst>
                                      </p:cBhvr>
                                      <p:tavLst>
                                        <p:tav tm="0">
                                          <p:val>
                                            <p:fltVal val="0"/>
                                          </p:val>
                                        </p:tav>
                                        <p:tav tm="100000">
                                          <p:val>
                                            <p:strVal val="#ppt_h"/>
                                          </p:val>
                                        </p:tav>
                                      </p:tavLst>
                                    </p:anim>
                                    <p:animEffect transition="in" filter="fade">
                                      <p:cBhvr>
                                        <p:cTn id="107" dur="500"/>
                                        <p:tgtEl>
                                          <p:spTgt spid="53"/>
                                        </p:tgtEl>
                                      </p:cBhvr>
                                    </p:animEffect>
                                  </p:childTnLst>
                                </p:cTn>
                              </p:par>
                              <p:par>
                                <p:cTn id="108" presetID="53" presetClass="entr" presetSubtype="16" fill="hold" nodeType="withEffect">
                                  <p:stCondLst>
                                    <p:cond delay="0"/>
                                  </p:stCondLst>
                                  <p:childTnLst>
                                    <p:set>
                                      <p:cBhvr>
                                        <p:cTn id="109" dur="1" fill="hold">
                                          <p:stCondLst>
                                            <p:cond delay="0"/>
                                          </p:stCondLst>
                                        </p:cTn>
                                        <p:tgtEl>
                                          <p:spTgt spid="41"/>
                                        </p:tgtEl>
                                        <p:attrNameLst>
                                          <p:attrName>style.visibility</p:attrName>
                                        </p:attrNameLst>
                                      </p:cBhvr>
                                      <p:to>
                                        <p:strVal val="visible"/>
                                      </p:to>
                                    </p:set>
                                    <p:anim calcmode="lin" valueType="num">
                                      <p:cBhvr>
                                        <p:cTn id="110" dur="500" fill="hold"/>
                                        <p:tgtEl>
                                          <p:spTgt spid="41"/>
                                        </p:tgtEl>
                                        <p:attrNameLst>
                                          <p:attrName>ppt_w</p:attrName>
                                        </p:attrNameLst>
                                      </p:cBhvr>
                                      <p:tavLst>
                                        <p:tav tm="0">
                                          <p:val>
                                            <p:fltVal val="0"/>
                                          </p:val>
                                        </p:tav>
                                        <p:tav tm="100000">
                                          <p:val>
                                            <p:strVal val="#ppt_w"/>
                                          </p:val>
                                        </p:tav>
                                      </p:tavLst>
                                    </p:anim>
                                    <p:anim calcmode="lin" valueType="num">
                                      <p:cBhvr>
                                        <p:cTn id="111" dur="500" fill="hold"/>
                                        <p:tgtEl>
                                          <p:spTgt spid="41"/>
                                        </p:tgtEl>
                                        <p:attrNameLst>
                                          <p:attrName>ppt_h</p:attrName>
                                        </p:attrNameLst>
                                      </p:cBhvr>
                                      <p:tavLst>
                                        <p:tav tm="0">
                                          <p:val>
                                            <p:fltVal val="0"/>
                                          </p:val>
                                        </p:tav>
                                        <p:tav tm="100000">
                                          <p:val>
                                            <p:strVal val="#ppt_h"/>
                                          </p:val>
                                        </p:tav>
                                      </p:tavLst>
                                    </p:anim>
                                    <p:animEffect transition="in" filter="fade">
                                      <p:cBhvr>
                                        <p:cTn id="112" dur="500"/>
                                        <p:tgtEl>
                                          <p:spTgt spid="41"/>
                                        </p:tgtEl>
                                      </p:cBhvr>
                                    </p:animEffect>
                                  </p:childTnLst>
                                </p:cTn>
                              </p:par>
                            </p:childTnLst>
                          </p:cTn>
                        </p:par>
                        <p:par>
                          <p:cTn id="113" fill="hold">
                            <p:stCondLst>
                              <p:cond delay="12300"/>
                            </p:stCondLst>
                            <p:childTnLst>
                              <p:par>
                                <p:cTn id="114" presetID="22" presetClass="entr" presetSubtype="8" fill="hold" grpId="0"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wipe(left)">
                                      <p:cBhvr>
                                        <p:cTn id="116" dur="1000"/>
                                        <p:tgtEl>
                                          <p:spTgt spid="21"/>
                                        </p:tgtEl>
                                      </p:cBhvr>
                                    </p:animEffect>
                                  </p:childTnLst>
                                </p:cTn>
                              </p:par>
                              <p:par>
                                <p:cTn id="117" presetID="22" presetClass="entr" presetSubtype="4" fill="hold" grpId="0" nodeType="withEffect">
                                  <p:stCondLst>
                                    <p:cond delay="850"/>
                                  </p:stCondLst>
                                  <p:childTnLst>
                                    <p:set>
                                      <p:cBhvr>
                                        <p:cTn id="118" dur="1" fill="hold">
                                          <p:stCondLst>
                                            <p:cond delay="0"/>
                                          </p:stCondLst>
                                        </p:cTn>
                                        <p:tgtEl>
                                          <p:spTgt spid="26"/>
                                        </p:tgtEl>
                                        <p:attrNameLst>
                                          <p:attrName>style.visibility</p:attrName>
                                        </p:attrNameLst>
                                      </p:cBhvr>
                                      <p:to>
                                        <p:strVal val="visible"/>
                                      </p:to>
                                    </p:set>
                                    <p:animEffect transition="in" filter="wipe(down)">
                                      <p:cBhvr>
                                        <p:cTn id="119" dur="750"/>
                                        <p:tgtEl>
                                          <p:spTgt spid="26"/>
                                        </p:tgtEl>
                                      </p:cBhvr>
                                    </p:animEffect>
                                  </p:childTnLst>
                                </p:cTn>
                              </p:par>
                            </p:childTnLst>
                          </p:cTn>
                        </p:par>
                        <p:par>
                          <p:cTn id="120" fill="hold">
                            <p:stCondLst>
                              <p:cond delay="13900"/>
                            </p:stCondLst>
                            <p:childTnLst>
                              <p:par>
                                <p:cTn id="121" presetID="53" presetClass="entr" presetSubtype="16" fill="hold" grpId="0" nodeType="afterEffect">
                                  <p:stCondLst>
                                    <p:cond delay="0"/>
                                  </p:stCondLst>
                                  <p:childTnLst>
                                    <p:set>
                                      <p:cBhvr>
                                        <p:cTn id="122" dur="1" fill="hold">
                                          <p:stCondLst>
                                            <p:cond delay="0"/>
                                          </p:stCondLst>
                                        </p:cTn>
                                        <p:tgtEl>
                                          <p:spTgt spid="51"/>
                                        </p:tgtEl>
                                        <p:attrNameLst>
                                          <p:attrName>style.visibility</p:attrName>
                                        </p:attrNameLst>
                                      </p:cBhvr>
                                      <p:to>
                                        <p:strVal val="visible"/>
                                      </p:to>
                                    </p:set>
                                    <p:anim calcmode="lin" valueType="num">
                                      <p:cBhvr>
                                        <p:cTn id="123" dur="500" fill="hold"/>
                                        <p:tgtEl>
                                          <p:spTgt spid="51"/>
                                        </p:tgtEl>
                                        <p:attrNameLst>
                                          <p:attrName>ppt_w</p:attrName>
                                        </p:attrNameLst>
                                      </p:cBhvr>
                                      <p:tavLst>
                                        <p:tav tm="0">
                                          <p:val>
                                            <p:fltVal val="0"/>
                                          </p:val>
                                        </p:tav>
                                        <p:tav tm="100000">
                                          <p:val>
                                            <p:strVal val="#ppt_w"/>
                                          </p:val>
                                        </p:tav>
                                      </p:tavLst>
                                    </p:anim>
                                    <p:anim calcmode="lin" valueType="num">
                                      <p:cBhvr>
                                        <p:cTn id="124" dur="500" fill="hold"/>
                                        <p:tgtEl>
                                          <p:spTgt spid="51"/>
                                        </p:tgtEl>
                                        <p:attrNameLst>
                                          <p:attrName>ppt_h</p:attrName>
                                        </p:attrNameLst>
                                      </p:cBhvr>
                                      <p:tavLst>
                                        <p:tav tm="0">
                                          <p:val>
                                            <p:fltVal val="0"/>
                                          </p:val>
                                        </p:tav>
                                        <p:tav tm="100000">
                                          <p:val>
                                            <p:strVal val="#ppt_h"/>
                                          </p:val>
                                        </p:tav>
                                      </p:tavLst>
                                    </p:anim>
                                    <p:animEffect transition="in" filter="fade">
                                      <p:cBhvr>
                                        <p:cTn id="125" dur="500"/>
                                        <p:tgtEl>
                                          <p:spTgt spid="51"/>
                                        </p:tgtEl>
                                      </p:cBhvr>
                                    </p:animEffect>
                                  </p:childTnLst>
                                </p:cTn>
                              </p:par>
                            </p:childTnLst>
                          </p:cTn>
                        </p:par>
                        <p:par>
                          <p:cTn id="126" fill="hold">
                            <p:stCondLst>
                              <p:cond delay="14400"/>
                            </p:stCondLst>
                            <p:childTnLst>
                              <p:par>
                                <p:cTn id="127" presetID="22" presetClass="entr" presetSubtype="8" fill="hold" grpId="0" nodeType="afterEffect">
                                  <p:stCondLst>
                                    <p:cond delay="0"/>
                                  </p:stCondLst>
                                  <p:childTnLst>
                                    <p:set>
                                      <p:cBhvr>
                                        <p:cTn id="128" dur="1" fill="hold">
                                          <p:stCondLst>
                                            <p:cond delay="0"/>
                                          </p:stCondLst>
                                        </p:cTn>
                                        <p:tgtEl>
                                          <p:spTgt spid="52"/>
                                        </p:tgtEl>
                                        <p:attrNameLst>
                                          <p:attrName>style.visibility</p:attrName>
                                        </p:attrNameLst>
                                      </p:cBhvr>
                                      <p:to>
                                        <p:strVal val="visible"/>
                                      </p:to>
                                    </p:set>
                                    <p:animEffect transition="in" filter="wipe(left)">
                                      <p:cBhvr>
                                        <p:cTn id="129" dur="500"/>
                                        <p:tgtEl>
                                          <p:spTgt spid="52"/>
                                        </p:tgtEl>
                                      </p:cBhvr>
                                    </p:animEffect>
                                  </p:childTnLst>
                                </p:cTn>
                              </p:par>
                            </p:childTnLst>
                          </p:cTn>
                        </p:par>
                        <p:par>
                          <p:cTn id="130" fill="hold">
                            <p:stCondLst>
                              <p:cond delay="14900"/>
                            </p:stCondLst>
                            <p:childTnLst>
                              <p:par>
                                <p:cTn id="131" presetID="53" presetClass="entr" presetSubtype="16" fill="hold" grpId="0" nodeType="afterEffect">
                                  <p:stCondLst>
                                    <p:cond delay="0"/>
                                  </p:stCondLst>
                                  <p:childTnLst>
                                    <p:set>
                                      <p:cBhvr>
                                        <p:cTn id="132" dur="1" fill="hold">
                                          <p:stCondLst>
                                            <p:cond delay="0"/>
                                          </p:stCondLst>
                                        </p:cTn>
                                        <p:tgtEl>
                                          <p:spTgt spid="46"/>
                                        </p:tgtEl>
                                        <p:attrNameLst>
                                          <p:attrName>style.visibility</p:attrName>
                                        </p:attrNameLst>
                                      </p:cBhvr>
                                      <p:to>
                                        <p:strVal val="visible"/>
                                      </p:to>
                                    </p:set>
                                    <p:anim calcmode="lin" valueType="num">
                                      <p:cBhvr>
                                        <p:cTn id="133" dur="500" fill="hold"/>
                                        <p:tgtEl>
                                          <p:spTgt spid="46"/>
                                        </p:tgtEl>
                                        <p:attrNameLst>
                                          <p:attrName>ppt_w</p:attrName>
                                        </p:attrNameLst>
                                      </p:cBhvr>
                                      <p:tavLst>
                                        <p:tav tm="0">
                                          <p:val>
                                            <p:fltVal val="0"/>
                                          </p:val>
                                        </p:tav>
                                        <p:tav tm="100000">
                                          <p:val>
                                            <p:strVal val="#ppt_w"/>
                                          </p:val>
                                        </p:tav>
                                      </p:tavLst>
                                    </p:anim>
                                    <p:anim calcmode="lin" valueType="num">
                                      <p:cBhvr>
                                        <p:cTn id="134" dur="500" fill="hold"/>
                                        <p:tgtEl>
                                          <p:spTgt spid="46"/>
                                        </p:tgtEl>
                                        <p:attrNameLst>
                                          <p:attrName>ppt_h</p:attrName>
                                        </p:attrNameLst>
                                      </p:cBhvr>
                                      <p:tavLst>
                                        <p:tav tm="0">
                                          <p:val>
                                            <p:fltVal val="0"/>
                                          </p:val>
                                        </p:tav>
                                        <p:tav tm="100000">
                                          <p:val>
                                            <p:strVal val="#ppt_h"/>
                                          </p:val>
                                        </p:tav>
                                      </p:tavLst>
                                    </p:anim>
                                    <p:animEffect transition="in" filter="fade">
                                      <p:cBhvr>
                                        <p:cTn id="135" dur="500"/>
                                        <p:tgtEl>
                                          <p:spTgt spid="46"/>
                                        </p:tgtEl>
                                      </p:cBhvr>
                                    </p:animEffect>
                                  </p:childTnLst>
                                </p:cTn>
                              </p:par>
                              <p:par>
                                <p:cTn id="136" presetID="53" presetClass="entr" presetSubtype="16" fill="hold" nodeType="withEffect">
                                  <p:stCondLst>
                                    <p:cond delay="0"/>
                                  </p:stCondLst>
                                  <p:childTnLst>
                                    <p:set>
                                      <p:cBhvr>
                                        <p:cTn id="137" dur="1" fill="hold">
                                          <p:stCondLst>
                                            <p:cond delay="0"/>
                                          </p:stCondLst>
                                        </p:cTn>
                                        <p:tgtEl>
                                          <p:spTgt spid="36"/>
                                        </p:tgtEl>
                                        <p:attrNameLst>
                                          <p:attrName>style.visibility</p:attrName>
                                        </p:attrNameLst>
                                      </p:cBhvr>
                                      <p:to>
                                        <p:strVal val="visible"/>
                                      </p:to>
                                    </p:set>
                                    <p:anim calcmode="lin" valueType="num">
                                      <p:cBhvr>
                                        <p:cTn id="138" dur="500" fill="hold"/>
                                        <p:tgtEl>
                                          <p:spTgt spid="36"/>
                                        </p:tgtEl>
                                        <p:attrNameLst>
                                          <p:attrName>ppt_w</p:attrName>
                                        </p:attrNameLst>
                                      </p:cBhvr>
                                      <p:tavLst>
                                        <p:tav tm="0">
                                          <p:val>
                                            <p:fltVal val="0"/>
                                          </p:val>
                                        </p:tav>
                                        <p:tav tm="100000">
                                          <p:val>
                                            <p:strVal val="#ppt_w"/>
                                          </p:val>
                                        </p:tav>
                                      </p:tavLst>
                                    </p:anim>
                                    <p:anim calcmode="lin" valueType="num">
                                      <p:cBhvr>
                                        <p:cTn id="139" dur="500" fill="hold"/>
                                        <p:tgtEl>
                                          <p:spTgt spid="36"/>
                                        </p:tgtEl>
                                        <p:attrNameLst>
                                          <p:attrName>ppt_h</p:attrName>
                                        </p:attrNameLst>
                                      </p:cBhvr>
                                      <p:tavLst>
                                        <p:tav tm="0">
                                          <p:val>
                                            <p:fltVal val="0"/>
                                          </p:val>
                                        </p:tav>
                                        <p:tav tm="100000">
                                          <p:val>
                                            <p:strVal val="#ppt_h"/>
                                          </p:val>
                                        </p:tav>
                                      </p:tavLst>
                                    </p:anim>
                                    <p:animEffect transition="in" filter="fade">
                                      <p:cBhvr>
                                        <p:cTn id="140"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9" grpId="0" animBg="1"/>
      <p:bldP spid="21" grpId="0" animBg="1"/>
      <p:bldP spid="26" grpId="0" animBg="1"/>
      <p:bldP spid="25" grpId="0" animBg="1"/>
      <p:bldP spid="24" grpId="0" animBg="1"/>
      <p:bldP spid="23" grpId="0" animBg="1"/>
      <p:bldP spid="27" grpId="0"/>
      <p:bldP spid="3" grpId="0" animBg="1"/>
      <p:bldP spid="28" grpId="0"/>
      <p:bldP spid="29" grpId="0"/>
      <p:bldP spid="4" grpId="0" animBg="1"/>
      <p:bldP spid="32" grpId="0"/>
      <p:bldP spid="33" grpId="0"/>
      <p:bldP spid="34" grpId="0" animBg="1"/>
      <p:bldP spid="35" grpId="0" animBg="1"/>
      <p:bldP spid="46" grpId="0"/>
      <p:bldP spid="47" grpId="0"/>
      <p:bldP spid="48" grpId="0"/>
      <p:bldP spid="49" grpId="0"/>
      <p:bldP spid="50" grpId="0"/>
      <p:bldP spid="51" grpId="0"/>
      <p:bldP spid="52" grpId="0"/>
      <p:bldP spid="53" grpId="0"/>
      <p:bldP spid="54" grpId="0"/>
      <p:bldP spid="5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0" name="Freeform: Shape 19">
            <a:extLst>
              <a:ext uri="{FF2B5EF4-FFF2-40B4-BE49-F238E27FC236}">
                <a16:creationId xmlns:a16="http://schemas.microsoft.com/office/drawing/2014/main" id="{F36D436A-EBC4-4E37-B73E-1D69CA41CD14}"/>
              </a:ext>
            </a:extLst>
          </p:cNvPr>
          <p:cNvSpPr>
            <a:spLocks noChangeAspect="1"/>
          </p:cNvSpPr>
          <p:nvPr/>
        </p:nvSpPr>
        <p:spPr>
          <a:xfrm>
            <a:off x="6096000" y="1925619"/>
            <a:ext cx="1965960" cy="1965960"/>
          </a:xfrm>
          <a:custGeom>
            <a:avLst/>
            <a:gdLst>
              <a:gd name="connsiteX0" fmla="*/ 0 w 1965960"/>
              <a:gd name="connsiteY0" fmla="*/ 0 h 1965960"/>
              <a:gd name="connsiteX1" fmla="*/ 1965960 w 1965960"/>
              <a:gd name="connsiteY1" fmla="*/ 1965960 h 1965960"/>
              <a:gd name="connsiteX2" fmla="*/ 1189591 w 1965960"/>
              <a:gd name="connsiteY2" fmla="*/ 1965960 h 1965960"/>
              <a:gd name="connsiteX3" fmla="*/ 1184533 w 1965960"/>
              <a:gd name="connsiteY3" fmla="*/ 1860033 h 1965960"/>
              <a:gd name="connsiteX4" fmla="*/ 841766 w 1965960"/>
              <a:gd name="connsiteY4" fmla="*/ 1133485 h 1965960"/>
              <a:gd name="connsiteX5" fmla="*/ 1284 w 1965960"/>
              <a:gd name="connsiteY5" fmla="*/ 785278 h 1965960"/>
              <a:gd name="connsiteX6" fmla="*/ 0 w 1965960"/>
              <a:gd name="connsiteY6" fmla="*/ 785339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0"/>
                </a:moveTo>
                <a:cubicBezTo>
                  <a:pt x="1085770" y="0"/>
                  <a:pt x="1965960" y="880190"/>
                  <a:pt x="1965960" y="1965960"/>
                </a:cubicBezTo>
                <a:lnTo>
                  <a:pt x="1189591" y="1965960"/>
                </a:lnTo>
                <a:lnTo>
                  <a:pt x="1184533" y="1860033"/>
                </a:lnTo>
                <a:cubicBezTo>
                  <a:pt x="1159143" y="1594842"/>
                  <a:pt x="1044887" y="1336554"/>
                  <a:pt x="841766" y="1133485"/>
                </a:cubicBezTo>
                <a:cubicBezTo>
                  <a:pt x="609688" y="901347"/>
                  <a:pt x="305486" y="785278"/>
                  <a:pt x="1284" y="785278"/>
                </a:cubicBezTo>
                <a:lnTo>
                  <a:pt x="0" y="785339"/>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8" name="Freeform: Shape 17">
            <a:extLst>
              <a:ext uri="{FF2B5EF4-FFF2-40B4-BE49-F238E27FC236}">
                <a16:creationId xmlns:a16="http://schemas.microsoft.com/office/drawing/2014/main" id="{7F309D38-8A8D-4963-96A0-3F63FEA4A4A9}"/>
              </a:ext>
            </a:extLst>
          </p:cNvPr>
          <p:cNvSpPr>
            <a:spLocks noChangeAspect="1"/>
          </p:cNvSpPr>
          <p:nvPr/>
        </p:nvSpPr>
        <p:spPr>
          <a:xfrm rot="16200000">
            <a:off x="4130040" y="1925619"/>
            <a:ext cx="1965960" cy="1965960"/>
          </a:xfrm>
          <a:custGeom>
            <a:avLst/>
            <a:gdLst>
              <a:gd name="connsiteX0" fmla="*/ 1965960 w 1965960"/>
              <a:gd name="connsiteY0" fmla="*/ 1965960 h 1965960"/>
              <a:gd name="connsiteX1" fmla="*/ 1180621 w 1965960"/>
              <a:gd name="connsiteY1" fmla="*/ 1965960 h 1965960"/>
              <a:gd name="connsiteX2" fmla="*/ 1175242 w 1965960"/>
              <a:gd name="connsiteY2" fmla="*/ 1853309 h 1965960"/>
              <a:gd name="connsiteX3" fmla="*/ 832475 w 1965960"/>
              <a:gd name="connsiteY3" fmla="*/ 1126762 h 1965960"/>
              <a:gd name="connsiteX4" fmla="*/ 105927 w 1965960"/>
              <a:gd name="connsiteY4" fmla="*/ 783995 h 1965960"/>
              <a:gd name="connsiteX5" fmla="*/ 0 w 1965960"/>
              <a:gd name="connsiteY5" fmla="*/ 778936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0621" y="1965960"/>
                </a:lnTo>
                <a:lnTo>
                  <a:pt x="1175242" y="1853309"/>
                </a:lnTo>
                <a:cubicBezTo>
                  <a:pt x="1149852" y="1588118"/>
                  <a:pt x="1035596" y="1329830"/>
                  <a:pt x="832475" y="1126762"/>
                </a:cubicBezTo>
                <a:cubicBezTo>
                  <a:pt x="629407" y="923641"/>
                  <a:pt x="371118" y="809385"/>
                  <a:pt x="105927" y="783995"/>
                </a:cubicBezTo>
                <a:lnTo>
                  <a:pt x="0" y="778936"/>
                </a:lnTo>
                <a:lnTo>
                  <a:pt x="0" y="0"/>
                </a:lnTo>
                <a:cubicBezTo>
                  <a:pt x="1085770" y="0"/>
                  <a:pt x="1965960" y="880190"/>
                  <a:pt x="1965960" y="196596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2" name="Freeform: Shape 21">
            <a:extLst>
              <a:ext uri="{FF2B5EF4-FFF2-40B4-BE49-F238E27FC236}">
                <a16:creationId xmlns:a16="http://schemas.microsoft.com/office/drawing/2014/main" id="{F8A895CA-670C-466D-B39C-06995D46C964}"/>
              </a:ext>
            </a:extLst>
          </p:cNvPr>
          <p:cNvSpPr>
            <a:spLocks noChangeAspect="1"/>
          </p:cNvSpPr>
          <p:nvPr/>
        </p:nvSpPr>
        <p:spPr>
          <a:xfrm rot="10800000">
            <a:off x="4130040" y="3891579"/>
            <a:ext cx="1965960" cy="1965960"/>
          </a:xfrm>
          <a:custGeom>
            <a:avLst/>
            <a:gdLst>
              <a:gd name="connsiteX0" fmla="*/ 1965960 w 1965960"/>
              <a:gd name="connsiteY0" fmla="*/ 1965960 h 1965960"/>
              <a:gd name="connsiteX1" fmla="*/ 1187024 w 1965960"/>
              <a:gd name="connsiteY1" fmla="*/ 1965960 h 1965960"/>
              <a:gd name="connsiteX2" fmla="*/ 1187406 w 1965960"/>
              <a:gd name="connsiteY2" fmla="*/ 1957952 h 1965960"/>
              <a:gd name="connsiteX3" fmla="*/ 839199 w 1965960"/>
              <a:gd name="connsiteY3" fmla="*/ 1117470 h 1965960"/>
              <a:gd name="connsiteX4" fmla="*/ 112652 w 1965960"/>
              <a:gd name="connsiteY4" fmla="*/ 774704 h 1965960"/>
              <a:gd name="connsiteX5" fmla="*/ 0 w 1965960"/>
              <a:gd name="connsiteY5" fmla="*/ 769324 h 1965960"/>
              <a:gd name="connsiteX6" fmla="*/ 0 w 1965960"/>
              <a:gd name="connsiteY6" fmla="*/ 0 h 1965960"/>
              <a:gd name="connsiteX7" fmla="*/ 1965960 w 1965960"/>
              <a:gd name="connsiteY7" fmla="*/ 1965960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65960" h="1965960">
                <a:moveTo>
                  <a:pt x="1965960" y="1965960"/>
                </a:moveTo>
                <a:lnTo>
                  <a:pt x="1187024" y="1965960"/>
                </a:lnTo>
                <a:lnTo>
                  <a:pt x="1187406" y="1957952"/>
                </a:lnTo>
                <a:cubicBezTo>
                  <a:pt x="1187406" y="1653750"/>
                  <a:pt x="1071337" y="1349548"/>
                  <a:pt x="839199" y="1117470"/>
                </a:cubicBezTo>
                <a:cubicBezTo>
                  <a:pt x="636131" y="914349"/>
                  <a:pt x="377842" y="800094"/>
                  <a:pt x="112652" y="774704"/>
                </a:cubicBezTo>
                <a:lnTo>
                  <a:pt x="0" y="769324"/>
                </a:lnTo>
                <a:lnTo>
                  <a:pt x="0" y="0"/>
                </a:lnTo>
                <a:cubicBezTo>
                  <a:pt x="1085770" y="0"/>
                  <a:pt x="1965960" y="880190"/>
                  <a:pt x="1965960" y="196596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4" name="Freeform: Shape 23">
            <a:extLst>
              <a:ext uri="{FF2B5EF4-FFF2-40B4-BE49-F238E27FC236}">
                <a16:creationId xmlns:a16="http://schemas.microsoft.com/office/drawing/2014/main" id="{D4DD8827-D7FA-4B9E-ADB2-27696F239446}"/>
              </a:ext>
            </a:extLst>
          </p:cNvPr>
          <p:cNvSpPr>
            <a:spLocks noChangeAspect="1"/>
          </p:cNvSpPr>
          <p:nvPr/>
        </p:nvSpPr>
        <p:spPr>
          <a:xfrm rot="5400000">
            <a:off x="6096000" y="3891579"/>
            <a:ext cx="1965960" cy="1965960"/>
          </a:xfrm>
          <a:custGeom>
            <a:avLst/>
            <a:gdLst>
              <a:gd name="connsiteX0" fmla="*/ 0 w 1965960"/>
              <a:gd name="connsiteY0" fmla="*/ 776369 h 1965960"/>
              <a:gd name="connsiteX1" fmla="*/ 0 w 1965960"/>
              <a:gd name="connsiteY1" fmla="*/ 0 h 1965960"/>
              <a:gd name="connsiteX2" fmla="*/ 1965960 w 1965960"/>
              <a:gd name="connsiteY2" fmla="*/ 1965960 h 1965960"/>
              <a:gd name="connsiteX3" fmla="*/ 1196636 w 1965960"/>
              <a:gd name="connsiteY3" fmla="*/ 1965960 h 1965960"/>
              <a:gd name="connsiteX4" fmla="*/ 1196697 w 1965960"/>
              <a:gd name="connsiteY4" fmla="*/ 1964677 h 1965960"/>
              <a:gd name="connsiteX5" fmla="*/ 848490 w 1965960"/>
              <a:gd name="connsiteY5" fmla="*/ 1124194 h 1965960"/>
              <a:gd name="connsiteX6" fmla="*/ 8008 w 1965960"/>
              <a:gd name="connsiteY6" fmla="*/ 775987 h 1965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965960" h="1965960">
                <a:moveTo>
                  <a:pt x="0" y="776369"/>
                </a:moveTo>
                <a:lnTo>
                  <a:pt x="0" y="0"/>
                </a:lnTo>
                <a:cubicBezTo>
                  <a:pt x="1085770" y="0"/>
                  <a:pt x="1965960" y="880190"/>
                  <a:pt x="1965960" y="1965960"/>
                </a:cubicBezTo>
                <a:lnTo>
                  <a:pt x="1196636" y="1965960"/>
                </a:lnTo>
                <a:lnTo>
                  <a:pt x="1196697" y="1964677"/>
                </a:lnTo>
                <a:cubicBezTo>
                  <a:pt x="1196697" y="1660474"/>
                  <a:pt x="1080628" y="1356272"/>
                  <a:pt x="848490" y="1124194"/>
                </a:cubicBezTo>
                <a:cubicBezTo>
                  <a:pt x="616412" y="892056"/>
                  <a:pt x="312210" y="775987"/>
                  <a:pt x="8008" y="775987"/>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Shape 2671">
            <a:extLst>
              <a:ext uri="{FF2B5EF4-FFF2-40B4-BE49-F238E27FC236}">
                <a16:creationId xmlns:a16="http://schemas.microsoft.com/office/drawing/2014/main" id="{6A285863-7312-4B5B-9AEC-A1BF2D84D197}"/>
              </a:ext>
            </a:extLst>
          </p:cNvPr>
          <p:cNvSpPr>
            <a:spLocks noChangeAspect="1"/>
          </p:cNvSpPr>
          <p:nvPr/>
        </p:nvSpPr>
        <p:spPr>
          <a:xfrm>
            <a:off x="5090160" y="2897841"/>
            <a:ext cx="2011680" cy="201168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blipFill>
            <a:blip r:embed="rId3"/>
            <a:stretch>
              <a:fillRect/>
            </a:stretch>
          </a:blipFill>
          <a:ln w="6350">
            <a:solidFill>
              <a:schemeClr val="bg1">
                <a:alpha val="50000"/>
              </a:schemeClr>
            </a:solid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2" name="Group 31">
            <a:extLst>
              <a:ext uri="{FF2B5EF4-FFF2-40B4-BE49-F238E27FC236}">
                <a16:creationId xmlns:a16="http://schemas.microsoft.com/office/drawing/2014/main" id="{533AD189-DAF4-4C07-A84F-F9320FFC135F}"/>
              </a:ext>
            </a:extLst>
          </p:cNvPr>
          <p:cNvGrpSpPr/>
          <p:nvPr/>
        </p:nvGrpSpPr>
        <p:grpSpPr>
          <a:xfrm>
            <a:off x="6576956" y="1680014"/>
            <a:ext cx="759311" cy="505610"/>
            <a:chOff x="6576956" y="1680014"/>
            <a:chExt cx="759311" cy="505610"/>
          </a:xfrm>
        </p:grpSpPr>
        <p:sp>
          <p:nvSpPr>
            <p:cNvPr id="27" name="Speech Bubble: Rectangle with Corners Rounded 26">
              <a:extLst>
                <a:ext uri="{FF2B5EF4-FFF2-40B4-BE49-F238E27FC236}">
                  <a16:creationId xmlns:a16="http://schemas.microsoft.com/office/drawing/2014/main" id="{28A170FF-BDB8-4E0A-BA3A-E855F89777C4}"/>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1" name="TextBox 30">
              <a:extLst>
                <a:ext uri="{FF2B5EF4-FFF2-40B4-BE49-F238E27FC236}">
                  <a16:creationId xmlns:a16="http://schemas.microsoft.com/office/drawing/2014/main" id="{5994AC48-D801-4717-B1D4-6C041B0D41E5}"/>
                </a:ext>
              </a:extLst>
            </p:cNvPr>
            <p:cNvSpPr txBox="1"/>
            <p:nvPr/>
          </p:nvSpPr>
          <p:spPr>
            <a:xfrm>
              <a:off x="6586891" y="1723472"/>
              <a:ext cx="749376"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1,782</a:t>
              </a:r>
            </a:p>
          </p:txBody>
        </p:sp>
      </p:grpSp>
      <p:grpSp>
        <p:nvGrpSpPr>
          <p:cNvPr id="33" name="Group 32">
            <a:extLst>
              <a:ext uri="{FF2B5EF4-FFF2-40B4-BE49-F238E27FC236}">
                <a16:creationId xmlns:a16="http://schemas.microsoft.com/office/drawing/2014/main" id="{9C2B4E63-BB83-4021-9242-15661BFCC4E3}"/>
              </a:ext>
            </a:extLst>
          </p:cNvPr>
          <p:cNvGrpSpPr/>
          <p:nvPr/>
        </p:nvGrpSpPr>
        <p:grpSpPr>
          <a:xfrm flipH="1">
            <a:off x="4849457" y="1703350"/>
            <a:ext cx="759311" cy="505610"/>
            <a:chOff x="6576956" y="1680014"/>
            <a:chExt cx="759311" cy="505610"/>
          </a:xfrm>
        </p:grpSpPr>
        <p:sp>
          <p:nvSpPr>
            <p:cNvPr id="34" name="Speech Bubble: Rectangle with Corners Rounded 33">
              <a:extLst>
                <a:ext uri="{FF2B5EF4-FFF2-40B4-BE49-F238E27FC236}">
                  <a16:creationId xmlns:a16="http://schemas.microsoft.com/office/drawing/2014/main" id="{5B202B7E-6743-48DD-BDB1-4ACB4E8104B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5" name="TextBox 34">
              <a:extLst>
                <a:ext uri="{FF2B5EF4-FFF2-40B4-BE49-F238E27FC236}">
                  <a16:creationId xmlns:a16="http://schemas.microsoft.com/office/drawing/2014/main" id="{7FFC96BF-CDEA-44B7-9950-3871E3617A4B}"/>
                </a:ext>
              </a:extLst>
            </p:cNvPr>
            <p:cNvSpPr txBox="1"/>
            <p:nvPr/>
          </p:nvSpPr>
          <p:spPr>
            <a:xfrm>
              <a:off x="6604673" y="1723472"/>
              <a:ext cx="731594"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1,427</a:t>
              </a:r>
            </a:p>
          </p:txBody>
        </p:sp>
      </p:grpSp>
      <p:grpSp>
        <p:nvGrpSpPr>
          <p:cNvPr id="36" name="Group 35">
            <a:extLst>
              <a:ext uri="{FF2B5EF4-FFF2-40B4-BE49-F238E27FC236}">
                <a16:creationId xmlns:a16="http://schemas.microsoft.com/office/drawing/2014/main" id="{96CA38C1-A8EB-4844-BD2B-BED1384420E3}"/>
              </a:ext>
            </a:extLst>
          </p:cNvPr>
          <p:cNvGrpSpPr/>
          <p:nvPr/>
        </p:nvGrpSpPr>
        <p:grpSpPr>
          <a:xfrm flipV="1">
            <a:off x="6576955" y="5589468"/>
            <a:ext cx="759312" cy="505610"/>
            <a:chOff x="6576955" y="1680014"/>
            <a:chExt cx="759312" cy="505610"/>
          </a:xfrm>
        </p:grpSpPr>
        <p:sp>
          <p:nvSpPr>
            <p:cNvPr id="37" name="Speech Bubble: Rectangle with Corners Rounded 36">
              <a:extLst>
                <a:ext uri="{FF2B5EF4-FFF2-40B4-BE49-F238E27FC236}">
                  <a16:creationId xmlns:a16="http://schemas.microsoft.com/office/drawing/2014/main" id="{4ADB1533-37E1-4B69-949C-7639D08893F8}"/>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F4C956"/>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38" name="TextBox 37">
              <a:extLst>
                <a:ext uri="{FF2B5EF4-FFF2-40B4-BE49-F238E27FC236}">
                  <a16:creationId xmlns:a16="http://schemas.microsoft.com/office/drawing/2014/main" id="{EDB705B7-B8D5-4457-9817-7C7219F8A625}"/>
                </a:ext>
              </a:extLst>
            </p:cNvPr>
            <p:cNvSpPr txBox="1"/>
            <p:nvPr/>
          </p:nvSpPr>
          <p:spPr>
            <a:xfrm rot="10800000">
              <a:off x="6576955"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1,536</a:t>
              </a:r>
            </a:p>
          </p:txBody>
        </p:sp>
      </p:grpSp>
      <p:grpSp>
        <p:nvGrpSpPr>
          <p:cNvPr id="39" name="Group 38">
            <a:extLst>
              <a:ext uri="{FF2B5EF4-FFF2-40B4-BE49-F238E27FC236}">
                <a16:creationId xmlns:a16="http://schemas.microsoft.com/office/drawing/2014/main" id="{979F4D5F-0BC9-4850-8DA3-74EC4F8A4FC6}"/>
              </a:ext>
            </a:extLst>
          </p:cNvPr>
          <p:cNvGrpSpPr/>
          <p:nvPr/>
        </p:nvGrpSpPr>
        <p:grpSpPr>
          <a:xfrm flipH="1" flipV="1">
            <a:off x="4849456" y="5589468"/>
            <a:ext cx="759312" cy="505610"/>
            <a:chOff x="6576956" y="1680014"/>
            <a:chExt cx="759312" cy="505610"/>
          </a:xfrm>
        </p:grpSpPr>
        <p:sp>
          <p:nvSpPr>
            <p:cNvPr id="40" name="Speech Bubble: Rectangle with Corners Rounded 39">
              <a:extLst>
                <a:ext uri="{FF2B5EF4-FFF2-40B4-BE49-F238E27FC236}">
                  <a16:creationId xmlns:a16="http://schemas.microsoft.com/office/drawing/2014/main" id="{CB325C51-8684-4E41-B1B7-F10091052C35}"/>
                </a:ext>
              </a:extLst>
            </p:cNvPr>
            <p:cNvSpPr/>
            <p:nvPr/>
          </p:nvSpPr>
          <p:spPr>
            <a:xfrm>
              <a:off x="6576956" y="1680014"/>
              <a:ext cx="759311" cy="505610"/>
            </a:xfrm>
            <a:prstGeom prst="wedgeRoundRectCallout">
              <a:avLst>
                <a:gd name="adj1" fmla="val -20833"/>
                <a:gd name="adj2" fmla="val 77394"/>
                <a:gd name="adj3" fmla="val 16667"/>
              </a:avLst>
            </a:prstGeom>
            <a:solidFill>
              <a:srgbClr val="524E67">
                <a:alpha val="75000"/>
              </a:srgbClr>
            </a:solidFill>
            <a:ln w="2540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andara" panose="020E0502030303020204" pitchFamily="34" charset="0"/>
              </a:endParaRPr>
            </a:p>
          </p:txBody>
        </p:sp>
        <p:sp>
          <p:nvSpPr>
            <p:cNvPr id="41" name="TextBox 40">
              <a:extLst>
                <a:ext uri="{FF2B5EF4-FFF2-40B4-BE49-F238E27FC236}">
                  <a16:creationId xmlns:a16="http://schemas.microsoft.com/office/drawing/2014/main" id="{7ECBF7D0-CA1F-4621-8850-BB1CB3D783B7}"/>
                </a:ext>
              </a:extLst>
            </p:cNvPr>
            <p:cNvSpPr txBox="1"/>
            <p:nvPr/>
          </p:nvSpPr>
          <p:spPr>
            <a:xfrm rot="10800000">
              <a:off x="6576957" y="1755746"/>
              <a:ext cx="759311"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1,239</a:t>
              </a:r>
            </a:p>
          </p:txBody>
        </p:sp>
      </p:grpSp>
      <p:grpSp>
        <p:nvGrpSpPr>
          <p:cNvPr id="42" name="Group 41">
            <a:extLst>
              <a:ext uri="{FF2B5EF4-FFF2-40B4-BE49-F238E27FC236}">
                <a16:creationId xmlns:a16="http://schemas.microsoft.com/office/drawing/2014/main" id="{C819F16D-650E-47DE-AA7B-7F3723581447}"/>
              </a:ext>
            </a:extLst>
          </p:cNvPr>
          <p:cNvGrpSpPr/>
          <p:nvPr/>
        </p:nvGrpSpPr>
        <p:grpSpPr>
          <a:xfrm>
            <a:off x="3194809" y="2419799"/>
            <a:ext cx="685800" cy="685800"/>
            <a:chOff x="1272177" y="1708785"/>
            <a:chExt cx="685800" cy="685800"/>
          </a:xfrm>
        </p:grpSpPr>
        <p:sp>
          <p:nvSpPr>
            <p:cNvPr id="43" name="Oval 42">
              <a:extLst>
                <a:ext uri="{FF2B5EF4-FFF2-40B4-BE49-F238E27FC236}">
                  <a16:creationId xmlns:a16="http://schemas.microsoft.com/office/drawing/2014/main" id="{1317A5CA-D67C-4299-B806-55BFBCEB8661}"/>
                </a:ext>
              </a:extLst>
            </p:cNvPr>
            <p:cNvSpPr>
              <a:spLocks noChangeAspect="1"/>
            </p:cNvSpPr>
            <p:nvPr/>
          </p:nvSpPr>
          <p:spPr>
            <a:xfrm>
              <a:off x="1272177" y="1708785"/>
              <a:ext cx="685800" cy="685800"/>
            </a:xfrm>
            <a:prstGeom prst="ellipse">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5">
              <a:extLst>
                <a:ext uri="{FF2B5EF4-FFF2-40B4-BE49-F238E27FC236}">
                  <a16:creationId xmlns:a16="http://schemas.microsoft.com/office/drawing/2014/main" id="{80E0B8D0-F57E-447B-BB5A-5211848A7674}"/>
                </a:ext>
              </a:extLst>
            </p:cNvPr>
            <p:cNvSpPr>
              <a:spLocks noChangeAspect="1"/>
            </p:cNvSpPr>
            <p:nvPr/>
          </p:nvSpPr>
          <p:spPr bwMode="auto">
            <a:xfrm>
              <a:off x="1513361" y="1876202"/>
              <a:ext cx="165947" cy="320040"/>
            </a:xfrm>
            <a:custGeom>
              <a:avLst/>
              <a:gdLst>
                <a:gd name="T0" fmla="*/ 112 w 112"/>
                <a:gd name="T1" fmla="*/ 36 h 216"/>
                <a:gd name="T2" fmla="*/ 92 w 112"/>
                <a:gd name="T3" fmla="*/ 36 h 216"/>
                <a:gd name="T4" fmla="*/ 73 w 112"/>
                <a:gd name="T5" fmla="*/ 55 h 216"/>
                <a:gd name="T6" fmla="*/ 73 w 112"/>
                <a:gd name="T7" fmla="*/ 79 h 216"/>
                <a:gd name="T8" fmla="*/ 111 w 112"/>
                <a:gd name="T9" fmla="*/ 79 h 216"/>
                <a:gd name="T10" fmla="*/ 111 w 112"/>
                <a:gd name="T11" fmla="*/ 118 h 216"/>
                <a:gd name="T12" fmla="*/ 73 w 112"/>
                <a:gd name="T13" fmla="*/ 118 h 216"/>
                <a:gd name="T14" fmla="*/ 73 w 112"/>
                <a:gd name="T15" fmla="*/ 216 h 216"/>
                <a:gd name="T16" fmla="*/ 33 w 112"/>
                <a:gd name="T17" fmla="*/ 216 h 216"/>
                <a:gd name="T18" fmla="*/ 33 w 112"/>
                <a:gd name="T19" fmla="*/ 118 h 216"/>
                <a:gd name="T20" fmla="*/ 0 w 112"/>
                <a:gd name="T21" fmla="*/ 118 h 216"/>
                <a:gd name="T22" fmla="*/ 0 w 112"/>
                <a:gd name="T23" fmla="*/ 79 h 216"/>
                <a:gd name="T24" fmla="*/ 33 w 112"/>
                <a:gd name="T25" fmla="*/ 79 h 216"/>
                <a:gd name="T26" fmla="*/ 33 w 112"/>
                <a:gd name="T27" fmla="*/ 51 h 216"/>
                <a:gd name="T28" fmla="*/ 82 w 112"/>
                <a:gd name="T29" fmla="*/ 0 h 216"/>
                <a:gd name="T30" fmla="*/ 112 w 112"/>
                <a:gd name="T31" fmla="*/ 0 h 216"/>
                <a:gd name="T32" fmla="*/ 112 w 112"/>
                <a:gd name="T33" fmla="*/ 36 h 2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12" h="216">
                  <a:moveTo>
                    <a:pt x="112" y="36"/>
                  </a:moveTo>
                  <a:cubicBezTo>
                    <a:pt x="92" y="36"/>
                    <a:pt x="92" y="36"/>
                    <a:pt x="92" y="36"/>
                  </a:cubicBezTo>
                  <a:cubicBezTo>
                    <a:pt x="76" y="36"/>
                    <a:pt x="73" y="44"/>
                    <a:pt x="73" y="55"/>
                  </a:cubicBezTo>
                  <a:cubicBezTo>
                    <a:pt x="73" y="79"/>
                    <a:pt x="73" y="79"/>
                    <a:pt x="73" y="79"/>
                  </a:cubicBezTo>
                  <a:cubicBezTo>
                    <a:pt x="111" y="79"/>
                    <a:pt x="111" y="79"/>
                    <a:pt x="111" y="79"/>
                  </a:cubicBezTo>
                  <a:cubicBezTo>
                    <a:pt x="111" y="118"/>
                    <a:pt x="111" y="118"/>
                    <a:pt x="111" y="118"/>
                  </a:cubicBezTo>
                  <a:cubicBezTo>
                    <a:pt x="73" y="118"/>
                    <a:pt x="73" y="118"/>
                    <a:pt x="73" y="118"/>
                  </a:cubicBezTo>
                  <a:cubicBezTo>
                    <a:pt x="73" y="216"/>
                    <a:pt x="73" y="216"/>
                    <a:pt x="73" y="216"/>
                  </a:cubicBezTo>
                  <a:cubicBezTo>
                    <a:pt x="33" y="216"/>
                    <a:pt x="33" y="216"/>
                    <a:pt x="33" y="216"/>
                  </a:cubicBezTo>
                  <a:cubicBezTo>
                    <a:pt x="33" y="118"/>
                    <a:pt x="33" y="118"/>
                    <a:pt x="33" y="118"/>
                  </a:cubicBezTo>
                  <a:cubicBezTo>
                    <a:pt x="0" y="118"/>
                    <a:pt x="0" y="118"/>
                    <a:pt x="0" y="118"/>
                  </a:cubicBezTo>
                  <a:cubicBezTo>
                    <a:pt x="0" y="79"/>
                    <a:pt x="0" y="79"/>
                    <a:pt x="0" y="79"/>
                  </a:cubicBezTo>
                  <a:cubicBezTo>
                    <a:pt x="33" y="79"/>
                    <a:pt x="33" y="79"/>
                    <a:pt x="33" y="79"/>
                  </a:cubicBezTo>
                  <a:cubicBezTo>
                    <a:pt x="33" y="51"/>
                    <a:pt x="33" y="51"/>
                    <a:pt x="33" y="51"/>
                  </a:cubicBezTo>
                  <a:cubicBezTo>
                    <a:pt x="33" y="18"/>
                    <a:pt x="53" y="0"/>
                    <a:pt x="82" y="0"/>
                  </a:cubicBezTo>
                  <a:cubicBezTo>
                    <a:pt x="112" y="0"/>
                    <a:pt x="112" y="0"/>
                    <a:pt x="112" y="0"/>
                  </a:cubicBezTo>
                  <a:lnTo>
                    <a:pt x="112" y="36"/>
                  </a:ln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5" name="Group 44">
            <a:extLst>
              <a:ext uri="{FF2B5EF4-FFF2-40B4-BE49-F238E27FC236}">
                <a16:creationId xmlns:a16="http://schemas.microsoft.com/office/drawing/2014/main" id="{C9233458-A45D-4555-BE38-6CEE9451A49C}"/>
              </a:ext>
            </a:extLst>
          </p:cNvPr>
          <p:cNvGrpSpPr/>
          <p:nvPr/>
        </p:nvGrpSpPr>
        <p:grpSpPr>
          <a:xfrm>
            <a:off x="8427720" y="2419799"/>
            <a:ext cx="685800" cy="685800"/>
            <a:chOff x="3797327" y="1721384"/>
            <a:chExt cx="685800" cy="685800"/>
          </a:xfrm>
        </p:grpSpPr>
        <p:sp>
          <p:nvSpPr>
            <p:cNvPr id="46" name="Oval 45">
              <a:extLst>
                <a:ext uri="{FF2B5EF4-FFF2-40B4-BE49-F238E27FC236}">
                  <a16:creationId xmlns:a16="http://schemas.microsoft.com/office/drawing/2014/main" id="{8FAB9F13-BBBE-4C9D-A75A-61EAC450F64D}"/>
                </a:ext>
              </a:extLst>
            </p:cNvPr>
            <p:cNvSpPr>
              <a:spLocks noChangeAspect="1"/>
            </p:cNvSpPr>
            <p:nvPr/>
          </p:nvSpPr>
          <p:spPr>
            <a:xfrm>
              <a:off x="3797327" y="1721384"/>
              <a:ext cx="685800" cy="685800"/>
            </a:xfrm>
            <a:prstGeom prst="ellipse">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6">
              <a:extLst>
                <a:ext uri="{FF2B5EF4-FFF2-40B4-BE49-F238E27FC236}">
                  <a16:creationId xmlns:a16="http://schemas.microsoft.com/office/drawing/2014/main" id="{0C92DF4B-B0D5-46D3-8FE0-77F18D55A651}"/>
                </a:ext>
              </a:extLst>
            </p:cNvPr>
            <p:cNvSpPr>
              <a:spLocks noChangeAspect="1"/>
            </p:cNvSpPr>
            <p:nvPr/>
          </p:nvSpPr>
          <p:spPr bwMode="auto">
            <a:xfrm>
              <a:off x="3971511" y="1934521"/>
              <a:ext cx="337431" cy="274320"/>
            </a:xfrm>
            <a:custGeom>
              <a:avLst/>
              <a:gdLst>
                <a:gd name="T0" fmla="*/ 214 w 214"/>
                <a:gd name="T1" fmla="*/ 21 h 174"/>
                <a:gd name="T2" fmla="*/ 212 w 214"/>
                <a:gd name="T3" fmla="*/ 21 h 174"/>
                <a:gd name="T4" fmla="*/ 192 w 214"/>
                <a:gd name="T5" fmla="*/ 27 h 174"/>
                <a:gd name="T6" fmla="*/ 208 w 214"/>
                <a:gd name="T7" fmla="*/ 5 h 174"/>
                <a:gd name="T8" fmla="*/ 208 w 214"/>
                <a:gd name="T9" fmla="*/ 4 h 174"/>
                <a:gd name="T10" fmla="*/ 206 w 214"/>
                <a:gd name="T11" fmla="*/ 4 h 174"/>
                <a:gd name="T12" fmla="*/ 180 w 214"/>
                <a:gd name="T13" fmla="*/ 14 h 174"/>
                <a:gd name="T14" fmla="*/ 148 w 214"/>
                <a:gd name="T15" fmla="*/ 0 h 174"/>
                <a:gd name="T16" fmla="*/ 103 w 214"/>
                <a:gd name="T17" fmla="*/ 45 h 174"/>
                <a:gd name="T18" fmla="*/ 104 w 214"/>
                <a:gd name="T19" fmla="*/ 54 h 174"/>
                <a:gd name="T20" fmla="*/ 17 w 214"/>
                <a:gd name="T21" fmla="*/ 9 h 174"/>
                <a:gd name="T22" fmla="*/ 16 w 214"/>
                <a:gd name="T23" fmla="*/ 8 h 174"/>
                <a:gd name="T24" fmla="*/ 15 w 214"/>
                <a:gd name="T25" fmla="*/ 9 h 174"/>
                <a:gd name="T26" fmla="*/ 9 w 214"/>
                <a:gd name="T27" fmla="*/ 31 h 174"/>
                <a:gd name="T28" fmla="*/ 26 w 214"/>
                <a:gd name="T29" fmla="*/ 66 h 174"/>
                <a:gd name="T30" fmla="*/ 11 w 214"/>
                <a:gd name="T31" fmla="*/ 61 h 174"/>
                <a:gd name="T32" fmla="*/ 10 w 214"/>
                <a:gd name="T33" fmla="*/ 61 h 174"/>
                <a:gd name="T34" fmla="*/ 9 w 214"/>
                <a:gd name="T35" fmla="*/ 62 h 174"/>
                <a:gd name="T36" fmla="*/ 9 w 214"/>
                <a:gd name="T37" fmla="*/ 62 h 174"/>
                <a:gd name="T38" fmla="*/ 40 w 214"/>
                <a:gd name="T39" fmla="*/ 105 h 174"/>
                <a:gd name="T40" fmla="*/ 25 w 214"/>
                <a:gd name="T41" fmla="*/ 105 h 174"/>
                <a:gd name="T42" fmla="*/ 24 w 214"/>
                <a:gd name="T43" fmla="*/ 105 h 174"/>
                <a:gd name="T44" fmla="*/ 24 w 214"/>
                <a:gd name="T45" fmla="*/ 106 h 174"/>
                <a:gd name="T46" fmla="*/ 63 w 214"/>
                <a:gd name="T47" fmla="*/ 137 h 174"/>
                <a:gd name="T48" fmla="*/ 12 w 214"/>
                <a:gd name="T49" fmla="*/ 153 h 174"/>
                <a:gd name="T50" fmla="*/ 2 w 214"/>
                <a:gd name="T51" fmla="*/ 153 h 174"/>
                <a:gd name="T52" fmla="*/ 1 w 214"/>
                <a:gd name="T53" fmla="*/ 153 h 174"/>
                <a:gd name="T54" fmla="*/ 1 w 214"/>
                <a:gd name="T55" fmla="*/ 155 h 174"/>
                <a:gd name="T56" fmla="*/ 68 w 214"/>
                <a:gd name="T57" fmla="*/ 174 h 174"/>
                <a:gd name="T58" fmla="*/ 192 w 214"/>
                <a:gd name="T59" fmla="*/ 50 h 174"/>
                <a:gd name="T60" fmla="*/ 192 w 214"/>
                <a:gd name="T61" fmla="*/ 45 h 174"/>
                <a:gd name="T62" fmla="*/ 214 w 214"/>
                <a:gd name="T63" fmla="*/ 22 h 174"/>
                <a:gd name="T64" fmla="*/ 214 w 214"/>
                <a:gd name="T65" fmla="*/ 21 h 1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14" h="174">
                  <a:moveTo>
                    <a:pt x="214" y="21"/>
                  </a:moveTo>
                  <a:cubicBezTo>
                    <a:pt x="213" y="21"/>
                    <a:pt x="213" y="21"/>
                    <a:pt x="212" y="21"/>
                  </a:cubicBezTo>
                  <a:cubicBezTo>
                    <a:pt x="206" y="24"/>
                    <a:pt x="199" y="26"/>
                    <a:pt x="192" y="27"/>
                  </a:cubicBezTo>
                  <a:cubicBezTo>
                    <a:pt x="200" y="21"/>
                    <a:pt x="205" y="14"/>
                    <a:pt x="208" y="5"/>
                  </a:cubicBezTo>
                  <a:cubicBezTo>
                    <a:pt x="208" y="5"/>
                    <a:pt x="208" y="4"/>
                    <a:pt x="208" y="4"/>
                  </a:cubicBezTo>
                  <a:cubicBezTo>
                    <a:pt x="207" y="4"/>
                    <a:pt x="207" y="4"/>
                    <a:pt x="206" y="4"/>
                  </a:cubicBezTo>
                  <a:cubicBezTo>
                    <a:pt x="198" y="9"/>
                    <a:pt x="189" y="12"/>
                    <a:pt x="180" y="14"/>
                  </a:cubicBezTo>
                  <a:cubicBezTo>
                    <a:pt x="171" y="5"/>
                    <a:pt x="160" y="0"/>
                    <a:pt x="148" y="0"/>
                  </a:cubicBezTo>
                  <a:cubicBezTo>
                    <a:pt x="123" y="0"/>
                    <a:pt x="103" y="20"/>
                    <a:pt x="103" y="45"/>
                  </a:cubicBezTo>
                  <a:cubicBezTo>
                    <a:pt x="103" y="48"/>
                    <a:pt x="104" y="51"/>
                    <a:pt x="104" y="54"/>
                  </a:cubicBezTo>
                  <a:cubicBezTo>
                    <a:pt x="70" y="52"/>
                    <a:pt x="39" y="35"/>
                    <a:pt x="17" y="9"/>
                  </a:cubicBezTo>
                  <a:cubicBezTo>
                    <a:pt x="17" y="9"/>
                    <a:pt x="17" y="8"/>
                    <a:pt x="16" y="8"/>
                  </a:cubicBezTo>
                  <a:cubicBezTo>
                    <a:pt x="16" y="8"/>
                    <a:pt x="16" y="9"/>
                    <a:pt x="15" y="9"/>
                  </a:cubicBezTo>
                  <a:cubicBezTo>
                    <a:pt x="11" y="16"/>
                    <a:pt x="9" y="23"/>
                    <a:pt x="9" y="31"/>
                  </a:cubicBezTo>
                  <a:cubicBezTo>
                    <a:pt x="9" y="45"/>
                    <a:pt x="16" y="58"/>
                    <a:pt x="26" y="66"/>
                  </a:cubicBezTo>
                  <a:cubicBezTo>
                    <a:pt x="21" y="65"/>
                    <a:pt x="15" y="64"/>
                    <a:pt x="11" y="61"/>
                  </a:cubicBezTo>
                  <a:cubicBezTo>
                    <a:pt x="10" y="61"/>
                    <a:pt x="10" y="61"/>
                    <a:pt x="10" y="61"/>
                  </a:cubicBezTo>
                  <a:cubicBezTo>
                    <a:pt x="9" y="61"/>
                    <a:pt x="9" y="61"/>
                    <a:pt x="9" y="62"/>
                  </a:cubicBezTo>
                  <a:cubicBezTo>
                    <a:pt x="9" y="62"/>
                    <a:pt x="9" y="62"/>
                    <a:pt x="9" y="62"/>
                  </a:cubicBezTo>
                  <a:cubicBezTo>
                    <a:pt x="9" y="82"/>
                    <a:pt x="22" y="99"/>
                    <a:pt x="40" y="105"/>
                  </a:cubicBezTo>
                  <a:cubicBezTo>
                    <a:pt x="35" y="106"/>
                    <a:pt x="30" y="106"/>
                    <a:pt x="25" y="105"/>
                  </a:cubicBezTo>
                  <a:cubicBezTo>
                    <a:pt x="25" y="105"/>
                    <a:pt x="25" y="105"/>
                    <a:pt x="24" y="105"/>
                  </a:cubicBezTo>
                  <a:cubicBezTo>
                    <a:pt x="24" y="105"/>
                    <a:pt x="24" y="106"/>
                    <a:pt x="24" y="106"/>
                  </a:cubicBezTo>
                  <a:cubicBezTo>
                    <a:pt x="30" y="123"/>
                    <a:pt x="45" y="135"/>
                    <a:pt x="63" y="137"/>
                  </a:cubicBezTo>
                  <a:cubicBezTo>
                    <a:pt x="48" y="148"/>
                    <a:pt x="30" y="153"/>
                    <a:pt x="12" y="153"/>
                  </a:cubicBezTo>
                  <a:cubicBezTo>
                    <a:pt x="8" y="153"/>
                    <a:pt x="5" y="153"/>
                    <a:pt x="2" y="153"/>
                  </a:cubicBezTo>
                  <a:cubicBezTo>
                    <a:pt x="1" y="153"/>
                    <a:pt x="1" y="153"/>
                    <a:pt x="1" y="153"/>
                  </a:cubicBezTo>
                  <a:cubicBezTo>
                    <a:pt x="0" y="154"/>
                    <a:pt x="1" y="154"/>
                    <a:pt x="1" y="155"/>
                  </a:cubicBezTo>
                  <a:cubicBezTo>
                    <a:pt x="21" y="167"/>
                    <a:pt x="44" y="174"/>
                    <a:pt x="68" y="174"/>
                  </a:cubicBezTo>
                  <a:cubicBezTo>
                    <a:pt x="146" y="174"/>
                    <a:pt x="192" y="111"/>
                    <a:pt x="192" y="50"/>
                  </a:cubicBezTo>
                  <a:cubicBezTo>
                    <a:pt x="192" y="48"/>
                    <a:pt x="192" y="46"/>
                    <a:pt x="192" y="45"/>
                  </a:cubicBezTo>
                  <a:cubicBezTo>
                    <a:pt x="201" y="39"/>
                    <a:pt x="208" y="31"/>
                    <a:pt x="214" y="22"/>
                  </a:cubicBezTo>
                  <a:cubicBezTo>
                    <a:pt x="214" y="22"/>
                    <a:pt x="214" y="22"/>
                    <a:pt x="214" y="21"/>
                  </a:cubicBezTo>
                  <a:close/>
                </a:path>
              </a:pathLst>
            </a:custGeom>
            <a:solidFill>
              <a:schemeClr val="bg1"/>
            </a:solidFill>
            <a:ln>
              <a:noFill/>
            </a:ln>
            <a:effectLst>
              <a:outerShdw blurRad="63500" sx="102000" sy="102000" algn="ctr" rotWithShape="0">
                <a:prstClr val="black">
                  <a:alpha val="40000"/>
                </a:prstClr>
              </a:outerShdw>
            </a:effectLst>
            <a:extLst/>
          </p:spPr>
          <p:txBody>
            <a:bodyPr vert="horz" wrap="square" lIns="91440" tIns="45720" rIns="91440" bIns="45720" numCol="1" anchor="t" anchorCtr="0" compatLnSpc="1">
              <a:prstTxWarp prst="textNoShape">
                <a:avLst/>
              </a:prstTxWarp>
            </a:bodyPr>
            <a:lstStyle/>
            <a:p>
              <a:endParaRPr lang="ru-RU"/>
            </a:p>
          </p:txBody>
        </p:sp>
      </p:grpSp>
      <p:grpSp>
        <p:nvGrpSpPr>
          <p:cNvPr id="48" name="Group 47">
            <a:extLst>
              <a:ext uri="{FF2B5EF4-FFF2-40B4-BE49-F238E27FC236}">
                <a16:creationId xmlns:a16="http://schemas.microsoft.com/office/drawing/2014/main" id="{3E1C9937-54B8-48DB-B6F3-227A307AB081}"/>
              </a:ext>
            </a:extLst>
          </p:cNvPr>
          <p:cNvGrpSpPr/>
          <p:nvPr/>
        </p:nvGrpSpPr>
        <p:grpSpPr>
          <a:xfrm>
            <a:off x="8399302" y="4157847"/>
            <a:ext cx="685800" cy="685800"/>
            <a:chOff x="6235513" y="1668388"/>
            <a:chExt cx="685800" cy="685800"/>
          </a:xfrm>
        </p:grpSpPr>
        <p:sp>
          <p:nvSpPr>
            <p:cNvPr id="49" name="Oval 48">
              <a:extLst>
                <a:ext uri="{FF2B5EF4-FFF2-40B4-BE49-F238E27FC236}">
                  <a16:creationId xmlns:a16="http://schemas.microsoft.com/office/drawing/2014/main" id="{3A6D470A-2BFC-40A8-A973-BBD7232BA02F}"/>
                </a:ext>
              </a:extLst>
            </p:cNvPr>
            <p:cNvSpPr>
              <a:spLocks noChangeAspect="1"/>
            </p:cNvSpPr>
            <p:nvPr/>
          </p:nvSpPr>
          <p:spPr>
            <a:xfrm>
              <a:off x="6235513" y="1668388"/>
              <a:ext cx="685800" cy="685800"/>
            </a:xfrm>
            <a:prstGeom prst="ellipse">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0" name="Group 49">
              <a:extLst>
                <a:ext uri="{FF2B5EF4-FFF2-40B4-BE49-F238E27FC236}">
                  <a16:creationId xmlns:a16="http://schemas.microsoft.com/office/drawing/2014/main" id="{59C02B7B-6FF9-449C-BDD3-B590DC39D466}"/>
                </a:ext>
              </a:extLst>
            </p:cNvPr>
            <p:cNvGrpSpPr>
              <a:grpSpLocks noChangeAspect="1"/>
            </p:cNvGrpSpPr>
            <p:nvPr/>
          </p:nvGrpSpPr>
          <p:grpSpPr>
            <a:xfrm>
              <a:off x="6463618" y="1860412"/>
              <a:ext cx="293596" cy="301752"/>
              <a:chOff x="3994150" y="17463"/>
              <a:chExt cx="628651" cy="646113"/>
            </a:xfrm>
            <a:solidFill>
              <a:schemeClr val="bg1"/>
            </a:solidFill>
          </p:grpSpPr>
          <p:sp>
            <p:nvSpPr>
              <p:cNvPr id="51" name="Freeform 7">
                <a:extLst>
                  <a:ext uri="{FF2B5EF4-FFF2-40B4-BE49-F238E27FC236}">
                    <a16:creationId xmlns:a16="http://schemas.microsoft.com/office/drawing/2014/main" id="{CF239992-D674-40D7-B732-15CB568D96A6}"/>
                  </a:ext>
                </a:extLst>
              </p:cNvPr>
              <p:cNvSpPr>
                <a:spLocks noEditPoints="1"/>
              </p:cNvSpPr>
              <p:nvPr/>
            </p:nvSpPr>
            <p:spPr bwMode="auto">
              <a:xfrm>
                <a:off x="3994150" y="17463"/>
                <a:ext cx="420688" cy="646113"/>
              </a:xfrm>
              <a:custGeom>
                <a:avLst/>
                <a:gdLst>
                  <a:gd name="T0" fmla="*/ 111 w 141"/>
                  <a:gd name="T1" fmla="*/ 124 h 217"/>
                  <a:gd name="T2" fmla="*/ 101 w 141"/>
                  <a:gd name="T3" fmla="*/ 116 h 217"/>
                  <a:gd name="T4" fmla="*/ 94 w 141"/>
                  <a:gd name="T5" fmla="*/ 104 h 217"/>
                  <a:gd name="T6" fmla="*/ 102 w 141"/>
                  <a:gd name="T7" fmla="*/ 90 h 217"/>
                  <a:gd name="T8" fmla="*/ 125 w 141"/>
                  <a:gd name="T9" fmla="*/ 50 h 217"/>
                  <a:gd name="T10" fmla="*/ 105 w 141"/>
                  <a:gd name="T11" fmla="*/ 11 h 217"/>
                  <a:gd name="T12" fmla="*/ 123 w 141"/>
                  <a:gd name="T13" fmla="*/ 11 h 217"/>
                  <a:gd name="T14" fmla="*/ 141 w 141"/>
                  <a:gd name="T15" fmla="*/ 0 h 217"/>
                  <a:gd name="T16" fmla="*/ 85 w 141"/>
                  <a:gd name="T17" fmla="*/ 0 h 217"/>
                  <a:gd name="T18" fmla="*/ 32 w 141"/>
                  <a:gd name="T19" fmla="*/ 17 h 217"/>
                  <a:gd name="T20" fmla="*/ 14 w 141"/>
                  <a:gd name="T21" fmla="*/ 55 h 217"/>
                  <a:gd name="T22" fmla="*/ 61 w 141"/>
                  <a:gd name="T23" fmla="*/ 99 h 217"/>
                  <a:gd name="T24" fmla="*/ 70 w 141"/>
                  <a:gd name="T25" fmla="*/ 98 h 217"/>
                  <a:gd name="T26" fmla="*/ 67 w 141"/>
                  <a:gd name="T27" fmla="*/ 109 h 217"/>
                  <a:gd name="T28" fmla="*/ 76 w 141"/>
                  <a:gd name="T29" fmla="*/ 129 h 217"/>
                  <a:gd name="T30" fmla="*/ 22 w 141"/>
                  <a:gd name="T31" fmla="*/ 142 h 217"/>
                  <a:gd name="T32" fmla="*/ 0 w 141"/>
                  <a:gd name="T33" fmla="*/ 176 h 217"/>
                  <a:gd name="T34" fmla="*/ 61 w 141"/>
                  <a:gd name="T35" fmla="*/ 217 h 217"/>
                  <a:gd name="T36" fmla="*/ 135 w 141"/>
                  <a:gd name="T37" fmla="*/ 163 h 217"/>
                  <a:gd name="T38" fmla="*/ 111 w 141"/>
                  <a:gd name="T39" fmla="*/ 124 h 217"/>
                  <a:gd name="T40" fmla="*/ 74 w 141"/>
                  <a:gd name="T41" fmla="*/ 91 h 217"/>
                  <a:gd name="T42" fmla="*/ 39 w 141"/>
                  <a:gd name="T43" fmla="*/ 41 h 217"/>
                  <a:gd name="T44" fmla="*/ 45 w 141"/>
                  <a:gd name="T45" fmla="*/ 20 h 217"/>
                  <a:gd name="T46" fmla="*/ 65 w 141"/>
                  <a:gd name="T47" fmla="*/ 11 h 217"/>
                  <a:gd name="T48" fmla="*/ 100 w 141"/>
                  <a:gd name="T49" fmla="*/ 63 h 217"/>
                  <a:gd name="T50" fmla="*/ 93 w 141"/>
                  <a:gd name="T51" fmla="*/ 83 h 217"/>
                  <a:gd name="T52" fmla="*/ 74 w 141"/>
                  <a:gd name="T53" fmla="*/ 91 h 217"/>
                  <a:gd name="T54" fmla="*/ 74 w 141"/>
                  <a:gd name="T55" fmla="*/ 205 h 217"/>
                  <a:gd name="T56" fmla="*/ 25 w 141"/>
                  <a:gd name="T57" fmla="*/ 170 h 217"/>
                  <a:gd name="T58" fmla="*/ 49 w 141"/>
                  <a:gd name="T59" fmla="*/ 141 h 217"/>
                  <a:gd name="T60" fmla="*/ 79 w 141"/>
                  <a:gd name="T61" fmla="*/ 137 h 217"/>
                  <a:gd name="T62" fmla="*/ 85 w 141"/>
                  <a:gd name="T63" fmla="*/ 137 h 217"/>
                  <a:gd name="T64" fmla="*/ 116 w 141"/>
                  <a:gd name="T65" fmla="*/ 174 h 217"/>
                  <a:gd name="T66" fmla="*/ 74 w 141"/>
                  <a:gd name="T67" fmla="*/ 205 h 2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41" h="217">
                    <a:moveTo>
                      <a:pt x="111" y="124"/>
                    </a:moveTo>
                    <a:cubicBezTo>
                      <a:pt x="101" y="116"/>
                      <a:pt x="101" y="116"/>
                      <a:pt x="101" y="116"/>
                    </a:cubicBezTo>
                    <a:cubicBezTo>
                      <a:pt x="98" y="113"/>
                      <a:pt x="94" y="110"/>
                      <a:pt x="94" y="104"/>
                    </a:cubicBezTo>
                    <a:cubicBezTo>
                      <a:pt x="94" y="97"/>
                      <a:pt x="98" y="93"/>
                      <a:pt x="102" y="90"/>
                    </a:cubicBezTo>
                    <a:cubicBezTo>
                      <a:pt x="113" y="80"/>
                      <a:pt x="125" y="70"/>
                      <a:pt x="125" y="50"/>
                    </a:cubicBezTo>
                    <a:cubicBezTo>
                      <a:pt x="125" y="28"/>
                      <a:pt x="112" y="17"/>
                      <a:pt x="105" y="11"/>
                    </a:cubicBezTo>
                    <a:cubicBezTo>
                      <a:pt x="123" y="11"/>
                      <a:pt x="123" y="11"/>
                      <a:pt x="123" y="11"/>
                    </a:cubicBezTo>
                    <a:cubicBezTo>
                      <a:pt x="141" y="0"/>
                      <a:pt x="141" y="0"/>
                      <a:pt x="141" y="0"/>
                    </a:cubicBezTo>
                    <a:cubicBezTo>
                      <a:pt x="85" y="0"/>
                      <a:pt x="85" y="0"/>
                      <a:pt x="85" y="0"/>
                    </a:cubicBezTo>
                    <a:cubicBezTo>
                      <a:pt x="70" y="0"/>
                      <a:pt x="48" y="3"/>
                      <a:pt x="32" y="17"/>
                    </a:cubicBezTo>
                    <a:cubicBezTo>
                      <a:pt x="20" y="27"/>
                      <a:pt x="14" y="42"/>
                      <a:pt x="14" y="55"/>
                    </a:cubicBezTo>
                    <a:cubicBezTo>
                      <a:pt x="14" y="77"/>
                      <a:pt x="31" y="99"/>
                      <a:pt x="61" y="99"/>
                    </a:cubicBezTo>
                    <a:cubicBezTo>
                      <a:pt x="64" y="99"/>
                      <a:pt x="67" y="99"/>
                      <a:pt x="70" y="98"/>
                    </a:cubicBezTo>
                    <a:cubicBezTo>
                      <a:pt x="69" y="102"/>
                      <a:pt x="67" y="105"/>
                      <a:pt x="67" y="109"/>
                    </a:cubicBezTo>
                    <a:cubicBezTo>
                      <a:pt x="67" y="118"/>
                      <a:pt x="72" y="124"/>
                      <a:pt x="76" y="129"/>
                    </a:cubicBezTo>
                    <a:cubicBezTo>
                      <a:pt x="63" y="130"/>
                      <a:pt x="39" y="131"/>
                      <a:pt x="22" y="142"/>
                    </a:cubicBezTo>
                    <a:cubicBezTo>
                      <a:pt x="5" y="152"/>
                      <a:pt x="0" y="166"/>
                      <a:pt x="0" y="176"/>
                    </a:cubicBezTo>
                    <a:cubicBezTo>
                      <a:pt x="0" y="197"/>
                      <a:pt x="20" y="217"/>
                      <a:pt x="61" y="217"/>
                    </a:cubicBezTo>
                    <a:cubicBezTo>
                      <a:pt x="109" y="217"/>
                      <a:pt x="135" y="190"/>
                      <a:pt x="135" y="163"/>
                    </a:cubicBezTo>
                    <a:cubicBezTo>
                      <a:pt x="135" y="144"/>
                      <a:pt x="124" y="134"/>
                      <a:pt x="111" y="124"/>
                    </a:cubicBezTo>
                    <a:close/>
                    <a:moveTo>
                      <a:pt x="74" y="91"/>
                    </a:moveTo>
                    <a:cubicBezTo>
                      <a:pt x="50" y="91"/>
                      <a:pt x="39" y="60"/>
                      <a:pt x="39" y="41"/>
                    </a:cubicBezTo>
                    <a:cubicBezTo>
                      <a:pt x="39" y="33"/>
                      <a:pt x="40" y="26"/>
                      <a:pt x="45" y="20"/>
                    </a:cubicBezTo>
                    <a:cubicBezTo>
                      <a:pt x="50" y="14"/>
                      <a:pt x="58" y="11"/>
                      <a:pt x="65" y="11"/>
                    </a:cubicBezTo>
                    <a:cubicBezTo>
                      <a:pt x="88" y="11"/>
                      <a:pt x="100" y="42"/>
                      <a:pt x="100" y="63"/>
                    </a:cubicBezTo>
                    <a:cubicBezTo>
                      <a:pt x="100" y="68"/>
                      <a:pt x="100" y="77"/>
                      <a:pt x="93" y="83"/>
                    </a:cubicBezTo>
                    <a:cubicBezTo>
                      <a:pt x="89" y="88"/>
                      <a:pt x="81" y="91"/>
                      <a:pt x="74" y="91"/>
                    </a:cubicBezTo>
                    <a:close/>
                    <a:moveTo>
                      <a:pt x="74" y="205"/>
                    </a:moveTo>
                    <a:cubicBezTo>
                      <a:pt x="44" y="205"/>
                      <a:pt x="25" y="190"/>
                      <a:pt x="25" y="170"/>
                    </a:cubicBezTo>
                    <a:cubicBezTo>
                      <a:pt x="25" y="150"/>
                      <a:pt x="43" y="143"/>
                      <a:pt x="49" y="141"/>
                    </a:cubicBezTo>
                    <a:cubicBezTo>
                      <a:pt x="61" y="137"/>
                      <a:pt x="76" y="137"/>
                      <a:pt x="79" y="137"/>
                    </a:cubicBezTo>
                    <a:cubicBezTo>
                      <a:pt x="82" y="137"/>
                      <a:pt x="83" y="137"/>
                      <a:pt x="85" y="137"/>
                    </a:cubicBezTo>
                    <a:cubicBezTo>
                      <a:pt x="107" y="152"/>
                      <a:pt x="116" y="160"/>
                      <a:pt x="116" y="174"/>
                    </a:cubicBezTo>
                    <a:cubicBezTo>
                      <a:pt x="116" y="192"/>
                      <a:pt x="102" y="205"/>
                      <a:pt x="74" y="205"/>
                    </a:cubicBez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2" name="Freeform 8">
                <a:extLst>
                  <a:ext uri="{FF2B5EF4-FFF2-40B4-BE49-F238E27FC236}">
                    <a16:creationId xmlns:a16="http://schemas.microsoft.com/office/drawing/2014/main" id="{FCB21860-ADCF-443E-BC78-0D3501A09DD6}"/>
                  </a:ext>
                </a:extLst>
              </p:cNvPr>
              <p:cNvSpPr>
                <a:spLocks/>
              </p:cNvSpPr>
              <p:nvPr/>
            </p:nvSpPr>
            <p:spPr bwMode="auto">
              <a:xfrm>
                <a:off x="4411663" y="203200"/>
                <a:ext cx="211138" cy="211138"/>
              </a:xfrm>
              <a:custGeom>
                <a:avLst/>
                <a:gdLst>
                  <a:gd name="T0" fmla="*/ 79 w 133"/>
                  <a:gd name="T1" fmla="*/ 54 h 133"/>
                  <a:gd name="T2" fmla="*/ 79 w 133"/>
                  <a:gd name="T3" fmla="*/ 0 h 133"/>
                  <a:gd name="T4" fmla="*/ 52 w 133"/>
                  <a:gd name="T5" fmla="*/ 0 h 133"/>
                  <a:gd name="T6" fmla="*/ 52 w 133"/>
                  <a:gd name="T7" fmla="*/ 54 h 133"/>
                  <a:gd name="T8" fmla="*/ 0 w 133"/>
                  <a:gd name="T9" fmla="*/ 54 h 133"/>
                  <a:gd name="T10" fmla="*/ 0 w 133"/>
                  <a:gd name="T11" fmla="*/ 80 h 133"/>
                  <a:gd name="T12" fmla="*/ 52 w 133"/>
                  <a:gd name="T13" fmla="*/ 80 h 133"/>
                  <a:gd name="T14" fmla="*/ 52 w 133"/>
                  <a:gd name="T15" fmla="*/ 133 h 133"/>
                  <a:gd name="T16" fmla="*/ 79 w 133"/>
                  <a:gd name="T17" fmla="*/ 133 h 133"/>
                  <a:gd name="T18" fmla="*/ 79 w 133"/>
                  <a:gd name="T19" fmla="*/ 80 h 133"/>
                  <a:gd name="T20" fmla="*/ 133 w 133"/>
                  <a:gd name="T21" fmla="*/ 80 h 133"/>
                  <a:gd name="T22" fmla="*/ 133 w 133"/>
                  <a:gd name="T23" fmla="*/ 54 h 133"/>
                  <a:gd name="T24" fmla="*/ 79 w 133"/>
                  <a:gd name="T25" fmla="*/ 5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33" h="133">
                    <a:moveTo>
                      <a:pt x="79" y="54"/>
                    </a:moveTo>
                    <a:lnTo>
                      <a:pt x="79" y="0"/>
                    </a:lnTo>
                    <a:lnTo>
                      <a:pt x="52" y="0"/>
                    </a:lnTo>
                    <a:lnTo>
                      <a:pt x="52" y="54"/>
                    </a:lnTo>
                    <a:lnTo>
                      <a:pt x="0" y="54"/>
                    </a:lnTo>
                    <a:lnTo>
                      <a:pt x="0" y="80"/>
                    </a:lnTo>
                    <a:lnTo>
                      <a:pt x="52" y="80"/>
                    </a:lnTo>
                    <a:lnTo>
                      <a:pt x="52" y="133"/>
                    </a:lnTo>
                    <a:lnTo>
                      <a:pt x="79" y="133"/>
                    </a:lnTo>
                    <a:lnTo>
                      <a:pt x="79" y="80"/>
                    </a:lnTo>
                    <a:lnTo>
                      <a:pt x="133" y="80"/>
                    </a:lnTo>
                    <a:lnTo>
                      <a:pt x="133" y="54"/>
                    </a:lnTo>
                    <a:lnTo>
                      <a:pt x="79" y="54"/>
                    </a:lnTo>
                    <a:close/>
                  </a:path>
                </a:pathLst>
              </a:custGeom>
              <a:grpFill/>
              <a:ln>
                <a:noFill/>
              </a:ln>
              <a:effectLst>
                <a:outerShdw blurRad="63500" sx="102000" sy="102000" algn="ctr"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grpSp>
        <p:nvGrpSpPr>
          <p:cNvPr id="62" name="Group 61">
            <a:extLst>
              <a:ext uri="{FF2B5EF4-FFF2-40B4-BE49-F238E27FC236}">
                <a16:creationId xmlns:a16="http://schemas.microsoft.com/office/drawing/2014/main" id="{B3DF1B5D-C762-4B6B-9226-F2F0ED520C88}"/>
              </a:ext>
            </a:extLst>
          </p:cNvPr>
          <p:cNvGrpSpPr/>
          <p:nvPr/>
        </p:nvGrpSpPr>
        <p:grpSpPr>
          <a:xfrm>
            <a:off x="3124199" y="4236163"/>
            <a:ext cx="685800" cy="685800"/>
            <a:chOff x="3124199" y="4236163"/>
            <a:chExt cx="685800" cy="685800"/>
          </a:xfrm>
        </p:grpSpPr>
        <p:sp>
          <p:nvSpPr>
            <p:cNvPr id="54" name="Oval 53">
              <a:extLst>
                <a:ext uri="{FF2B5EF4-FFF2-40B4-BE49-F238E27FC236}">
                  <a16:creationId xmlns:a16="http://schemas.microsoft.com/office/drawing/2014/main" id="{A0CDE517-1EDD-4050-A3C8-39F720440BBB}"/>
                </a:ext>
              </a:extLst>
            </p:cNvPr>
            <p:cNvSpPr>
              <a:spLocks noChangeAspect="1"/>
            </p:cNvSpPr>
            <p:nvPr/>
          </p:nvSpPr>
          <p:spPr>
            <a:xfrm>
              <a:off x="3124199" y="4236163"/>
              <a:ext cx="685800" cy="685800"/>
            </a:xfrm>
            <a:prstGeom prst="ellipse">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5" name="Group 54">
              <a:extLst>
                <a:ext uri="{FF2B5EF4-FFF2-40B4-BE49-F238E27FC236}">
                  <a16:creationId xmlns:a16="http://schemas.microsoft.com/office/drawing/2014/main" id="{3C411635-655B-462B-88AC-A0883741D99E}"/>
                </a:ext>
              </a:extLst>
            </p:cNvPr>
            <p:cNvGrpSpPr>
              <a:grpSpLocks noChangeAspect="1"/>
            </p:cNvGrpSpPr>
            <p:nvPr/>
          </p:nvGrpSpPr>
          <p:grpSpPr>
            <a:xfrm>
              <a:off x="3309258" y="4374368"/>
              <a:ext cx="308527" cy="365760"/>
              <a:chOff x="11039475" y="14288"/>
              <a:chExt cx="547688" cy="649287"/>
            </a:xfrm>
            <a:solidFill>
              <a:schemeClr val="bg1"/>
            </a:solidFill>
            <a:effectLst>
              <a:outerShdw blurRad="63500" sx="102000" sy="102000" algn="ctr" rotWithShape="0">
                <a:prstClr val="black">
                  <a:alpha val="40000"/>
                </a:prstClr>
              </a:outerShdw>
            </a:effectLst>
          </p:grpSpPr>
          <p:sp>
            <p:nvSpPr>
              <p:cNvPr id="56" name="Freeform 45">
                <a:extLst>
                  <a:ext uri="{FF2B5EF4-FFF2-40B4-BE49-F238E27FC236}">
                    <a16:creationId xmlns:a16="http://schemas.microsoft.com/office/drawing/2014/main" id="{7A5F9152-FE23-414F-84BE-DDC32F1F7AD3}"/>
                  </a:ext>
                </a:extLst>
              </p:cNvPr>
              <p:cNvSpPr>
                <a:spLocks noEditPoints="1"/>
              </p:cNvSpPr>
              <p:nvPr/>
            </p:nvSpPr>
            <p:spPr bwMode="auto">
              <a:xfrm>
                <a:off x="11039475" y="282575"/>
                <a:ext cx="547688" cy="381000"/>
              </a:xfrm>
              <a:custGeom>
                <a:avLst/>
                <a:gdLst>
                  <a:gd name="T0" fmla="*/ 161 w 184"/>
                  <a:gd name="T1" fmla="*/ 2 h 128"/>
                  <a:gd name="T2" fmla="*/ 23 w 184"/>
                  <a:gd name="T3" fmla="*/ 2 h 128"/>
                  <a:gd name="T4" fmla="*/ 0 w 184"/>
                  <a:gd name="T5" fmla="*/ 64 h 128"/>
                  <a:gd name="T6" fmla="*/ 23 w 184"/>
                  <a:gd name="T7" fmla="*/ 126 h 128"/>
                  <a:gd name="T8" fmla="*/ 161 w 184"/>
                  <a:gd name="T9" fmla="*/ 126 h 128"/>
                  <a:gd name="T10" fmla="*/ 184 w 184"/>
                  <a:gd name="T11" fmla="*/ 64 h 128"/>
                  <a:gd name="T12" fmla="*/ 52 w 184"/>
                  <a:gd name="T13" fmla="*/ 31 h 128"/>
                  <a:gd name="T14" fmla="*/ 39 w 184"/>
                  <a:gd name="T15" fmla="*/ 102 h 128"/>
                  <a:gd name="T16" fmla="*/ 27 w 184"/>
                  <a:gd name="T17" fmla="*/ 31 h 128"/>
                  <a:gd name="T18" fmla="*/ 14 w 184"/>
                  <a:gd name="T19" fmla="*/ 20 h 128"/>
                  <a:gd name="T20" fmla="*/ 52 w 184"/>
                  <a:gd name="T21" fmla="*/ 31 h 128"/>
                  <a:gd name="T22" fmla="*/ 75 w 184"/>
                  <a:gd name="T23" fmla="*/ 102 h 128"/>
                  <a:gd name="T24" fmla="*/ 62 w 184"/>
                  <a:gd name="T25" fmla="*/ 103 h 128"/>
                  <a:gd name="T26" fmla="*/ 54 w 184"/>
                  <a:gd name="T27" fmla="*/ 89 h 128"/>
                  <a:gd name="T28" fmla="*/ 65 w 184"/>
                  <a:gd name="T29" fmla="*/ 41 h 128"/>
                  <a:gd name="T30" fmla="*/ 65 w 184"/>
                  <a:gd name="T31" fmla="*/ 90 h 128"/>
                  <a:gd name="T32" fmla="*/ 75 w 184"/>
                  <a:gd name="T33" fmla="*/ 88 h 128"/>
                  <a:gd name="T34" fmla="*/ 86 w 184"/>
                  <a:gd name="T35" fmla="*/ 41 h 128"/>
                  <a:gd name="T36" fmla="*/ 129 w 184"/>
                  <a:gd name="T37" fmla="*/ 84 h 128"/>
                  <a:gd name="T38" fmla="*/ 118 w 184"/>
                  <a:gd name="T39" fmla="*/ 103 h 128"/>
                  <a:gd name="T40" fmla="*/ 107 w 184"/>
                  <a:gd name="T41" fmla="*/ 102 h 128"/>
                  <a:gd name="T42" fmla="*/ 96 w 184"/>
                  <a:gd name="T43" fmla="*/ 20 h 128"/>
                  <a:gd name="T44" fmla="*/ 107 w 184"/>
                  <a:gd name="T45" fmla="*/ 47 h 128"/>
                  <a:gd name="T46" fmla="*/ 127 w 184"/>
                  <a:gd name="T47" fmla="*/ 47 h 128"/>
                  <a:gd name="T48" fmla="*/ 129 w 184"/>
                  <a:gd name="T49" fmla="*/ 84 h 128"/>
                  <a:gd name="T50" fmla="*/ 148 w 184"/>
                  <a:gd name="T51" fmla="*/ 74 h 128"/>
                  <a:gd name="T52" fmla="*/ 154 w 184"/>
                  <a:gd name="T53" fmla="*/ 93 h 128"/>
                  <a:gd name="T54" fmla="*/ 159 w 184"/>
                  <a:gd name="T55" fmla="*/ 81 h 128"/>
                  <a:gd name="T56" fmla="*/ 171 w 184"/>
                  <a:gd name="T57" fmla="*/ 83 h 128"/>
                  <a:gd name="T58" fmla="*/ 168 w 184"/>
                  <a:gd name="T59" fmla="*/ 96 h 128"/>
                  <a:gd name="T60" fmla="*/ 141 w 184"/>
                  <a:gd name="T61" fmla="*/ 97 h 128"/>
                  <a:gd name="T62" fmla="*/ 137 w 184"/>
                  <a:gd name="T63" fmla="*/ 61 h 128"/>
                  <a:gd name="T64" fmla="*/ 154 w 184"/>
                  <a:gd name="T65" fmla="*/ 40 h 128"/>
                  <a:gd name="T66" fmla="*/ 171 w 184"/>
                  <a:gd name="T67" fmla="*/ 6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84" h="128">
                    <a:moveTo>
                      <a:pt x="181" y="20"/>
                    </a:moveTo>
                    <a:cubicBezTo>
                      <a:pt x="179" y="11"/>
                      <a:pt x="171" y="3"/>
                      <a:pt x="161" y="2"/>
                    </a:cubicBezTo>
                    <a:cubicBezTo>
                      <a:pt x="138" y="0"/>
                      <a:pt x="115" y="0"/>
                      <a:pt x="92" y="0"/>
                    </a:cubicBezTo>
                    <a:cubicBezTo>
                      <a:pt x="69" y="0"/>
                      <a:pt x="46" y="0"/>
                      <a:pt x="23" y="2"/>
                    </a:cubicBezTo>
                    <a:cubicBezTo>
                      <a:pt x="13" y="3"/>
                      <a:pt x="5" y="11"/>
                      <a:pt x="3" y="20"/>
                    </a:cubicBezTo>
                    <a:cubicBezTo>
                      <a:pt x="0" y="34"/>
                      <a:pt x="0" y="50"/>
                      <a:pt x="0" y="64"/>
                    </a:cubicBezTo>
                    <a:cubicBezTo>
                      <a:pt x="0" y="78"/>
                      <a:pt x="0" y="94"/>
                      <a:pt x="3" y="108"/>
                    </a:cubicBezTo>
                    <a:cubicBezTo>
                      <a:pt x="5" y="117"/>
                      <a:pt x="13" y="125"/>
                      <a:pt x="23" y="126"/>
                    </a:cubicBezTo>
                    <a:cubicBezTo>
                      <a:pt x="46" y="128"/>
                      <a:pt x="69" y="128"/>
                      <a:pt x="92" y="128"/>
                    </a:cubicBezTo>
                    <a:cubicBezTo>
                      <a:pt x="115" y="128"/>
                      <a:pt x="138" y="128"/>
                      <a:pt x="161" y="126"/>
                    </a:cubicBezTo>
                    <a:cubicBezTo>
                      <a:pt x="171" y="125"/>
                      <a:pt x="179" y="117"/>
                      <a:pt x="181" y="108"/>
                    </a:cubicBezTo>
                    <a:cubicBezTo>
                      <a:pt x="184" y="94"/>
                      <a:pt x="184" y="78"/>
                      <a:pt x="184" y="64"/>
                    </a:cubicBezTo>
                    <a:cubicBezTo>
                      <a:pt x="184" y="50"/>
                      <a:pt x="184" y="34"/>
                      <a:pt x="181" y="20"/>
                    </a:cubicBezTo>
                    <a:close/>
                    <a:moveTo>
                      <a:pt x="52" y="31"/>
                    </a:moveTo>
                    <a:cubicBezTo>
                      <a:pt x="39" y="31"/>
                      <a:pt x="39" y="31"/>
                      <a:pt x="39" y="31"/>
                    </a:cubicBezTo>
                    <a:cubicBezTo>
                      <a:pt x="39" y="102"/>
                      <a:pt x="39" y="102"/>
                      <a:pt x="39" y="102"/>
                    </a:cubicBezTo>
                    <a:cubicBezTo>
                      <a:pt x="27" y="102"/>
                      <a:pt x="27" y="102"/>
                      <a:pt x="27" y="102"/>
                    </a:cubicBezTo>
                    <a:cubicBezTo>
                      <a:pt x="27" y="31"/>
                      <a:pt x="27" y="31"/>
                      <a:pt x="27" y="31"/>
                    </a:cubicBezTo>
                    <a:cubicBezTo>
                      <a:pt x="14" y="31"/>
                      <a:pt x="14" y="31"/>
                      <a:pt x="14" y="31"/>
                    </a:cubicBezTo>
                    <a:cubicBezTo>
                      <a:pt x="14" y="20"/>
                      <a:pt x="14" y="20"/>
                      <a:pt x="14" y="20"/>
                    </a:cubicBezTo>
                    <a:cubicBezTo>
                      <a:pt x="52" y="20"/>
                      <a:pt x="52" y="20"/>
                      <a:pt x="52" y="20"/>
                    </a:cubicBezTo>
                    <a:lnTo>
                      <a:pt x="52" y="31"/>
                    </a:lnTo>
                    <a:close/>
                    <a:moveTo>
                      <a:pt x="86" y="102"/>
                    </a:moveTo>
                    <a:cubicBezTo>
                      <a:pt x="75" y="102"/>
                      <a:pt x="75" y="102"/>
                      <a:pt x="75" y="102"/>
                    </a:cubicBezTo>
                    <a:cubicBezTo>
                      <a:pt x="75" y="96"/>
                      <a:pt x="75" y="96"/>
                      <a:pt x="75" y="96"/>
                    </a:cubicBezTo>
                    <a:cubicBezTo>
                      <a:pt x="71" y="101"/>
                      <a:pt x="66" y="103"/>
                      <a:pt x="62" y="103"/>
                    </a:cubicBezTo>
                    <a:cubicBezTo>
                      <a:pt x="59" y="103"/>
                      <a:pt x="56" y="102"/>
                      <a:pt x="55" y="99"/>
                    </a:cubicBezTo>
                    <a:cubicBezTo>
                      <a:pt x="54" y="97"/>
                      <a:pt x="54" y="94"/>
                      <a:pt x="54" y="89"/>
                    </a:cubicBezTo>
                    <a:cubicBezTo>
                      <a:pt x="54" y="41"/>
                      <a:pt x="54" y="41"/>
                      <a:pt x="54" y="41"/>
                    </a:cubicBezTo>
                    <a:cubicBezTo>
                      <a:pt x="65" y="41"/>
                      <a:pt x="65" y="41"/>
                      <a:pt x="65" y="41"/>
                    </a:cubicBezTo>
                    <a:cubicBezTo>
                      <a:pt x="65" y="86"/>
                      <a:pt x="65" y="86"/>
                      <a:pt x="65" y="86"/>
                    </a:cubicBezTo>
                    <a:cubicBezTo>
                      <a:pt x="65" y="89"/>
                      <a:pt x="65" y="90"/>
                      <a:pt x="65" y="90"/>
                    </a:cubicBezTo>
                    <a:cubicBezTo>
                      <a:pt x="66" y="92"/>
                      <a:pt x="66" y="93"/>
                      <a:pt x="68" y="93"/>
                    </a:cubicBezTo>
                    <a:cubicBezTo>
                      <a:pt x="70" y="93"/>
                      <a:pt x="73" y="91"/>
                      <a:pt x="75" y="88"/>
                    </a:cubicBezTo>
                    <a:cubicBezTo>
                      <a:pt x="75" y="41"/>
                      <a:pt x="75" y="41"/>
                      <a:pt x="75" y="41"/>
                    </a:cubicBezTo>
                    <a:cubicBezTo>
                      <a:pt x="86" y="41"/>
                      <a:pt x="86" y="41"/>
                      <a:pt x="86" y="41"/>
                    </a:cubicBezTo>
                    <a:lnTo>
                      <a:pt x="86" y="102"/>
                    </a:lnTo>
                    <a:close/>
                    <a:moveTo>
                      <a:pt x="129" y="84"/>
                    </a:moveTo>
                    <a:cubicBezTo>
                      <a:pt x="129" y="89"/>
                      <a:pt x="128" y="94"/>
                      <a:pt x="127" y="96"/>
                    </a:cubicBezTo>
                    <a:cubicBezTo>
                      <a:pt x="126" y="101"/>
                      <a:pt x="123" y="103"/>
                      <a:pt x="118" y="103"/>
                    </a:cubicBezTo>
                    <a:cubicBezTo>
                      <a:pt x="115" y="103"/>
                      <a:pt x="111" y="101"/>
                      <a:pt x="107" y="96"/>
                    </a:cubicBezTo>
                    <a:cubicBezTo>
                      <a:pt x="107" y="102"/>
                      <a:pt x="107" y="102"/>
                      <a:pt x="107" y="102"/>
                    </a:cubicBezTo>
                    <a:cubicBezTo>
                      <a:pt x="96" y="102"/>
                      <a:pt x="96" y="102"/>
                      <a:pt x="96" y="102"/>
                    </a:cubicBezTo>
                    <a:cubicBezTo>
                      <a:pt x="96" y="20"/>
                      <a:pt x="96" y="20"/>
                      <a:pt x="96" y="20"/>
                    </a:cubicBezTo>
                    <a:cubicBezTo>
                      <a:pt x="107" y="20"/>
                      <a:pt x="107" y="20"/>
                      <a:pt x="107" y="20"/>
                    </a:cubicBezTo>
                    <a:cubicBezTo>
                      <a:pt x="107" y="47"/>
                      <a:pt x="107" y="47"/>
                      <a:pt x="107" y="47"/>
                    </a:cubicBezTo>
                    <a:cubicBezTo>
                      <a:pt x="111" y="42"/>
                      <a:pt x="114" y="40"/>
                      <a:pt x="118" y="40"/>
                    </a:cubicBezTo>
                    <a:cubicBezTo>
                      <a:pt x="123" y="40"/>
                      <a:pt x="126" y="42"/>
                      <a:pt x="127" y="47"/>
                    </a:cubicBezTo>
                    <a:cubicBezTo>
                      <a:pt x="128" y="49"/>
                      <a:pt x="129" y="53"/>
                      <a:pt x="129" y="59"/>
                    </a:cubicBezTo>
                    <a:lnTo>
                      <a:pt x="129" y="84"/>
                    </a:lnTo>
                    <a:close/>
                    <a:moveTo>
                      <a:pt x="171" y="74"/>
                    </a:moveTo>
                    <a:cubicBezTo>
                      <a:pt x="148" y="74"/>
                      <a:pt x="148" y="74"/>
                      <a:pt x="148" y="74"/>
                    </a:cubicBezTo>
                    <a:cubicBezTo>
                      <a:pt x="148" y="84"/>
                      <a:pt x="148" y="84"/>
                      <a:pt x="148" y="84"/>
                    </a:cubicBezTo>
                    <a:cubicBezTo>
                      <a:pt x="148" y="90"/>
                      <a:pt x="150" y="93"/>
                      <a:pt x="154" y="93"/>
                    </a:cubicBezTo>
                    <a:cubicBezTo>
                      <a:pt x="157" y="93"/>
                      <a:pt x="158" y="91"/>
                      <a:pt x="159" y="88"/>
                    </a:cubicBezTo>
                    <a:cubicBezTo>
                      <a:pt x="159" y="88"/>
                      <a:pt x="159" y="85"/>
                      <a:pt x="159" y="81"/>
                    </a:cubicBezTo>
                    <a:cubicBezTo>
                      <a:pt x="171" y="81"/>
                      <a:pt x="171" y="81"/>
                      <a:pt x="171" y="81"/>
                    </a:cubicBezTo>
                    <a:cubicBezTo>
                      <a:pt x="171" y="83"/>
                      <a:pt x="171" y="83"/>
                      <a:pt x="171" y="83"/>
                    </a:cubicBezTo>
                    <a:cubicBezTo>
                      <a:pt x="171" y="86"/>
                      <a:pt x="170" y="89"/>
                      <a:pt x="170" y="90"/>
                    </a:cubicBezTo>
                    <a:cubicBezTo>
                      <a:pt x="170" y="92"/>
                      <a:pt x="169" y="94"/>
                      <a:pt x="168" y="96"/>
                    </a:cubicBezTo>
                    <a:cubicBezTo>
                      <a:pt x="165" y="101"/>
                      <a:pt x="160" y="103"/>
                      <a:pt x="154" y="103"/>
                    </a:cubicBezTo>
                    <a:cubicBezTo>
                      <a:pt x="148" y="103"/>
                      <a:pt x="144" y="101"/>
                      <a:pt x="141" y="97"/>
                    </a:cubicBezTo>
                    <a:cubicBezTo>
                      <a:pt x="138" y="94"/>
                      <a:pt x="137" y="89"/>
                      <a:pt x="137" y="82"/>
                    </a:cubicBezTo>
                    <a:cubicBezTo>
                      <a:pt x="137" y="61"/>
                      <a:pt x="137" y="61"/>
                      <a:pt x="137" y="61"/>
                    </a:cubicBezTo>
                    <a:cubicBezTo>
                      <a:pt x="137" y="54"/>
                      <a:pt x="138" y="49"/>
                      <a:pt x="141" y="46"/>
                    </a:cubicBezTo>
                    <a:cubicBezTo>
                      <a:pt x="144" y="42"/>
                      <a:pt x="148" y="40"/>
                      <a:pt x="154" y="40"/>
                    </a:cubicBezTo>
                    <a:cubicBezTo>
                      <a:pt x="160" y="40"/>
                      <a:pt x="164" y="42"/>
                      <a:pt x="167" y="46"/>
                    </a:cubicBezTo>
                    <a:cubicBezTo>
                      <a:pt x="169" y="49"/>
                      <a:pt x="171" y="54"/>
                      <a:pt x="171" y="61"/>
                    </a:cubicBezTo>
                    <a:lnTo>
                      <a:pt x="171"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7" name="Freeform 46">
                <a:extLst>
                  <a:ext uri="{FF2B5EF4-FFF2-40B4-BE49-F238E27FC236}">
                    <a16:creationId xmlns:a16="http://schemas.microsoft.com/office/drawing/2014/main" id="{FC7CF3F2-701D-4F94-B044-348032D9E578}"/>
                  </a:ext>
                </a:extLst>
              </p:cNvPr>
              <p:cNvSpPr>
                <a:spLocks/>
              </p:cNvSpPr>
              <p:nvPr/>
            </p:nvSpPr>
            <p:spPr bwMode="auto">
              <a:xfrm>
                <a:off x="11479213" y="431800"/>
                <a:ext cx="33338" cy="41275"/>
              </a:xfrm>
              <a:custGeom>
                <a:avLst/>
                <a:gdLst>
                  <a:gd name="T0" fmla="*/ 6 w 11"/>
                  <a:gd name="T1" fmla="*/ 0 h 14"/>
                  <a:gd name="T2" fmla="*/ 0 w 11"/>
                  <a:gd name="T3" fmla="*/ 9 h 14"/>
                  <a:gd name="T4" fmla="*/ 0 w 11"/>
                  <a:gd name="T5" fmla="*/ 14 h 14"/>
                  <a:gd name="T6" fmla="*/ 11 w 11"/>
                  <a:gd name="T7" fmla="*/ 14 h 14"/>
                  <a:gd name="T8" fmla="*/ 11 w 11"/>
                  <a:gd name="T9" fmla="*/ 9 h 14"/>
                  <a:gd name="T10" fmla="*/ 6 w 11"/>
                  <a:gd name="T11" fmla="*/ 0 h 14"/>
                </a:gdLst>
                <a:ahLst/>
                <a:cxnLst>
                  <a:cxn ang="0">
                    <a:pos x="T0" y="T1"/>
                  </a:cxn>
                  <a:cxn ang="0">
                    <a:pos x="T2" y="T3"/>
                  </a:cxn>
                  <a:cxn ang="0">
                    <a:pos x="T4" y="T5"/>
                  </a:cxn>
                  <a:cxn ang="0">
                    <a:pos x="T6" y="T7"/>
                  </a:cxn>
                  <a:cxn ang="0">
                    <a:pos x="T8" y="T9"/>
                  </a:cxn>
                  <a:cxn ang="0">
                    <a:pos x="T10" y="T11"/>
                  </a:cxn>
                </a:cxnLst>
                <a:rect l="0" t="0" r="r" b="b"/>
                <a:pathLst>
                  <a:path w="11" h="14">
                    <a:moveTo>
                      <a:pt x="6" y="0"/>
                    </a:moveTo>
                    <a:cubicBezTo>
                      <a:pt x="2" y="0"/>
                      <a:pt x="0" y="3"/>
                      <a:pt x="0" y="9"/>
                    </a:cubicBezTo>
                    <a:cubicBezTo>
                      <a:pt x="0" y="14"/>
                      <a:pt x="0" y="14"/>
                      <a:pt x="0" y="14"/>
                    </a:cubicBezTo>
                    <a:cubicBezTo>
                      <a:pt x="11" y="14"/>
                      <a:pt x="11" y="14"/>
                      <a:pt x="11" y="14"/>
                    </a:cubicBezTo>
                    <a:cubicBezTo>
                      <a:pt x="11" y="9"/>
                      <a:pt x="11" y="9"/>
                      <a:pt x="11" y="9"/>
                    </a:cubicBezTo>
                    <a:cubicBezTo>
                      <a:pt x="11" y="3"/>
                      <a:pt x="10"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8" name="Freeform 47">
                <a:extLst>
                  <a:ext uri="{FF2B5EF4-FFF2-40B4-BE49-F238E27FC236}">
                    <a16:creationId xmlns:a16="http://schemas.microsoft.com/office/drawing/2014/main" id="{EF45ABAA-C1EC-4F8B-8495-72D815D5064C}"/>
                  </a:ext>
                </a:extLst>
              </p:cNvPr>
              <p:cNvSpPr>
                <a:spLocks/>
              </p:cNvSpPr>
              <p:nvPr/>
            </p:nvSpPr>
            <p:spPr bwMode="auto">
              <a:xfrm>
                <a:off x="11356975" y="431800"/>
                <a:ext cx="30163" cy="128588"/>
              </a:xfrm>
              <a:custGeom>
                <a:avLst/>
                <a:gdLst>
                  <a:gd name="T0" fmla="*/ 6 w 10"/>
                  <a:gd name="T1" fmla="*/ 0 h 43"/>
                  <a:gd name="T2" fmla="*/ 0 w 10"/>
                  <a:gd name="T3" fmla="*/ 3 h 43"/>
                  <a:gd name="T4" fmla="*/ 0 w 10"/>
                  <a:gd name="T5" fmla="*/ 40 h 43"/>
                  <a:gd name="T6" fmla="*/ 6 w 10"/>
                  <a:gd name="T7" fmla="*/ 43 h 43"/>
                  <a:gd name="T8" fmla="*/ 10 w 10"/>
                  <a:gd name="T9" fmla="*/ 35 h 43"/>
                  <a:gd name="T10" fmla="*/ 10 w 10"/>
                  <a:gd name="T11" fmla="*/ 8 h 43"/>
                  <a:gd name="T12" fmla="*/ 6 w 10"/>
                  <a:gd name="T13" fmla="*/ 0 h 43"/>
                </a:gdLst>
                <a:ahLst/>
                <a:cxnLst>
                  <a:cxn ang="0">
                    <a:pos x="T0" y="T1"/>
                  </a:cxn>
                  <a:cxn ang="0">
                    <a:pos x="T2" y="T3"/>
                  </a:cxn>
                  <a:cxn ang="0">
                    <a:pos x="T4" y="T5"/>
                  </a:cxn>
                  <a:cxn ang="0">
                    <a:pos x="T6" y="T7"/>
                  </a:cxn>
                  <a:cxn ang="0">
                    <a:pos x="T8" y="T9"/>
                  </a:cxn>
                  <a:cxn ang="0">
                    <a:pos x="T10" y="T11"/>
                  </a:cxn>
                  <a:cxn ang="0">
                    <a:pos x="T12" y="T13"/>
                  </a:cxn>
                </a:cxnLst>
                <a:rect l="0" t="0" r="r" b="b"/>
                <a:pathLst>
                  <a:path w="10" h="43">
                    <a:moveTo>
                      <a:pt x="6" y="0"/>
                    </a:moveTo>
                    <a:cubicBezTo>
                      <a:pt x="4" y="0"/>
                      <a:pt x="2" y="1"/>
                      <a:pt x="0" y="3"/>
                    </a:cubicBezTo>
                    <a:cubicBezTo>
                      <a:pt x="0" y="40"/>
                      <a:pt x="0" y="40"/>
                      <a:pt x="0" y="40"/>
                    </a:cubicBezTo>
                    <a:cubicBezTo>
                      <a:pt x="2" y="42"/>
                      <a:pt x="4" y="43"/>
                      <a:pt x="6" y="43"/>
                    </a:cubicBezTo>
                    <a:cubicBezTo>
                      <a:pt x="9" y="43"/>
                      <a:pt x="10" y="40"/>
                      <a:pt x="10" y="35"/>
                    </a:cubicBezTo>
                    <a:cubicBezTo>
                      <a:pt x="10" y="8"/>
                      <a:pt x="10" y="8"/>
                      <a:pt x="10" y="8"/>
                    </a:cubicBezTo>
                    <a:cubicBezTo>
                      <a:pt x="10" y="3"/>
                      <a:pt x="9" y="0"/>
                      <a:pt x="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59" name="Freeform 48">
                <a:extLst>
                  <a:ext uri="{FF2B5EF4-FFF2-40B4-BE49-F238E27FC236}">
                    <a16:creationId xmlns:a16="http://schemas.microsoft.com/office/drawing/2014/main" id="{4D495B4E-606C-4B05-ABB0-3FC32EFCBAE2}"/>
                  </a:ext>
                </a:extLst>
              </p:cNvPr>
              <p:cNvSpPr>
                <a:spLocks/>
              </p:cNvSpPr>
              <p:nvPr/>
            </p:nvSpPr>
            <p:spPr bwMode="auto">
              <a:xfrm>
                <a:off x="11366500" y="77788"/>
                <a:ext cx="98425" cy="187325"/>
              </a:xfrm>
              <a:custGeom>
                <a:avLst/>
                <a:gdLst>
                  <a:gd name="T0" fmla="*/ 9 w 33"/>
                  <a:gd name="T1" fmla="*/ 63 h 63"/>
                  <a:gd name="T2" fmla="*/ 22 w 33"/>
                  <a:gd name="T3" fmla="*/ 55 h 63"/>
                  <a:gd name="T4" fmla="*/ 22 w 33"/>
                  <a:gd name="T5" fmla="*/ 62 h 63"/>
                  <a:gd name="T6" fmla="*/ 33 w 33"/>
                  <a:gd name="T7" fmla="*/ 62 h 63"/>
                  <a:gd name="T8" fmla="*/ 33 w 33"/>
                  <a:gd name="T9" fmla="*/ 0 h 63"/>
                  <a:gd name="T10" fmla="*/ 22 w 33"/>
                  <a:gd name="T11" fmla="*/ 0 h 63"/>
                  <a:gd name="T12" fmla="*/ 22 w 33"/>
                  <a:gd name="T13" fmla="*/ 48 h 63"/>
                  <a:gd name="T14" fmla="*/ 14 w 33"/>
                  <a:gd name="T15" fmla="*/ 53 h 63"/>
                  <a:gd name="T16" fmla="*/ 12 w 33"/>
                  <a:gd name="T17" fmla="*/ 50 h 63"/>
                  <a:gd name="T18" fmla="*/ 12 w 33"/>
                  <a:gd name="T19" fmla="*/ 46 h 63"/>
                  <a:gd name="T20" fmla="*/ 12 w 33"/>
                  <a:gd name="T21" fmla="*/ 0 h 63"/>
                  <a:gd name="T22" fmla="*/ 0 w 33"/>
                  <a:gd name="T23" fmla="*/ 0 h 63"/>
                  <a:gd name="T24" fmla="*/ 0 w 33"/>
                  <a:gd name="T25" fmla="*/ 49 h 63"/>
                  <a:gd name="T26" fmla="*/ 1 w 33"/>
                  <a:gd name="T27" fmla="*/ 58 h 63"/>
                  <a:gd name="T28" fmla="*/ 9 w 33"/>
                  <a:gd name="T29" fmla="*/ 63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33" h="63">
                    <a:moveTo>
                      <a:pt x="9" y="63"/>
                    </a:moveTo>
                    <a:cubicBezTo>
                      <a:pt x="13" y="63"/>
                      <a:pt x="17" y="61"/>
                      <a:pt x="22" y="55"/>
                    </a:cubicBezTo>
                    <a:cubicBezTo>
                      <a:pt x="22" y="62"/>
                      <a:pt x="22" y="62"/>
                      <a:pt x="22" y="62"/>
                    </a:cubicBezTo>
                    <a:cubicBezTo>
                      <a:pt x="33" y="62"/>
                      <a:pt x="33" y="62"/>
                      <a:pt x="33" y="62"/>
                    </a:cubicBezTo>
                    <a:cubicBezTo>
                      <a:pt x="33" y="0"/>
                      <a:pt x="33" y="0"/>
                      <a:pt x="33" y="0"/>
                    </a:cubicBezTo>
                    <a:cubicBezTo>
                      <a:pt x="22" y="0"/>
                      <a:pt x="22" y="0"/>
                      <a:pt x="22" y="0"/>
                    </a:cubicBezTo>
                    <a:cubicBezTo>
                      <a:pt x="22" y="48"/>
                      <a:pt x="22" y="48"/>
                      <a:pt x="22" y="48"/>
                    </a:cubicBezTo>
                    <a:cubicBezTo>
                      <a:pt x="19" y="51"/>
                      <a:pt x="17" y="53"/>
                      <a:pt x="14" y="53"/>
                    </a:cubicBezTo>
                    <a:cubicBezTo>
                      <a:pt x="13" y="53"/>
                      <a:pt x="12" y="52"/>
                      <a:pt x="12" y="50"/>
                    </a:cubicBezTo>
                    <a:cubicBezTo>
                      <a:pt x="12" y="50"/>
                      <a:pt x="12" y="48"/>
                      <a:pt x="12" y="46"/>
                    </a:cubicBezTo>
                    <a:cubicBezTo>
                      <a:pt x="12" y="0"/>
                      <a:pt x="12" y="0"/>
                      <a:pt x="12" y="0"/>
                    </a:cubicBezTo>
                    <a:cubicBezTo>
                      <a:pt x="0" y="0"/>
                      <a:pt x="0" y="0"/>
                      <a:pt x="0" y="0"/>
                    </a:cubicBezTo>
                    <a:cubicBezTo>
                      <a:pt x="0" y="49"/>
                      <a:pt x="0" y="49"/>
                      <a:pt x="0" y="49"/>
                    </a:cubicBezTo>
                    <a:cubicBezTo>
                      <a:pt x="0" y="54"/>
                      <a:pt x="1" y="57"/>
                      <a:pt x="1" y="58"/>
                    </a:cubicBezTo>
                    <a:cubicBezTo>
                      <a:pt x="3" y="62"/>
                      <a:pt x="5" y="63"/>
                      <a:pt x="9"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0" name="Freeform 49">
                <a:extLst>
                  <a:ext uri="{FF2B5EF4-FFF2-40B4-BE49-F238E27FC236}">
                    <a16:creationId xmlns:a16="http://schemas.microsoft.com/office/drawing/2014/main" id="{4A7C5377-23DC-4669-A8D4-4E190C13464B}"/>
                  </a:ext>
                </a:extLst>
              </p:cNvPr>
              <p:cNvSpPr>
                <a:spLocks/>
              </p:cNvSpPr>
              <p:nvPr/>
            </p:nvSpPr>
            <p:spPr bwMode="auto">
              <a:xfrm>
                <a:off x="11114088" y="14288"/>
                <a:ext cx="127000" cy="247650"/>
              </a:xfrm>
              <a:custGeom>
                <a:avLst/>
                <a:gdLst>
                  <a:gd name="T0" fmla="*/ 15 w 43"/>
                  <a:gd name="T1" fmla="*/ 49 h 83"/>
                  <a:gd name="T2" fmla="*/ 15 w 43"/>
                  <a:gd name="T3" fmla="*/ 83 h 83"/>
                  <a:gd name="T4" fmla="*/ 28 w 43"/>
                  <a:gd name="T5" fmla="*/ 83 h 83"/>
                  <a:gd name="T6" fmla="*/ 28 w 43"/>
                  <a:gd name="T7" fmla="*/ 49 h 83"/>
                  <a:gd name="T8" fmla="*/ 43 w 43"/>
                  <a:gd name="T9" fmla="*/ 0 h 83"/>
                  <a:gd name="T10" fmla="*/ 30 w 43"/>
                  <a:gd name="T11" fmla="*/ 0 h 83"/>
                  <a:gd name="T12" fmla="*/ 22 w 43"/>
                  <a:gd name="T13" fmla="*/ 33 h 83"/>
                  <a:gd name="T14" fmla="*/ 13 w 43"/>
                  <a:gd name="T15" fmla="*/ 0 h 83"/>
                  <a:gd name="T16" fmla="*/ 0 w 43"/>
                  <a:gd name="T17" fmla="*/ 0 h 83"/>
                  <a:gd name="T18" fmla="*/ 8 w 43"/>
                  <a:gd name="T19" fmla="*/ 23 h 83"/>
                  <a:gd name="T20" fmla="*/ 15 w 43"/>
                  <a:gd name="T21" fmla="*/ 49 h 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3" h="83">
                    <a:moveTo>
                      <a:pt x="15" y="49"/>
                    </a:moveTo>
                    <a:cubicBezTo>
                      <a:pt x="15" y="83"/>
                      <a:pt x="15" y="83"/>
                      <a:pt x="15" y="83"/>
                    </a:cubicBezTo>
                    <a:cubicBezTo>
                      <a:pt x="28" y="83"/>
                      <a:pt x="28" y="83"/>
                      <a:pt x="28" y="83"/>
                    </a:cubicBezTo>
                    <a:cubicBezTo>
                      <a:pt x="28" y="49"/>
                      <a:pt x="28" y="49"/>
                      <a:pt x="28" y="49"/>
                    </a:cubicBezTo>
                    <a:cubicBezTo>
                      <a:pt x="43" y="0"/>
                      <a:pt x="43" y="0"/>
                      <a:pt x="43" y="0"/>
                    </a:cubicBezTo>
                    <a:cubicBezTo>
                      <a:pt x="30" y="0"/>
                      <a:pt x="30" y="0"/>
                      <a:pt x="30" y="0"/>
                    </a:cubicBezTo>
                    <a:cubicBezTo>
                      <a:pt x="22" y="33"/>
                      <a:pt x="22" y="33"/>
                      <a:pt x="22" y="33"/>
                    </a:cubicBezTo>
                    <a:cubicBezTo>
                      <a:pt x="13" y="0"/>
                      <a:pt x="13" y="0"/>
                      <a:pt x="13" y="0"/>
                    </a:cubicBezTo>
                    <a:cubicBezTo>
                      <a:pt x="0" y="0"/>
                      <a:pt x="0" y="0"/>
                      <a:pt x="0" y="0"/>
                    </a:cubicBezTo>
                    <a:cubicBezTo>
                      <a:pt x="2" y="8"/>
                      <a:pt x="5" y="15"/>
                      <a:pt x="8" y="23"/>
                    </a:cubicBezTo>
                    <a:cubicBezTo>
                      <a:pt x="12" y="35"/>
                      <a:pt x="14" y="43"/>
                      <a:pt x="15"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61" name="Freeform 50">
                <a:extLst>
                  <a:ext uri="{FF2B5EF4-FFF2-40B4-BE49-F238E27FC236}">
                    <a16:creationId xmlns:a16="http://schemas.microsoft.com/office/drawing/2014/main" id="{4A636970-88CF-45AE-8BF4-5AE981194150}"/>
                  </a:ext>
                </a:extLst>
              </p:cNvPr>
              <p:cNvSpPr>
                <a:spLocks noEditPoints="1"/>
              </p:cNvSpPr>
              <p:nvPr/>
            </p:nvSpPr>
            <p:spPr bwMode="auto">
              <a:xfrm>
                <a:off x="11241088" y="74613"/>
                <a:ext cx="98425" cy="190500"/>
              </a:xfrm>
              <a:custGeom>
                <a:avLst/>
                <a:gdLst>
                  <a:gd name="T0" fmla="*/ 17 w 33"/>
                  <a:gd name="T1" fmla="*/ 64 h 64"/>
                  <a:gd name="T2" fmla="*/ 30 w 33"/>
                  <a:gd name="T3" fmla="*/ 58 h 64"/>
                  <a:gd name="T4" fmla="*/ 33 w 33"/>
                  <a:gd name="T5" fmla="*/ 43 h 64"/>
                  <a:gd name="T6" fmla="*/ 33 w 33"/>
                  <a:gd name="T7" fmla="*/ 21 h 64"/>
                  <a:gd name="T8" fmla="*/ 30 w 33"/>
                  <a:gd name="T9" fmla="*/ 7 h 64"/>
                  <a:gd name="T10" fmla="*/ 17 w 33"/>
                  <a:gd name="T11" fmla="*/ 0 h 64"/>
                  <a:gd name="T12" fmla="*/ 3 w 33"/>
                  <a:gd name="T13" fmla="*/ 7 h 64"/>
                  <a:gd name="T14" fmla="*/ 0 w 33"/>
                  <a:gd name="T15" fmla="*/ 21 h 64"/>
                  <a:gd name="T16" fmla="*/ 0 w 33"/>
                  <a:gd name="T17" fmla="*/ 43 h 64"/>
                  <a:gd name="T18" fmla="*/ 3 w 33"/>
                  <a:gd name="T19" fmla="*/ 58 h 64"/>
                  <a:gd name="T20" fmla="*/ 17 w 33"/>
                  <a:gd name="T21" fmla="*/ 64 h 64"/>
                  <a:gd name="T22" fmla="*/ 11 w 33"/>
                  <a:gd name="T23" fmla="*/ 19 h 64"/>
                  <a:gd name="T24" fmla="*/ 17 w 33"/>
                  <a:gd name="T25" fmla="*/ 10 h 64"/>
                  <a:gd name="T26" fmla="*/ 22 w 33"/>
                  <a:gd name="T27" fmla="*/ 19 h 64"/>
                  <a:gd name="T28" fmla="*/ 22 w 33"/>
                  <a:gd name="T29" fmla="*/ 45 h 64"/>
                  <a:gd name="T30" fmla="*/ 17 w 33"/>
                  <a:gd name="T31" fmla="*/ 54 h 64"/>
                  <a:gd name="T32" fmla="*/ 11 w 33"/>
                  <a:gd name="T33" fmla="*/ 45 h 64"/>
                  <a:gd name="T34" fmla="*/ 11 w 33"/>
                  <a:gd name="T35" fmla="*/ 19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33" h="64">
                    <a:moveTo>
                      <a:pt x="17" y="64"/>
                    </a:moveTo>
                    <a:cubicBezTo>
                      <a:pt x="22" y="64"/>
                      <a:pt x="27" y="62"/>
                      <a:pt x="30" y="58"/>
                    </a:cubicBezTo>
                    <a:cubicBezTo>
                      <a:pt x="32" y="55"/>
                      <a:pt x="33" y="50"/>
                      <a:pt x="33" y="43"/>
                    </a:cubicBezTo>
                    <a:cubicBezTo>
                      <a:pt x="33" y="21"/>
                      <a:pt x="33" y="21"/>
                      <a:pt x="33" y="21"/>
                    </a:cubicBezTo>
                    <a:cubicBezTo>
                      <a:pt x="33" y="15"/>
                      <a:pt x="32" y="10"/>
                      <a:pt x="30" y="7"/>
                    </a:cubicBezTo>
                    <a:cubicBezTo>
                      <a:pt x="27" y="2"/>
                      <a:pt x="22" y="0"/>
                      <a:pt x="17" y="0"/>
                    </a:cubicBezTo>
                    <a:cubicBezTo>
                      <a:pt x="11" y="0"/>
                      <a:pt x="7" y="2"/>
                      <a:pt x="3" y="7"/>
                    </a:cubicBezTo>
                    <a:cubicBezTo>
                      <a:pt x="1" y="10"/>
                      <a:pt x="0" y="15"/>
                      <a:pt x="0" y="21"/>
                    </a:cubicBezTo>
                    <a:cubicBezTo>
                      <a:pt x="0" y="43"/>
                      <a:pt x="0" y="43"/>
                      <a:pt x="0" y="43"/>
                    </a:cubicBezTo>
                    <a:cubicBezTo>
                      <a:pt x="0" y="50"/>
                      <a:pt x="1" y="55"/>
                      <a:pt x="3" y="58"/>
                    </a:cubicBezTo>
                    <a:cubicBezTo>
                      <a:pt x="7" y="62"/>
                      <a:pt x="11" y="64"/>
                      <a:pt x="17" y="64"/>
                    </a:cubicBezTo>
                    <a:close/>
                    <a:moveTo>
                      <a:pt x="11" y="19"/>
                    </a:moveTo>
                    <a:cubicBezTo>
                      <a:pt x="11" y="13"/>
                      <a:pt x="13" y="10"/>
                      <a:pt x="17" y="10"/>
                    </a:cubicBezTo>
                    <a:cubicBezTo>
                      <a:pt x="20" y="10"/>
                      <a:pt x="22" y="13"/>
                      <a:pt x="22" y="19"/>
                    </a:cubicBezTo>
                    <a:cubicBezTo>
                      <a:pt x="22" y="45"/>
                      <a:pt x="22" y="45"/>
                      <a:pt x="22" y="45"/>
                    </a:cubicBezTo>
                    <a:cubicBezTo>
                      <a:pt x="22" y="51"/>
                      <a:pt x="20" y="54"/>
                      <a:pt x="17" y="54"/>
                    </a:cubicBezTo>
                    <a:cubicBezTo>
                      <a:pt x="13" y="54"/>
                      <a:pt x="11" y="51"/>
                      <a:pt x="11" y="45"/>
                    </a:cubicBezTo>
                    <a:lnTo>
                      <a:pt x="11" y="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grpSp>
      <p:sp>
        <p:nvSpPr>
          <p:cNvPr id="63" name="TextBox 62">
            <a:extLst>
              <a:ext uri="{FF2B5EF4-FFF2-40B4-BE49-F238E27FC236}">
                <a16:creationId xmlns:a16="http://schemas.microsoft.com/office/drawing/2014/main" id="{6F65ACA8-D08C-41EA-9D7C-BA5065B36770}"/>
              </a:ext>
            </a:extLst>
          </p:cNvPr>
          <p:cNvSpPr txBox="1"/>
          <p:nvPr/>
        </p:nvSpPr>
        <p:spPr>
          <a:xfrm>
            <a:off x="8410686" y="3132350"/>
            <a:ext cx="3370187" cy="978729"/>
          </a:xfrm>
          <a:prstGeom prst="rect">
            <a:avLst/>
          </a:prstGeom>
          <a:noFill/>
        </p:spPr>
        <p:txBody>
          <a:bodyPr wrap="square" rtlCol="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a:extLst>
              <a:ext uri="{FF2B5EF4-FFF2-40B4-BE49-F238E27FC236}">
                <a16:creationId xmlns:a16="http://schemas.microsoft.com/office/drawing/2014/main" id="{8BE67FE8-D880-4F3B-876F-CE6ACA720F80}"/>
              </a:ext>
            </a:extLst>
          </p:cNvPr>
          <p:cNvSpPr txBox="1"/>
          <p:nvPr/>
        </p:nvSpPr>
        <p:spPr>
          <a:xfrm>
            <a:off x="8427720" y="4874559"/>
            <a:ext cx="3427581" cy="978729"/>
          </a:xfrm>
          <a:prstGeom prst="rect">
            <a:avLst/>
          </a:prstGeom>
          <a:noFill/>
        </p:spPr>
        <p:txBody>
          <a:bodyPr wrap="square" rtlCol="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5" name="TextBox 64">
            <a:extLst>
              <a:ext uri="{FF2B5EF4-FFF2-40B4-BE49-F238E27FC236}">
                <a16:creationId xmlns:a16="http://schemas.microsoft.com/office/drawing/2014/main" id="{D92B2CA4-8570-4BEC-8CA7-6940E3AF8E94}"/>
              </a:ext>
            </a:extLst>
          </p:cNvPr>
          <p:cNvSpPr txBox="1"/>
          <p:nvPr/>
        </p:nvSpPr>
        <p:spPr>
          <a:xfrm>
            <a:off x="478465" y="3115435"/>
            <a:ext cx="3402144" cy="978729"/>
          </a:xfrm>
          <a:prstGeom prst="rect">
            <a:avLst/>
          </a:prstGeom>
          <a:noFill/>
        </p:spPr>
        <p:txBody>
          <a:bodyPr wrap="square" rtlCol="0">
            <a:spAutoFit/>
          </a:bodyPr>
          <a:lstStyle/>
          <a:p>
            <a:pPr algn="r" defTabSz="1219170">
              <a:spcBef>
                <a:spcPct val="20000"/>
              </a:spcBef>
              <a:defRPr/>
            </a:pPr>
            <a:r>
              <a:rPr lang="en-US" sz="1600" b="1" dirty="0">
                <a:solidFill>
                  <a:srgbClr val="FF7467"/>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C1074CD3-4626-4725-9087-F19EF4350FE7}"/>
              </a:ext>
            </a:extLst>
          </p:cNvPr>
          <p:cNvSpPr txBox="1"/>
          <p:nvPr/>
        </p:nvSpPr>
        <p:spPr>
          <a:xfrm>
            <a:off x="478465" y="4926237"/>
            <a:ext cx="3388010" cy="978729"/>
          </a:xfrm>
          <a:prstGeom prst="rect">
            <a:avLst/>
          </a:prstGeom>
          <a:noFill/>
        </p:spPr>
        <p:txBody>
          <a:bodyPr wrap="square" rtlCol="0">
            <a:spAutoFit/>
          </a:bodyPr>
          <a:lstStyle/>
          <a:p>
            <a:pPr algn="r" defTabSz="1219170">
              <a:spcBef>
                <a:spcPct val="20000"/>
              </a:spcBef>
              <a:defRPr/>
            </a:pPr>
            <a:r>
              <a:rPr lang="en-US" sz="1600" b="1" dirty="0">
                <a:solidFill>
                  <a:srgbClr val="57CCC6"/>
                </a:solidFill>
                <a:latin typeface="Candara" panose="020E0502030303020204" pitchFamily="34" charset="0"/>
              </a:rPr>
              <a:t>LOREM IPSUM</a:t>
            </a: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0090509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childTnLst>
                          </p:cTn>
                        </p:par>
                        <p:par>
                          <p:cTn id="14" fill="hold">
                            <p:stCondLst>
                              <p:cond delay="1000"/>
                            </p:stCondLst>
                            <p:childTnLst>
                              <p:par>
                                <p:cTn id="15" presetID="53" presetClass="entr" presetSubtype="528"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 calcmode="lin" valueType="num">
                                      <p:cBhvr>
                                        <p:cTn id="17" dur="250" fill="hold"/>
                                        <p:tgtEl>
                                          <p:spTgt spid="18"/>
                                        </p:tgtEl>
                                        <p:attrNameLst>
                                          <p:attrName>ppt_w</p:attrName>
                                        </p:attrNameLst>
                                      </p:cBhvr>
                                      <p:tavLst>
                                        <p:tav tm="0">
                                          <p:val>
                                            <p:fltVal val="0"/>
                                          </p:val>
                                        </p:tav>
                                        <p:tav tm="100000">
                                          <p:val>
                                            <p:strVal val="#ppt_w"/>
                                          </p:val>
                                        </p:tav>
                                      </p:tavLst>
                                    </p:anim>
                                    <p:anim calcmode="lin" valueType="num">
                                      <p:cBhvr>
                                        <p:cTn id="18" dur="250" fill="hold"/>
                                        <p:tgtEl>
                                          <p:spTgt spid="18"/>
                                        </p:tgtEl>
                                        <p:attrNameLst>
                                          <p:attrName>ppt_h</p:attrName>
                                        </p:attrNameLst>
                                      </p:cBhvr>
                                      <p:tavLst>
                                        <p:tav tm="0">
                                          <p:val>
                                            <p:fltVal val="0"/>
                                          </p:val>
                                        </p:tav>
                                        <p:tav tm="100000">
                                          <p:val>
                                            <p:strVal val="#ppt_h"/>
                                          </p:val>
                                        </p:tav>
                                      </p:tavLst>
                                    </p:anim>
                                    <p:animEffect transition="in" filter="fade">
                                      <p:cBhvr>
                                        <p:cTn id="19" dur="250"/>
                                        <p:tgtEl>
                                          <p:spTgt spid="18"/>
                                        </p:tgtEl>
                                      </p:cBhvr>
                                    </p:animEffect>
                                    <p:anim calcmode="lin" valueType="num">
                                      <p:cBhvr>
                                        <p:cTn id="20" dur="250" fill="hold"/>
                                        <p:tgtEl>
                                          <p:spTgt spid="18"/>
                                        </p:tgtEl>
                                        <p:attrNameLst>
                                          <p:attrName>ppt_x</p:attrName>
                                        </p:attrNameLst>
                                      </p:cBhvr>
                                      <p:tavLst>
                                        <p:tav tm="0">
                                          <p:val>
                                            <p:fltVal val="0.5"/>
                                          </p:val>
                                        </p:tav>
                                        <p:tav tm="100000">
                                          <p:val>
                                            <p:strVal val="#ppt_x"/>
                                          </p:val>
                                        </p:tav>
                                      </p:tavLst>
                                    </p:anim>
                                    <p:anim calcmode="lin" valueType="num">
                                      <p:cBhvr>
                                        <p:cTn id="21" dur="250" fill="hold"/>
                                        <p:tgtEl>
                                          <p:spTgt spid="18"/>
                                        </p:tgtEl>
                                        <p:attrNameLst>
                                          <p:attrName>ppt_y</p:attrName>
                                        </p:attrNameLst>
                                      </p:cBhvr>
                                      <p:tavLst>
                                        <p:tav tm="0">
                                          <p:val>
                                            <p:fltVal val="0.5"/>
                                          </p:val>
                                        </p:tav>
                                        <p:tav tm="100000">
                                          <p:val>
                                            <p:strVal val="#ppt_y"/>
                                          </p:val>
                                        </p:tav>
                                      </p:tavLst>
                                    </p:anim>
                                  </p:childTnLst>
                                </p:cTn>
                              </p:par>
                            </p:childTnLst>
                          </p:cTn>
                        </p:par>
                        <p:par>
                          <p:cTn id="22" fill="hold">
                            <p:stCondLst>
                              <p:cond delay="1250"/>
                            </p:stCondLst>
                            <p:childTnLst>
                              <p:par>
                                <p:cTn id="23" presetID="53" presetClass="entr" presetSubtype="528"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 calcmode="lin" valueType="num">
                                      <p:cBhvr>
                                        <p:cTn id="25" dur="250" fill="hold"/>
                                        <p:tgtEl>
                                          <p:spTgt spid="20"/>
                                        </p:tgtEl>
                                        <p:attrNameLst>
                                          <p:attrName>ppt_w</p:attrName>
                                        </p:attrNameLst>
                                      </p:cBhvr>
                                      <p:tavLst>
                                        <p:tav tm="0">
                                          <p:val>
                                            <p:fltVal val="0"/>
                                          </p:val>
                                        </p:tav>
                                        <p:tav tm="100000">
                                          <p:val>
                                            <p:strVal val="#ppt_w"/>
                                          </p:val>
                                        </p:tav>
                                      </p:tavLst>
                                    </p:anim>
                                    <p:anim calcmode="lin" valueType="num">
                                      <p:cBhvr>
                                        <p:cTn id="26" dur="250" fill="hold"/>
                                        <p:tgtEl>
                                          <p:spTgt spid="20"/>
                                        </p:tgtEl>
                                        <p:attrNameLst>
                                          <p:attrName>ppt_h</p:attrName>
                                        </p:attrNameLst>
                                      </p:cBhvr>
                                      <p:tavLst>
                                        <p:tav tm="0">
                                          <p:val>
                                            <p:fltVal val="0"/>
                                          </p:val>
                                        </p:tav>
                                        <p:tav tm="100000">
                                          <p:val>
                                            <p:strVal val="#ppt_h"/>
                                          </p:val>
                                        </p:tav>
                                      </p:tavLst>
                                    </p:anim>
                                    <p:animEffect transition="in" filter="fade">
                                      <p:cBhvr>
                                        <p:cTn id="27" dur="250"/>
                                        <p:tgtEl>
                                          <p:spTgt spid="20"/>
                                        </p:tgtEl>
                                      </p:cBhvr>
                                    </p:animEffect>
                                    <p:anim calcmode="lin" valueType="num">
                                      <p:cBhvr>
                                        <p:cTn id="28" dur="250" fill="hold"/>
                                        <p:tgtEl>
                                          <p:spTgt spid="20"/>
                                        </p:tgtEl>
                                        <p:attrNameLst>
                                          <p:attrName>ppt_x</p:attrName>
                                        </p:attrNameLst>
                                      </p:cBhvr>
                                      <p:tavLst>
                                        <p:tav tm="0">
                                          <p:val>
                                            <p:fltVal val="0.5"/>
                                          </p:val>
                                        </p:tav>
                                        <p:tav tm="100000">
                                          <p:val>
                                            <p:strVal val="#ppt_x"/>
                                          </p:val>
                                        </p:tav>
                                      </p:tavLst>
                                    </p:anim>
                                    <p:anim calcmode="lin" valueType="num">
                                      <p:cBhvr>
                                        <p:cTn id="29" dur="250" fill="hold"/>
                                        <p:tgtEl>
                                          <p:spTgt spid="20"/>
                                        </p:tgtEl>
                                        <p:attrNameLst>
                                          <p:attrName>ppt_y</p:attrName>
                                        </p:attrNameLst>
                                      </p:cBhvr>
                                      <p:tavLst>
                                        <p:tav tm="0">
                                          <p:val>
                                            <p:fltVal val="0.5"/>
                                          </p:val>
                                        </p:tav>
                                        <p:tav tm="100000">
                                          <p:val>
                                            <p:strVal val="#ppt_y"/>
                                          </p:val>
                                        </p:tav>
                                      </p:tavLst>
                                    </p:anim>
                                  </p:childTnLst>
                                </p:cTn>
                              </p:par>
                            </p:childTnLst>
                          </p:cTn>
                        </p:par>
                        <p:par>
                          <p:cTn id="30" fill="hold">
                            <p:stCondLst>
                              <p:cond delay="1500"/>
                            </p:stCondLst>
                            <p:childTnLst>
                              <p:par>
                                <p:cTn id="31" presetID="53" presetClass="entr" presetSubtype="528"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 calcmode="lin" valueType="num">
                                      <p:cBhvr>
                                        <p:cTn id="33" dur="250" fill="hold"/>
                                        <p:tgtEl>
                                          <p:spTgt spid="24"/>
                                        </p:tgtEl>
                                        <p:attrNameLst>
                                          <p:attrName>ppt_w</p:attrName>
                                        </p:attrNameLst>
                                      </p:cBhvr>
                                      <p:tavLst>
                                        <p:tav tm="0">
                                          <p:val>
                                            <p:fltVal val="0"/>
                                          </p:val>
                                        </p:tav>
                                        <p:tav tm="100000">
                                          <p:val>
                                            <p:strVal val="#ppt_w"/>
                                          </p:val>
                                        </p:tav>
                                      </p:tavLst>
                                    </p:anim>
                                    <p:anim calcmode="lin" valueType="num">
                                      <p:cBhvr>
                                        <p:cTn id="34" dur="250" fill="hold"/>
                                        <p:tgtEl>
                                          <p:spTgt spid="24"/>
                                        </p:tgtEl>
                                        <p:attrNameLst>
                                          <p:attrName>ppt_h</p:attrName>
                                        </p:attrNameLst>
                                      </p:cBhvr>
                                      <p:tavLst>
                                        <p:tav tm="0">
                                          <p:val>
                                            <p:fltVal val="0"/>
                                          </p:val>
                                        </p:tav>
                                        <p:tav tm="100000">
                                          <p:val>
                                            <p:strVal val="#ppt_h"/>
                                          </p:val>
                                        </p:tav>
                                      </p:tavLst>
                                    </p:anim>
                                    <p:animEffect transition="in" filter="fade">
                                      <p:cBhvr>
                                        <p:cTn id="35" dur="250"/>
                                        <p:tgtEl>
                                          <p:spTgt spid="24"/>
                                        </p:tgtEl>
                                      </p:cBhvr>
                                    </p:animEffect>
                                    <p:anim calcmode="lin" valueType="num">
                                      <p:cBhvr>
                                        <p:cTn id="36" dur="250" fill="hold"/>
                                        <p:tgtEl>
                                          <p:spTgt spid="24"/>
                                        </p:tgtEl>
                                        <p:attrNameLst>
                                          <p:attrName>ppt_x</p:attrName>
                                        </p:attrNameLst>
                                      </p:cBhvr>
                                      <p:tavLst>
                                        <p:tav tm="0">
                                          <p:val>
                                            <p:fltVal val="0.5"/>
                                          </p:val>
                                        </p:tav>
                                        <p:tav tm="100000">
                                          <p:val>
                                            <p:strVal val="#ppt_x"/>
                                          </p:val>
                                        </p:tav>
                                      </p:tavLst>
                                    </p:anim>
                                    <p:anim calcmode="lin" valueType="num">
                                      <p:cBhvr>
                                        <p:cTn id="37" dur="250" fill="hold"/>
                                        <p:tgtEl>
                                          <p:spTgt spid="24"/>
                                        </p:tgtEl>
                                        <p:attrNameLst>
                                          <p:attrName>ppt_y</p:attrName>
                                        </p:attrNameLst>
                                      </p:cBhvr>
                                      <p:tavLst>
                                        <p:tav tm="0">
                                          <p:val>
                                            <p:fltVal val="0.5"/>
                                          </p:val>
                                        </p:tav>
                                        <p:tav tm="100000">
                                          <p:val>
                                            <p:strVal val="#ppt_y"/>
                                          </p:val>
                                        </p:tav>
                                      </p:tavLst>
                                    </p:anim>
                                  </p:childTnLst>
                                </p:cTn>
                              </p:par>
                            </p:childTnLst>
                          </p:cTn>
                        </p:par>
                        <p:par>
                          <p:cTn id="38" fill="hold">
                            <p:stCondLst>
                              <p:cond delay="1750"/>
                            </p:stCondLst>
                            <p:childTnLst>
                              <p:par>
                                <p:cTn id="39" presetID="53" presetClass="entr" presetSubtype="528" fill="hold" grpId="0" nodeType="after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p:cTn id="41" dur="250" fill="hold"/>
                                        <p:tgtEl>
                                          <p:spTgt spid="22"/>
                                        </p:tgtEl>
                                        <p:attrNameLst>
                                          <p:attrName>ppt_w</p:attrName>
                                        </p:attrNameLst>
                                      </p:cBhvr>
                                      <p:tavLst>
                                        <p:tav tm="0">
                                          <p:val>
                                            <p:fltVal val="0"/>
                                          </p:val>
                                        </p:tav>
                                        <p:tav tm="100000">
                                          <p:val>
                                            <p:strVal val="#ppt_w"/>
                                          </p:val>
                                        </p:tav>
                                      </p:tavLst>
                                    </p:anim>
                                    <p:anim calcmode="lin" valueType="num">
                                      <p:cBhvr>
                                        <p:cTn id="42" dur="250" fill="hold"/>
                                        <p:tgtEl>
                                          <p:spTgt spid="22"/>
                                        </p:tgtEl>
                                        <p:attrNameLst>
                                          <p:attrName>ppt_h</p:attrName>
                                        </p:attrNameLst>
                                      </p:cBhvr>
                                      <p:tavLst>
                                        <p:tav tm="0">
                                          <p:val>
                                            <p:fltVal val="0"/>
                                          </p:val>
                                        </p:tav>
                                        <p:tav tm="100000">
                                          <p:val>
                                            <p:strVal val="#ppt_h"/>
                                          </p:val>
                                        </p:tav>
                                      </p:tavLst>
                                    </p:anim>
                                    <p:animEffect transition="in" filter="fade">
                                      <p:cBhvr>
                                        <p:cTn id="43" dur="250"/>
                                        <p:tgtEl>
                                          <p:spTgt spid="22"/>
                                        </p:tgtEl>
                                      </p:cBhvr>
                                    </p:animEffect>
                                    <p:anim calcmode="lin" valueType="num">
                                      <p:cBhvr>
                                        <p:cTn id="44" dur="250" fill="hold"/>
                                        <p:tgtEl>
                                          <p:spTgt spid="22"/>
                                        </p:tgtEl>
                                        <p:attrNameLst>
                                          <p:attrName>ppt_x</p:attrName>
                                        </p:attrNameLst>
                                      </p:cBhvr>
                                      <p:tavLst>
                                        <p:tav tm="0">
                                          <p:val>
                                            <p:fltVal val="0.5"/>
                                          </p:val>
                                        </p:tav>
                                        <p:tav tm="100000">
                                          <p:val>
                                            <p:strVal val="#ppt_x"/>
                                          </p:val>
                                        </p:tav>
                                      </p:tavLst>
                                    </p:anim>
                                    <p:anim calcmode="lin" valueType="num">
                                      <p:cBhvr>
                                        <p:cTn id="45" dur="250" fill="hold"/>
                                        <p:tgtEl>
                                          <p:spTgt spid="22"/>
                                        </p:tgtEl>
                                        <p:attrNameLst>
                                          <p:attrName>ppt_y</p:attrName>
                                        </p:attrNameLst>
                                      </p:cBhvr>
                                      <p:tavLst>
                                        <p:tav tm="0">
                                          <p:val>
                                            <p:fltVal val="0.5"/>
                                          </p:val>
                                        </p:tav>
                                        <p:tav tm="100000">
                                          <p:val>
                                            <p:strVal val="#ppt_y"/>
                                          </p:val>
                                        </p:tav>
                                      </p:tavLst>
                                    </p:anim>
                                  </p:childTnLst>
                                </p:cTn>
                              </p:par>
                            </p:childTnLst>
                          </p:cTn>
                        </p:par>
                        <p:par>
                          <p:cTn id="46" fill="hold">
                            <p:stCondLst>
                              <p:cond delay="2000"/>
                            </p:stCondLst>
                            <p:childTnLst>
                              <p:par>
                                <p:cTn id="47" presetID="53" presetClass="entr" presetSubtype="528" fill="hold" nodeType="afterEffect">
                                  <p:stCondLst>
                                    <p:cond delay="0"/>
                                  </p:stCondLst>
                                  <p:childTnLst>
                                    <p:set>
                                      <p:cBhvr>
                                        <p:cTn id="48" dur="1" fill="hold">
                                          <p:stCondLst>
                                            <p:cond delay="0"/>
                                          </p:stCondLst>
                                        </p:cTn>
                                        <p:tgtEl>
                                          <p:spTgt spid="33"/>
                                        </p:tgtEl>
                                        <p:attrNameLst>
                                          <p:attrName>style.visibility</p:attrName>
                                        </p:attrNameLst>
                                      </p:cBhvr>
                                      <p:to>
                                        <p:strVal val="visible"/>
                                      </p:to>
                                    </p:set>
                                    <p:anim calcmode="lin" valueType="num">
                                      <p:cBhvr>
                                        <p:cTn id="49" dur="500" fill="hold"/>
                                        <p:tgtEl>
                                          <p:spTgt spid="33"/>
                                        </p:tgtEl>
                                        <p:attrNameLst>
                                          <p:attrName>ppt_w</p:attrName>
                                        </p:attrNameLst>
                                      </p:cBhvr>
                                      <p:tavLst>
                                        <p:tav tm="0">
                                          <p:val>
                                            <p:fltVal val="0"/>
                                          </p:val>
                                        </p:tav>
                                        <p:tav tm="100000">
                                          <p:val>
                                            <p:strVal val="#ppt_w"/>
                                          </p:val>
                                        </p:tav>
                                      </p:tavLst>
                                    </p:anim>
                                    <p:anim calcmode="lin" valueType="num">
                                      <p:cBhvr>
                                        <p:cTn id="50" dur="500" fill="hold"/>
                                        <p:tgtEl>
                                          <p:spTgt spid="33"/>
                                        </p:tgtEl>
                                        <p:attrNameLst>
                                          <p:attrName>ppt_h</p:attrName>
                                        </p:attrNameLst>
                                      </p:cBhvr>
                                      <p:tavLst>
                                        <p:tav tm="0">
                                          <p:val>
                                            <p:fltVal val="0"/>
                                          </p:val>
                                        </p:tav>
                                        <p:tav tm="100000">
                                          <p:val>
                                            <p:strVal val="#ppt_h"/>
                                          </p:val>
                                        </p:tav>
                                      </p:tavLst>
                                    </p:anim>
                                    <p:animEffect transition="in" filter="fade">
                                      <p:cBhvr>
                                        <p:cTn id="51" dur="500"/>
                                        <p:tgtEl>
                                          <p:spTgt spid="33"/>
                                        </p:tgtEl>
                                      </p:cBhvr>
                                    </p:animEffect>
                                    <p:anim calcmode="lin" valueType="num">
                                      <p:cBhvr>
                                        <p:cTn id="52" dur="500" fill="hold"/>
                                        <p:tgtEl>
                                          <p:spTgt spid="33"/>
                                        </p:tgtEl>
                                        <p:attrNameLst>
                                          <p:attrName>ppt_x</p:attrName>
                                        </p:attrNameLst>
                                      </p:cBhvr>
                                      <p:tavLst>
                                        <p:tav tm="0">
                                          <p:val>
                                            <p:fltVal val="0.5"/>
                                          </p:val>
                                        </p:tav>
                                        <p:tav tm="100000">
                                          <p:val>
                                            <p:strVal val="#ppt_x"/>
                                          </p:val>
                                        </p:tav>
                                      </p:tavLst>
                                    </p:anim>
                                    <p:anim calcmode="lin" valueType="num">
                                      <p:cBhvr>
                                        <p:cTn id="53" dur="500" fill="hold"/>
                                        <p:tgtEl>
                                          <p:spTgt spid="33"/>
                                        </p:tgtEl>
                                        <p:attrNameLst>
                                          <p:attrName>ppt_y</p:attrName>
                                        </p:attrNameLst>
                                      </p:cBhvr>
                                      <p:tavLst>
                                        <p:tav tm="0">
                                          <p:val>
                                            <p:fltVal val="0.5"/>
                                          </p:val>
                                        </p:tav>
                                        <p:tav tm="100000">
                                          <p:val>
                                            <p:strVal val="#ppt_y"/>
                                          </p:val>
                                        </p:tav>
                                      </p:tavLst>
                                    </p:anim>
                                  </p:childTnLst>
                                </p:cTn>
                              </p:par>
                            </p:childTnLst>
                          </p:cTn>
                        </p:par>
                        <p:par>
                          <p:cTn id="54" fill="hold">
                            <p:stCondLst>
                              <p:cond delay="2500"/>
                            </p:stCondLst>
                            <p:childTnLst>
                              <p:par>
                                <p:cTn id="55" presetID="53" presetClass="entr" presetSubtype="528" fill="hold" nodeType="afterEffect">
                                  <p:stCondLst>
                                    <p:cond delay="0"/>
                                  </p:stCondLst>
                                  <p:childTnLst>
                                    <p:set>
                                      <p:cBhvr>
                                        <p:cTn id="56" dur="1" fill="hold">
                                          <p:stCondLst>
                                            <p:cond delay="0"/>
                                          </p:stCondLst>
                                        </p:cTn>
                                        <p:tgtEl>
                                          <p:spTgt spid="42"/>
                                        </p:tgtEl>
                                        <p:attrNameLst>
                                          <p:attrName>style.visibility</p:attrName>
                                        </p:attrNameLst>
                                      </p:cBhvr>
                                      <p:to>
                                        <p:strVal val="visible"/>
                                      </p:to>
                                    </p:set>
                                    <p:anim calcmode="lin" valueType="num">
                                      <p:cBhvr>
                                        <p:cTn id="57" dur="500" fill="hold"/>
                                        <p:tgtEl>
                                          <p:spTgt spid="42"/>
                                        </p:tgtEl>
                                        <p:attrNameLst>
                                          <p:attrName>ppt_w</p:attrName>
                                        </p:attrNameLst>
                                      </p:cBhvr>
                                      <p:tavLst>
                                        <p:tav tm="0">
                                          <p:val>
                                            <p:fltVal val="0"/>
                                          </p:val>
                                        </p:tav>
                                        <p:tav tm="100000">
                                          <p:val>
                                            <p:strVal val="#ppt_w"/>
                                          </p:val>
                                        </p:tav>
                                      </p:tavLst>
                                    </p:anim>
                                    <p:anim calcmode="lin" valueType="num">
                                      <p:cBhvr>
                                        <p:cTn id="58" dur="500" fill="hold"/>
                                        <p:tgtEl>
                                          <p:spTgt spid="42"/>
                                        </p:tgtEl>
                                        <p:attrNameLst>
                                          <p:attrName>ppt_h</p:attrName>
                                        </p:attrNameLst>
                                      </p:cBhvr>
                                      <p:tavLst>
                                        <p:tav tm="0">
                                          <p:val>
                                            <p:fltVal val="0"/>
                                          </p:val>
                                        </p:tav>
                                        <p:tav tm="100000">
                                          <p:val>
                                            <p:strVal val="#ppt_h"/>
                                          </p:val>
                                        </p:tav>
                                      </p:tavLst>
                                    </p:anim>
                                    <p:animEffect transition="in" filter="fade">
                                      <p:cBhvr>
                                        <p:cTn id="59" dur="500"/>
                                        <p:tgtEl>
                                          <p:spTgt spid="42"/>
                                        </p:tgtEl>
                                      </p:cBhvr>
                                    </p:animEffect>
                                    <p:anim calcmode="lin" valueType="num">
                                      <p:cBhvr>
                                        <p:cTn id="60" dur="500" fill="hold"/>
                                        <p:tgtEl>
                                          <p:spTgt spid="42"/>
                                        </p:tgtEl>
                                        <p:attrNameLst>
                                          <p:attrName>ppt_x</p:attrName>
                                        </p:attrNameLst>
                                      </p:cBhvr>
                                      <p:tavLst>
                                        <p:tav tm="0">
                                          <p:val>
                                            <p:fltVal val="0.5"/>
                                          </p:val>
                                        </p:tav>
                                        <p:tav tm="100000">
                                          <p:val>
                                            <p:strVal val="#ppt_x"/>
                                          </p:val>
                                        </p:tav>
                                      </p:tavLst>
                                    </p:anim>
                                    <p:anim calcmode="lin" valueType="num">
                                      <p:cBhvr>
                                        <p:cTn id="61" dur="500" fill="hold"/>
                                        <p:tgtEl>
                                          <p:spTgt spid="42"/>
                                        </p:tgtEl>
                                        <p:attrNameLst>
                                          <p:attrName>ppt_y</p:attrName>
                                        </p:attrNameLst>
                                      </p:cBhvr>
                                      <p:tavLst>
                                        <p:tav tm="0">
                                          <p:val>
                                            <p:fltVal val="0.5"/>
                                          </p:val>
                                        </p:tav>
                                        <p:tav tm="100000">
                                          <p:val>
                                            <p:strVal val="#ppt_y"/>
                                          </p:val>
                                        </p:tav>
                                      </p:tavLst>
                                    </p:anim>
                                  </p:childTnLst>
                                </p:cTn>
                              </p:par>
                            </p:childTnLst>
                          </p:cTn>
                        </p:par>
                        <p:par>
                          <p:cTn id="62" fill="hold">
                            <p:stCondLst>
                              <p:cond delay="3000"/>
                            </p:stCondLst>
                            <p:childTnLst>
                              <p:par>
                                <p:cTn id="63" presetID="42" presetClass="entr" presetSubtype="0" fill="hold" grpId="0" nodeType="after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4000"/>
                            </p:stCondLst>
                            <p:childTnLst>
                              <p:par>
                                <p:cTn id="69" presetID="53" presetClass="entr" presetSubtype="528"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anim calcmode="lin" valueType="num">
                                      <p:cBhvr>
                                        <p:cTn id="74" dur="500" fill="hold"/>
                                        <p:tgtEl>
                                          <p:spTgt spid="32"/>
                                        </p:tgtEl>
                                        <p:attrNameLst>
                                          <p:attrName>ppt_x</p:attrName>
                                        </p:attrNameLst>
                                      </p:cBhvr>
                                      <p:tavLst>
                                        <p:tav tm="0">
                                          <p:val>
                                            <p:fltVal val="0.5"/>
                                          </p:val>
                                        </p:tav>
                                        <p:tav tm="100000">
                                          <p:val>
                                            <p:strVal val="#ppt_x"/>
                                          </p:val>
                                        </p:tav>
                                      </p:tavLst>
                                    </p:anim>
                                    <p:anim calcmode="lin" valueType="num">
                                      <p:cBhvr>
                                        <p:cTn id="75" dur="500" fill="hold"/>
                                        <p:tgtEl>
                                          <p:spTgt spid="32"/>
                                        </p:tgtEl>
                                        <p:attrNameLst>
                                          <p:attrName>ppt_y</p:attrName>
                                        </p:attrNameLst>
                                      </p:cBhvr>
                                      <p:tavLst>
                                        <p:tav tm="0">
                                          <p:val>
                                            <p:fltVal val="0.5"/>
                                          </p:val>
                                        </p:tav>
                                        <p:tav tm="100000">
                                          <p:val>
                                            <p:strVal val="#ppt_y"/>
                                          </p:val>
                                        </p:tav>
                                      </p:tavLst>
                                    </p:anim>
                                  </p:childTnLst>
                                </p:cTn>
                              </p:par>
                            </p:childTnLst>
                          </p:cTn>
                        </p:par>
                        <p:par>
                          <p:cTn id="76" fill="hold">
                            <p:stCondLst>
                              <p:cond delay="4500"/>
                            </p:stCondLst>
                            <p:childTnLst>
                              <p:par>
                                <p:cTn id="77" presetID="53" presetClass="entr" presetSubtype="528" fill="hold" nodeType="afterEffect">
                                  <p:stCondLst>
                                    <p:cond delay="0"/>
                                  </p:stCondLst>
                                  <p:childTnLst>
                                    <p:set>
                                      <p:cBhvr>
                                        <p:cTn id="78" dur="1" fill="hold">
                                          <p:stCondLst>
                                            <p:cond delay="0"/>
                                          </p:stCondLst>
                                        </p:cTn>
                                        <p:tgtEl>
                                          <p:spTgt spid="45"/>
                                        </p:tgtEl>
                                        <p:attrNameLst>
                                          <p:attrName>style.visibility</p:attrName>
                                        </p:attrNameLst>
                                      </p:cBhvr>
                                      <p:to>
                                        <p:strVal val="visible"/>
                                      </p:to>
                                    </p:set>
                                    <p:anim calcmode="lin" valueType="num">
                                      <p:cBhvr>
                                        <p:cTn id="79" dur="500" fill="hold"/>
                                        <p:tgtEl>
                                          <p:spTgt spid="45"/>
                                        </p:tgtEl>
                                        <p:attrNameLst>
                                          <p:attrName>ppt_w</p:attrName>
                                        </p:attrNameLst>
                                      </p:cBhvr>
                                      <p:tavLst>
                                        <p:tav tm="0">
                                          <p:val>
                                            <p:fltVal val="0"/>
                                          </p:val>
                                        </p:tav>
                                        <p:tav tm="100000">
                                          <p:val>
                                            <p:strVal val="#ppt_w"/>
                                          </p:val>
                                        </p:tav>
                                      </p:tavLst>
                                    </p:anim>
                                    <p:anim calcmode="lin" valueType="num">
                                      <p:cBhvr>
                                        <p:cTn id="80" dur="500" fill="hold"/>
                                        <p:tgtEl>
                                          <p:spTgt spid="45"/>
                                        </p:tgtEl>
                                        <p:attrNameLst>
                                          <p:attrName>ppt_h</p:attrName>
                                        </p:attrNameLst>
                                      </p:cBhvr>
                                      <p:tavLst>
                                        <p:tav tm="0">
                                          <p:val>
                                            <p:fltVal val="0"/>
                                          </p:val>
                                        </p:tav>
                                        <p:tav tm="100000">
                                          <p:val>
                                            <p:strVal val="#ppt_h"/>
                                          </p:val>
                                        </p:tav>
                                      </p:tavLst>
                                    </p:anim>
                                    <p:animEffect transition="in" filter="fade">
                                      <p:cBhvr>
                                        <p:cTn id="81" dur="500"/>
                                        <p:tgtEl>
                                          <p:spTgt spid="45"/>
                                        </p:tgtEl>
                                      </p:cBhvr>
                                    </p:animEffect>
                                    <p:anim calcmode="lin" valueType="num">
                                      <p:cBhvr>
                                        <p:cTn id="82" dur="500" fill="hold"/>
                                        <p:tgtEl>
                                          <p:spTgt spid="45"/>
                                        </p:tgtEl>
                                        <p:attrNameLst>
                                          <p:attrName>ppt_x</p:attrName>
                                        </p:attrNameLst>
                                      </p:cBhvr>
                                      <p:tavLst>
                                        <p:tav tm="0">
                                          <p:val>
                                            <p:fltVal val="0.5"/>
                                          </p:val>
                                        </p:tav>
                                        <p:tav tm="100000">
                                          <p:val>
                                            <p:strVal val="#ppt_x"/>
                                          </p:val>
                                        </p:tav>
                                      </p:tavLst>
                                    </p:anim>
                                    <p:anim calcmode="lin" valueType="num">
                                      <p:cBhvr>
                                        <p:cTn id="83" dur="500" fill="hold"/>
                                        <p:tgtEl>
                                          <p:spTgt spid="45"/>
                                        </p:tgtEl>
                                        <p:attrNameLst>
                                          <p:attrName>ppt_y</p:attrName>
                                        </p:attrNameLst>
                                      </p:cBhvr>
                                      <p:tavLst>
                                        <p:tav tm="0">
                                          <p:val>
                                            <p:fltVal val="0.5"/>
                                          </p:val>
                                        </p:tav>
                                        <p:tav tm="100000">
                                          <p:val>
                                            <p:strVal val="#ppt_y"/>
                                          </p:val>
                                        </p:tav>
                                      </p:tavLst>
                                    </p:anim>
                                  </p:childTnLst>
                                </p:cTn>
                              </p:par>
                            </p:childTnLst>
                          </p:cTn>
                        </p:par>
                        <p:par>
                          <p:cTn id="84" fill="hold">
                            <p:stCondLst>
                              <p:cond delay="5000"/>
                            </p:stCondLst>
                            <p:childTnLst>
                              <p:par>
                                <p:cTn id="85" presetID="42" presetClass="entr" presetSubtype="0"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Effect transition="in" filter="fade">
                                      <p:cBhvr>
                                        <p:cTn id="87" dur="1000"/>
                                        <p:tgtEl>
                                          <p:spTgt spid="63"/>
                                        </p:tgtEl>
                                      </p:cBhvr>
                                    </p:animEffect>
                                    <p:anim calcmode="lin" valueType="num">
                                      <p:cBhvr>
                                        <p:cTn id="88" dur="1000" fill="hold"/>
                                        <p:tgtEl>
                                          <p:spTgt spid="63"/>
                                        </p:tgtEl>
                                        <p:attrNameLst>
                                          <p:attrName>ppt_x</p:attrName>
                                        </p:attrNameLst>
                                      </p:cBhvr>
                                      <p:tavLst>
                                        <p:tav tm="0">
                                          <p:val>
                                            <p:strVal val="#ppt_x"/>
                                          </p:val>
                                        </p:tav>
                                        <p:tav tm="100000">
                                          <p:val>
                                            <p:strVal val="#ppt_x"/>
                                          </p:val>
                                        </p:tav>
                                      </p:tavLst>
                                    </p:anim>
                                    <p:anim calcmode="lin" valueType="num">
                                      <p:cBhvr>
                                        <p:cTn id="89" dur="1000" fill="hold"/>
                                        <p:tgtEl>
                                          <p:spTgt spid="63"/>
                                        </p:tgtEl>
                                        <p:attrNameLst>
                                          <p:attrName>ppt_y</p:attrName>
                                        </p:attrNameLst>
                                      </p:cBhvr>
                                      <p:tavLst>
                                        <p:tav tm="0">
                                          <p:val>
                                            <p:strVal val="#ppt_y+.1"/>
                                          </p:val>
                                        </p:tav>
                                        <p:tav tm="100000">
                                          <p:val>
                                            <p:strVal val="#ppt_y"/>
                                          </p:val>
                                        </p:tav>
                                      </p:tavLst>
                                    </p:anim>
                                  </p:childTnLst>
                                </p:cTn>
                              </p:par>
                            </p:childTnLst>
                          </p:cTn>
                        </p:par>
                        <p:par>
                          <p:cTn id="90" fill="hold">
                            <p:stCondLst>
                              <p:cond delay="6000"/>
                            </p:stCondLst>
                            <p:childTnLst>
                              <p:par>
                                <p:cTn id="91" presetID="53" presetClass="entr" presetSubtype="528" fill="hold" nodeType="afterEffect">
                                  <p:stCondLst>
                                    <p:cond delay="0"/>
                                  </p:stCondLst>
                                  <p:childTnLst>
                                    <p:set>
                                      <p:cBhvr>
                                        <p:cTn id="92" dur="1" fill="hold">
                                          <p:stCondLst>
                                            <p:cond delay="0"/>
                                          </p:stCondLst>
                                        </p:cTn>
                                        <p:tgtEl>
                                          <p:spTgt spid="36"/>
                                        </p:tgtEl>
                                        <p:attrNameLst>
                                          <p:attrName>style.visibility</p:attrName>
                                        </p:attrNameLst>
                                      </p:cBhvr>
                                      <p:to>
                                        <p:strVal val="visible"/>
                                      </p:to>
                                    </p:set>
                                    <p:anim calcmode="lin" valueType="num">
                                      <p:cBhvr>
                                        <p:cTn id="93" dur="500" fill="hold"/>
                                        <p:tgtEl>
                                          <p:spTgt spid="36"/>
                                        </p:tgtEl>
                                        <p:attrNameLst>
                                          <p:attrName>ppt_w</p:attrName>
                                        </p:attrNameLst>
                                      </p:cBhvr>
                                      <p:tavLst>
                                        <p:tav tm="0">
                                          <p:val>
                                            <p:fltVal val="0"/>
                                          </p:val>
                                        </p:tav>
                                        <p:tav tm="100000">
                                          <p:val>
                                            <p:strVal val="#ppt_w"/>
                                          </p:val>
                                        </p:tav>
                                      </p:tavLst>
                                    </p:anim>
                                    <p:anim calcmode="lin" valueType="num">
                                      <p:cBhvr>
                                        <p:cTn id="94" dur="500" fill="hold"/>
                                        <p:tgtEl>
                                          <p:spTgt spid="36"/>
                                        </p:tgtEl>
                                        <p:attrNameLst>
                                          <p:attrName>ppt_h</p:attrName>
                                        </p:attrNameLst>
                                      </p:cBhvr>
                                      <p:tavLst>
                                        <p:tav tm="0">
                                          <p:val>
                                            <p:fltVal val="0"/>
                                          </p:val>
                                        </p:tav>
                                        <p:tav tm="100000">
                                          <p:val>
                                            <p:strVal val="#ppt_h"/>
                                          </p:val>
                                        </p:tav>
                                      </p:tavLst>
                                    </p:anim>
                                    <p:animEffect transition="in" filter="fade">
                                      <p:cBhvr>
                                        <p:cTn id="95" dur="500"/>
                                        <p:tgtEl>
                                          <p:spTgt spid="36"/>
                                        </p:tgtEl>
                                      </p:cBhvr>
                                    </p:animEffect>
                                    <p:anim calcmode="lin" valueType="num">
                                      <p:cBhvr>
                                        <p:cTn id="96" dur="500" fill="hold"/>
                                        <p:tgtEl>
                                          <p:spTgt spid="36"/>
                                        </p:tgtEl>
                                        <p:attrNameLst>
                                          <p:attrName>ppt_x</p:attrName>
                                        </p:attrNameLst>
                                      </p:cBhvr>
                                      <p:tavLst>
                                        <p:tav tm="0">
                                          <p:val>
                                            <p:fltVal val="0.5"/>
                                          </p:val>
                                        </p:tav>
                                        <p:tav tm="100000">
                                          <p:val>
                                            <p:strVal val="#ppt_x"/>
                                          </p:val>
                                        </p:tav>
                                      </p:tavLst>
                                    </p:anim>
                                    <p:anim calcmode="lin" valueType="num">
                                      <p:cBhvr>
                                        <p:cTn id="97" dur="500" fill="hold"/>
                                        <p:tgtEl>
                                          <p:spTgt spid="36"/>
                                        </p:tgtEl>
                                        <p:attrNameLst>
                                          <p:attrName>ppt_y</p:attrName>
                                        </p:attrNameLst>
                                      </p:cBhvr>
                                      <p:tavLst>
                                        <p:tav tm="0">
                                          <p:val>
                                            <p:fltVal val="0.5"/>
                                          </p:val>
                                        </p:tav>
                                        <p:tav tm="100000">
                                          <p:val>
                                            <p:strVal val="#ppt_y"/>
                                          </p:val>
                                        </p:tav>
                                      </p:tavLst>
                                    </p:anim>
                                  </p:childTnLst>
                                </p:cTn>
                              </p:par>
                            </p:childTnLst>
                          </p:cTn>
                        </p:par>
                        <p:par>
                          <p:cTn id="98" fill="hold">
                            <p:stCondLst>
                              <p:cond delay="6500"/>
                            </p:stCondLst>
                            <p:childTnLst>
                              <p:par>
                                <p:cTn id="99" presetID="53" presetClass="entr" presetSubtype="528" fill="hold" nodeType="afterEffect">
                                  <p:stCondLst>
                                    <p:cond delay="0"/>
                                  </p:stCondLst>
                                  <p:childTnLst>
                                    <p:set>
                                      <p:cBhvr>
                                        <p:cTn id="100" dur="1" fill="hold">
                                          <p:stCondLst>
                                            <p:cond delay="0"/>
                                          </p:stCondLst>
                                        </p:cTn>
                                        <p:tgtEl>
                                          <p:spTgt spid="48"/>
                                        </p:tgtEl>
                                        <p:attrNameLst>
                                          <p:attrName>style.visibility</p:attrName>
                                        </p:attrNameLst>
                                      </p:cBhvr>
                                      <p:to>
                                        <p:strVal val="visible"/>
                                      </p:to>
                                    </p:set>
                                    <p:anim calcmode="lin" valueType="num">
                                      <p:cBhvr>
                                        <p:cTn id="101" dur="500" fill="hold"/>
                                        <p:tgtEl>
                                          <p:spTgt spid="48"/>
                                        </p:tgtEl>
                                        <p:attrNameLst>
                                          <p:attrName>ppt_w</p:attrName>
                                        </p:attrNameLst>
                                      </p:cBhvr>
                                      <p:tavLst>
                                        <p:tav tm="0">
                                          <p:val>
                                            <p:fltVal val="0"/>
                                          </p:val>
                                        </p:tav>
                                        <p:tav tm="100000">
                                          <p:val>
                                            <p:strVal val="#ppt_w"/>
                                          </p:val>
                                        </p:tav>
                                      </p:tavLst>
                                    </p:anim>
                                    <p:anim calcmode="lin" valueType="num">
                                      <p:cBhvr>
                                        <p:cTn id="102" dur="500" fill="hold"/>
                                        <p:tgtEl>
                                          <p:spTgt spid="48"/>
                                        </p:tgtEl>
                                        <p:attrNameLst>
                                          <p:attrName>ppt_h</p:attrName>
                                        </p:attrNameLst>
                                      </p:cBhvr>
                                      <p:tavLst>
                                        <p:tav tm="0">
                                          <p:val>
                                            <p:fltVal val="0"/>
                                          </p:val>
                                        </p:tav>
                                        <p:tav tm="100000">
                                          <p:val>
                                            <p:strVal val="#ppt_h"/>
                                          </p:val>
                                        </p:tav>
                                      </p:tavLst>
                                    </p:anim>
                                    <p:animEffect transition="in" filter="fade">
                                      <p:cBhvr>
                                        <p:cTn id="103" dur="500"/>
                                        <p:tgtEl>
                                          <p:spTgt spid="48"/>
                                        </p:tgtEl>
                                      </p:cBhvr>
                                    </p:animEffect>
                                    <p:anim calcmode="lin" valueType="num">
                                      <p:cBhvr>
                                        <p:cTn id="104" dur="500" fill="hold"/>
                                        <p:tgtEl>
                                          <p:spTgt spid="48"/>
                                        </p:tgtEl>
                                        <p:attrNameLst>
                                          <p:attrName>ppt_x</p:attrName>
                                        </p:attrNameLst>
                                      </p:cBhvr>
                                      <p:tavLst>
                                        <p:tav tm="0">
                                          <p:val>
                                            <p:fltVal val="0.5"/>
                                          </p:val>
                                        </p:tav>
                                        <p:tav tm="100000">
                                          <p:val>
                                            <p:strVal val="#ppt_x"/>
                                          </p:val>
                                        </p:tav>
                                      </p:tavLst>
                                    </p:anim>
                                    <p:anim calcmode="lin" valueType="num">
                                      <p:cBhvr>
                                        <p:cTn id="105" dur="500" fill="hold"/>
                                        <p:tgtEl>
                                          <p:spTgt spid="48"/>
                                        </p:tgtEl>
                                        <p:attrNameLst>
                                          <p:attrName>ppt_y</p:attrName>
                                        </p:attrNameLst>
                                      </p:cBhvr>
                                      <p:tavLst>
                                        <p:tav tm="0">
                                          <p:val>
                                            <p:fltVal val="0.5"/>
                                          </p:val>
                                        </p:tav>
                                        <p:tav tm="100000">
                                          <p:val>
                                            <p:strVal val="#ppt_y"/>
                                          </p:val>
                                        </p:tav>
                                      </p:tavLst>
                                    </p:anim>
                                  </p:childTnLst>
                                </p:cTn>
                              </p:par>
                            </p:childTnLst>
                          </p:cTn>
                        </p:par>
                        <p:par>
                          <p:cTn id="106" fill="hold">
                            <p:stCondLst>
                              <p:cond delay="7000"/>
                            </p:stCondLst>
                            <p:childTnLst>
                              <p:par>
                                <p:cTn id="107" presetID="42" presetClass="entr" presetSubtype="0" fill="hold" grpId="0" nodeType="afterEffect">
                                  <p:stCondLst>
                                    <p:cond delay="0"/>
                                  </p:stCondLst>
                                  <p:childTnLst>
                                    <p:set>
                                      <p:cBhvr>
                                        <p:cTn id="108" dur="1" fill="hold">
                                          <p:stCondLst>
                                            <p:cond delay="0"/>
                                          </p:stCondLst>
                                        </p:cTn>
                                        <p:tgtEl>
                                          <p:spTgt spid="64"/>
                                        </p:tgtEl>
                                        <p:attrNameLst>
                                          <p:attrName>style.visibility</p:attrName>
                                        </p:attrNameLst>
                                      </p:cBhvr>
                                      <p:to>
                                        <p:strVal val="visible"/>
                                      </p:to>
                                    </p:set>
                                    <p:animEffect transition="in" filter="fade">
                                      <p:cBhvr>
                                        <p:cTn id="109" dur="1000"/>
                                        <p:tgtEl>
                                          <p:spTgt spid="64"/>
                                        </p:tgtEl>
                                      </p:cBhvr>
                                    </p:animEffect>
                                    <p:anim calcmode="lin" valueType="num">
                                      <p:cBhvr>
                                        <p:cTn id="110" dur="1000" fill="hold"/>
                                        <p:tgtEl>
                                          <p:spTgt spid="64"/>
                                        </p:tgtEl>
                                        <p:attrNameLst>
                                          <p:attrName>ppt_x</p:attrName>
                                        </p:attrNameLst>
                                      </p:cBhvr>
                                      <p:tavLst>
                                        <p:tav tm="0">
                                          <p:val>
                                            <p:strVal val="#ppt_x"/>
                                          </p:val>
                                        </p:tav>
                                        <p:tav tm="100000">
                                          <p:val>
                                            <p:strVal val="#ppt_x"/>
                                          </p:val>
                                        </p:tav>
                                      </p:tavLst>
                                    </p:anim>
                                    <p:anim calcmode="lin" valueType="num">
                                      <p:cBhvr>
                                        <p:cTn id="111" dur="1000" fill="hold"/>
                                        <p:tgtEl>
                                          <p:spTgt spid="64"/>
                                        </p:tgtEl>
                                        <p:attrNameLst>
                                          <p:attrName>ppt_y</p:attrName>
                                        </p:attrNameLst>
                                      </p:cBhvr>
                                      <p:tavLst>
                                        <p:tav tm="0">
                                          <p:val>
                                            <p:strVal val="#ppt_y+.1"/>
                                          </p:val>
                                        </p:tav>
                                        <p:tav tm="100000">
                                          <p:val>
                                            <p:strVal val="#ppt_y"/>
                                          </p:val>
                                        </p:tav>
                                      </p:tavLst>
                                    </p:anim>
                                  </p:childTnLst>
                                </p:cTn>
                              </p:par>
                            </p:childTnLst>
                          </p:cTn>
                        </p:par>
                        <p:par>
                          <p:cTn id="112" fill="hold">
                            <p:stCondLst>
                              <p:cond delay="8000"/>
                            </p:stCondLst>
                            <p:childTnLst>
                              <p:par>
                                <p:cTn id="113" presetID="53" presetClass="entr" presetSubtype="528" fill="hold"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8500"/>
                            </p:stCondLst>
                            <p:childTnLst>
                              <p:par>
                                <p:cTn id="121" presetID="53" presetClass="entr" presetSubtype="528" fill="hold" nodeType="afterEffect">
                                  <p:stCondLst>
                                    <p:cond delay="0"/>
                                  </p:stCondLst>
                                  <p:childTnLst>
                                    <p:set>
                                      <p:cBhvr>
                                        <p:cTn id="122" dur="1" fill="hold">
                                          <p:stCondLst>
                                            <p:cond delay="0"/>
                                          </p:stCondLst>
                                        </p:cTn>
                                        <p:tgtEl>
                                          <p:spTgt spid="62"/>
                                        </p:tgtEl>
                                        <p:attrNameLst>
                                          <p:attrName>style.visibility</p:attrName>
                                        </p:attrNameLst>
                                      </p:cBhvr>
                                      <p:to>
                                        <p:strVal val="visible"/>
                                      </p:to>
                                    </p:set>
                                    <p:anim calcmode="lin" valueType="num">
                                      <p:cBhvr>
                                        <p:cTn id="123" dur="500" fill="hold"/>
                                        <p:tgtEl>
                                          <p:spTgt spid="62"/>
                                        </p:tgtEl>
                                        <p:attrNameLst>
                                          <p:attrName>ppt_w</p:attrName>
                                        </p:attrNameLst>
                                      </p:cBhvr>
                                      <p:tavLst>
                                        <p:tav tm="0">
                                          <p:val>
                                            <p:fltVal val="0"/>
                                          </p:val>
                                        </p:tav>
                                        <p:tav tm="100000">
                                          <p:val>
                                            <p:strVal val="#ppt_w"/>
                                          </p:val>
                                        </p:tav>
                                      </p:tavLst>
                                    </p:anim>
                                    <p:anim calcmode="lin" valueType="num">
                                      <p:cBhvr>
                                        <p:cTn id="124" dur="500" fill="hold"/>
                                        <p:tgtEl>
                                          <p:spTgt spid="62"/>
                                        </p:tgtEl>
                                        <p:attrNameLst>
                                          <p:attrName>ppt_h</p:attrName>
                                        </p:attrNameLst>
                                      </p:cBhvr>
                                      <p:tavLst>
                                        <p:tav tm="0">
                                          <p:val>
                                            <p:fltVal val="0"/>
                                          </p:val>
                                        </p:tav>
                                        <p:tav tm="100000">
                                          <p:val>
                                            <p:strVal val="#ppt_h"/>
                                          </p:val>
                                        </p:tav>
                                      </p:tavLst>
                                    </p:anim>
                                    <p:animEffect transition="in" filter="fade">
                                      <p:cBhvr>
                                        <p:cTn id="125" dur="500"/>
                                        <p:tgtEl>
                                          <p:spTgt spid="62"/>
                                        </p:tgtEl>
                                      </p:cBhvr>
                                    </p:animEffect>
                                    <p:anim calcmode="lin" valueType="num">
                                      <p:cBhvr>
                                        <p:cTn id="126" dur="500" fill="hold"/>
                                        <p:tgtEl>
                                          <p:spTgt spid="62"/>
                                        </p:tgtEl>
                                        <p:attrNameLst>
                                          <p:attrName>ppt_x</p:attrName>
                                        </p:attrNameLst>
                                      </p:cBhvr>
                                      <p:tavLst>
                                        <p:tav tm="0">
                                          <p:val>
                                            <p:fltVal val="0.5"/>
                                          </p:val>
                                        </p:tav>
                                        <p:tav tm="100000">
                                          <p:val>
                                            <p:strVal val="#ppt_x"/>
                                          </p:val>
                                        </p:tav>
                                      </p:tavLst>
                                    </p:anim>
                                    <p:anim calcmode="lin" valueType="num">
                                      <p:cBhvr>
                                        <p:cTn id="127" dur="500" fill="hold"/>
                                        <p:tgtEl>
                                          <p:spTgt spid="62"/>
                                        </p:tgtEl>
                                        <p:attrNameLst>
                                          <p:attrName>ppt_y</p:attrName>
                                        </p:attrNameLst>
                                      </p:cBhvr>
                                      <p:tavLst>
                                        <p:tav tm="0">
                                          <p:val>
                                            <p:fltVal val="0.5"/>
                                          </p:val>
                                        </p:tav>
                                        <p:tav tm="100000">
                                          <p:val>
                                            <p:strVal val="#ppt_y"/>
                                          </p:val>
                                        </p:tav>
                                      </p:tavLst>
                                    </p:anim>
                                  </p:childTnLst>
                                </p:cTn>
                              </p:par>
                            </p:childTnLst>
                          </p:cTn>
                        </p:par>
                        <p:par>
                          <p:cTn id="128" fill="hold">
                            <p:stCondLst>
                              <p:cond delay="9000"/>
                            </p:stCondLst>
                            <p:childTnLst>
                              <p:par>
                                <p:cTn id="129" presetID="42" presetClass="entr" presetSubtype="0" fill="hold" grpId="0" nodeType="afterEffect">
                                  <p:stCondLst>
                                    <p:cond delay="0"/>
                                  </p:stCondLst>
                                  <p:childTnLst>
                                    <p:set>
                                      <p:cBhvr>
                                        <p:cTn id="130" dur="1" fill="hold">
                                          <p:stCondLst>
                                            <p:cond delay="0"/>
                                          </p:stCondLst>
                                        </p:cTn>
                                        <p:tgtEl>
                                          <p:spTgt spid="66"/>
                                        </p:tgtEl>
                                        <p:attrNameLst>
                                          <p:attrName>style.visibility</p:attrName>
                                        </p:attrNameLst>
                                      </p:cBhvr>
                                      <p:to>
                                        <p:strVal val="visible"/>
                                      </p:to>
                                    </p:set>
                                    <p:animEffect transition="in" filter="fade">
                                      <p:cBhvr>
                                        <p:cTn id="131" dur="1000"/>
                                        <p:tgtEl>
                                          <p:spTgt spid="66"/>
                                        </p:tgtEl>
                                      </p:cBhvr>
                                    </p:animEffect>
                                    <p:anim calcmode="lin" valueType="num">
                                      <p:cBhvr>
                                        <p:cTn id="132" dur="1000" fill="hold"/>
                                        <p:tgtEl>
                                          <p:spTgt spid="66"/>
                                        </p:tgtEl>
                                        <p:attrNameLst>
                                          <p:attrName>ppt_x</p:attrName>
                                        </p:attrNameLst>
                                      </p:cBhvr>
                                      <p:tavLst>
                                        <p:tav tm="0">
                                          <p:val>
                                            <p:strVal val="#ppt_x"/>
                                          </p:val>
                                        </p:tav>
                                        <p:tav tm="100000">
                                          <p:val>
                                            <p:strVal val="#ppt_x"/>
                                          </p:val>
                                        </p:tav>
                                      </p:tavLst>
                                    </p:anim>
                                    <p:anim calcmode="lin" valueType="num">
                                      <p:cBhvr>
                                        <p:cTn id="133"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0" grpId="0" animBg="1"/>
      <p:bldP spid="18" grpId="0" animBg="1"/>
      <p:bldP spid="22" grpId="0" animBg="1"/>
      <p:bldP spid="24" grpId="0" animBg="1"/>
      <p:bldP spid="25" grpId="0" animBg="1"/>
      <p:bldP spid="63" grpId="0"/>
      <p:bldP spid="64" grpId="0"/>
      <p:bldP spid="65" grpId="0"/>
      <p:bldP spid="66"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1473</TotalTime>
  <Words>5032</Words>
  <Application>Microsoft Office PowerPoint</Application>
  <PresentationFormat>Widescreen</PresentationFormat>
  <Paragraphs>490</Paragraphs>
  <Slides>42</Slides>
  <Notes>3</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42</vt:i4>
      </vt:variant>
    </vt:vector>
  </HeadingPairs>
  <TitlesOfParts>
    <vt:vector size="54"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304</cp:revision>
  <dcterms:created xsi:type="dcterms:W3CDTF">2016-09-28T22:08:47Z</dcterms:created>
  <dcterms:modified xsi:type="dcterms:W3CDTF">2018-12-20T16:10:10Z</dcterms:modified>
</cp:coreProperties>
</file>