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995958" y="4189526"/>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2018-11-22T21:28:03Z</dcterms:modified>
</cp:coreProperties>
</file>