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2" r:id="rId3"/>
    <p:sldId id="420" r:id="rId4"/>
    <p:sldId id="379" r:id="rId5"/>
    <p:sldId id="406" r:id="rId6"/>
    <p:sldId id="411" r:id="rId7"/>
    <p:sldId id="409" r:id="rId8"/>
    <p:sldId id="398" r:id="rId9"/>
    <p:sldId id="396" r:id="rId10"/>
    <p:sldId id="397" r:id="rId11"/>
    <p:sldId id="395" r:id="rId12"/>
    <p:sldId id="399" r:id="rId13"/>
    <p:sldId id="401" r:id="rId14"/>
    <p:sldId id="400" r:id="rId15"/>
    <p:sldId id="403" r:id="rId16"/>
    <p:sldId id="424" r:id="rId17"/>
    <p:sldId id="425" r:id="rId18"/>
    <p:sldId id="404" r:id="rId19"/>
    <p:sldId id="405"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2019-10-02T17:08:17Z</dcterms:modified>
</cp:coreProperties>
</file>