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0" r:id="rId3"/>
    <p:sldId id="461" r:id="rId4"/>
    <p:sldId id="464" r:id="rId5"/>
    <p:sldId id="453" r:id="rId6"/>
    <p:sldId id="450" r:id="rId7"/>
    <p:sldId id="454" r:id="rId8"/>
    <p:sldId id="452" r:id="rId9"/>
    <p:sldId id="447" r:id="rId10"/>
    <p:sldId id="448" r:id="rId11"/>
    <p:sldId id="449" r:id="rId12"/>
    <p:sldId id="451" r:id="rId13"/>
    <p:sldId id="455" r:id="rId14"/>
    <p:sldId id="446" r:id="rId15"/>
    <p:sldId id="456" r:id="rId16"/>
    <p:sldId id="457" r:id="rId17"/>
    <p:sldId id="458" r:id="rId18"/>
    <p:sldId id="459" r:id="rId19"/>
    <p:sldId id="462" r:id="rId20"/>
    <p:sldId id="463"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09125" y="151711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2019-05-27T18:55:56Z</dcterms:modified>
</cp:coreProperties>
</file>