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451" r:id="rId2"/>
    <p:sldId id="998" r:id="rId3"/>
    <p:sldId id="1174" r:id="rId4"/>
    <p:sldId id="1425" r:id="rId5"/>
    <p:sldId id="1355" r:id="rId6"/>
    <p:sldId id="1339" r:id="rId7"/>
    <p:sldId id="1162" r:id="rId8"/>
    <p:sldId id="1351" r:id="rId9"/>
    <p:sldId id="1321" r:id="rId10"/>
    <p:sldId id="1315" r:id="rId11"/>
    <p:sldId id="1426" r:id="rId12"/>
    <p:sldId id="1085" r:id="rId13"/>
    <p:sldId id="1423" r:id="rId14"/>
    <p:sldId id="1336" r:id="rId15"/>
    <p:sldId id="1424" r:id="rId16"/>
    <p:sldId id="1253" r:id="rId17"/>
    <p:sldId id="1319" r:id="rId18"/>
    <p:sldId id="1363" r:id="rId19"/>
    <p:sldId id="893" r:id="rId20"/>
    <p:sldId id="894" r:id="rId21"/>
    <p:sldId id="896" r:id="rId22"/>
    <p:sldId id="898" r:id="rId23"/>
    <p:sldId id="657" r:id="rId24"/>
    <p:sldId id="459" r:id="rId25"/>
    <p:sldId id="892" r:id="rId26"/>
    <p:sldId id="827" r:id="rId27"/>
    <p:sldId id="710" r:id="rId28"/>
    <p:sldId id="1166" r:id="rId29"/>
    <p:sldId id="475" r:id="rId30"/>
    <p:sldId id="476" r:id="rId31"/>
    <p:sldId id="392" r:id="rId32"/>
    <p:sldId id="327" r:id="rId33"/>
    <p:sldId id="268" r:id="rId34"/>
    <p:sldId id="467" r:id="rId35"/>
    <p:sldId id="434" r:id="rId36"/>
    <p:sldId id="399" r:id="rId37"/>
    <p:sldId id="403" r:id="rId38"/>
    <p:sldId id="599" r:id="rId39"/>
    <p:sldId id="367" r:id="rId40"/>
    <p:sldId id="368" r:id="rId41"/>
    <p:sldId id="369" r:id="rId42"/>
    <p:sldId id="1203" r:id="rId43"/>
    <p:sldId id="328" r:id="rId44"/>
    <p:sldId id="298" r:id="rId45"/>
    <p:sldId id="351" r:id="rId46"/>
    <p:sldId id="418" r:id="rId47"/>
    <p:sldId id="295" r:id="rId48"/>
    <p:sldId id="296" r:id="rId49"/>
    <p:sldId id="276" r:id="rId50"/>
    <p:sldId id="277" r:id="rId51"/>
    <p:sldId id="278" r:id="rId52"/>
    <p:sldId id="279" r:id="rId53"/>
    <p:sldId id="280" r:id="rId54"/>
    <p:sldId id="281" r:id="rId55"/>
    <p:sldId id="282"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397B1"/>
    <a:srgbClr val="44546B"/>
    <a:srgbClr val="2C3749"/>
    <a:srgbClr val="EF3425"/>
    <a:srgbClr val="56595E"/>
    <a:srgbClr val="FFA803"/>
    <a:srgbClr val="01AA8D"/>
    <a:srgbClr val="3EB8CD"/>
    <a:srgbClr val="85C401"/>
    <a:srgbClr val="FF2B2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78" d="100"/>
          <a:sy n="78" d="100"/>
        </p:scale>
        <p:origin x="126" y="648"/>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633827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9059033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117108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0789407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EEF4FA">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2" r:id="rId15"/>
    <p:sldLayoutId id="2147483673" r:id="rId16"/>
    <p:sldLayoutId id="2147483674" r:id="rId17"/>
    <p:sldLayoutId id="2147483675"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4.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6.jpg"/></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8.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 Id="rId5" Type="http://schemas.openxmlformats.org/officeDocument/2006/relationships/image" Target="../media/image23.png"/><Relationship Id="rId4" Type="http://schemas.openxmlformats.org/officeDocument/2006/relationships/hyperlink" Target="http://slides.sage-fox.com/"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hyperlink" Target="http://slides.sage-fox.com/" TargetMode="External"/><Relationship Id="rId4" Type="http://schemas.openxmlformats.org/officeDocument/2006/relationships/image" Target="../media/image25.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20.jpg"/><Relationship Id="rId4" Type="http://schemas.openxmlformats.org/officeDocument/2006/relationships/image" Target="../media/image27.jpg"/></Relationships>
</file>

<file path=ppt/slides/_rels/slide3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0.jpg"/></Relationships>
</file>

<file path=ppt/slides/_rels/slide41.xml.rels><?xml version="1.0" encoding="UTF-8" standalone="yes"?>
<Relationships xmlns="http://schemas.openxmlformats.org/package/2006/relationships"><Relationship Id="rId3" Type="http://schemas.openxmlformats.org/officeDocument/2006/relationships/image" Target="../media/image31.jpg"/><Relationship Id="rId7"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4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37.jpg"/></Relationships>
</file>

<file path=ppt/slides/_rels/slide46.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jpg"/></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2.jpg"/><Relationship Id="rId5" Type="http://schemas.openxmlformats.org/officeDocument/2006/relationships/image" Target="../media/image41.jpg"/><Relationship Id="rId4" Type="http://schemas.openxmlformats.org/officeDocument/2006/relationships/image" Target="../media/image40.jpg"/></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5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1000" b="-41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EE398473-92AF-4520-8566-253290C42A66}"/>
              </a:ext>
            </a:extLst>
          </p:cNvPr>
          <p:cNvGrpSpPr>
            <a:grpSpLocks noChangeAspect="1"/>
          </p:cNvGrpSpPr>
          <p:nvPr/>
        </p:nvGrpSpPr>
        <p:grpSpPr>
          <a:xfrm>
            <a:off x="6096000" y="2489683"/>
            <a:ext cx="5486400" cy="1878634"/>
            <a:chOff x="3055171" y="1968649"/>
            <a:chExt cx="6628941" cy="2269864"/>
          </a:xfrm>
        </p:grpSpPr>
        <p:sp>
          <p:nvSpPr>
            <p:cNvPr id="31" name="Rounded Rectangle 21">
              <a:extLst>
                <a:ext uri="{FF2B5EF4-FFF2-40B4-BE49-F238E27FC236}">
                  <a16:creationId xmlns:a16="http://schemas.microsoft.com/office/drawing/2014/main" id="{F1CBE6DF-33CA-4D69-BBC2-27EEDBB382B3}"/>
                </a:ext>
              </a:extLst>
            </p:cNvPr>
            <p:cNvSpPr/>
            <p:nvPr/>
          </p:nvSpPr>
          <p:spPr>
            <a:xfrm>
              <a:off x="3055171" y="1968649"/>
              <a:ext cx="6628941" cy="2269864"/>
            </a:xfrm>
            <a:prstGeom prst="roundRect">
              <a:avLst>
                <a:gd name="adj" fmla="val 4263"/>
              </a:avLst>
            </a:prstGeom>
            <a:solidFill>
              <a:srgbClr val="8397B1">
                <a:alpha val="70000"/>
              </a:srgbClr>
            </a:soli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2" name="Group 31">
              <a:extLst>
                <a:ext uri="{FF2B5EF4-FFF2-40B4-BE49-F238E27FC236}">
                  <a16:creationId xmlns:a16="http://schemas.microsoft.com/office/drawing/2014/main" id="{28F347AA-88B0-4401-894C-A64C9A056F8D}"/>
                </a:ext>
              </a:extLst>
            </p:cNvPr>
            <p:cNvGrpSpPr/>
            <p:nvPr/>
          </p:nvGrpSpPr>
          <p:grpSpPr>
            <a:xfrm>
              <a:off x="5489968" y="3395327"/>
              <a:ext cx="3944262" cy="640080"/>
              <a:chOff x="7524491" y="5947791"/>
              <a:chExt cx="3944262" cy="640080"/>
            </a:xfrm>
          </p:grpSpPr>
          <p:grpSp>
            <p:nvGrpSpPr>
              <p:cNvPr id="34" name="Group 33">
                <a:extLst>
                  <a:ext uri="{FF2B5EF4-FFF2-40B4-BE49-F238E27FC236}">
                    <a16:creationId xmlns:a16="http://schemas.microsoft.com/office/drawing/2014/main" id="{56867993-364C-4A7A-B389-D873A6721293}"/>
                  </a:ext>
                </a:extLst>
              </p:cNvPr>
              <p:cNvGrpSpPr/>
              <p:nvPr/>
            </p:nvGrpSpPr>
            <p:grpSpPr>
              <a:xfrm>
                <a:off x="7524491" y="6356316"/>
                <a:ext cx="3944262" cy="91440"/>
                <a:chOff x="6447606" y="3817143"/>
                <a:chExt cx="2629508" cy="91440"/>
              </a:xfrm>
            </p:grpSpPr>
            <p:sp>
              <p:nvSpPr>
                <p:cNvPr id="40" name="Rectangle 39">
                  <a:extLst>
                    <a:ext uri="{FF2B5EF4-FFF2-40B4-BE49-F238E27FC236}">
                      <a16:creationId xmlns:a16="http://schemas.microsoft.com/office/drawing/2014/main" id="{E8612F57-5DFB-4CA0-B023-737974F5F6FF}"/>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1EF72916-76ED-484A-8B8A-5AF72EF193A5}"/>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a:extLst>
                    <a:ext uri="{FF2B5EF4-FFF2-40B4-BE49-F238E27FC236}">
                      <a16:creationId xmlns:a16="http://schemas.microsoft.com/office/drawing/2014/main" id="{EAFFCD0E-55B6-47A1-A754-C037D7361450}"/>
                    </a:ext>
                  </a:extLst>
                </p:cNvPr>
                <p:cNvSpPr/>
                <p:nvPr/>
              </p:nvSpPr>
              <p:spPr>
                <a:xfrm>
                  <a:off x="8421794"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A5FA874C-61C4-4988-90D1-B68543A3FAE0}"/>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E43F0D90-350B-4FB6-BA6D-53E272A31FCF}"/>
                  </a:ext>
                </a:extLst>
              </p:cNvPr>
              <p:cNvGrpSpPr/>
              <p:nvPr/>
            </p:nvGrpSpPr>
            <p:grpSpPr>
              <a:xfrm>
                <a:off x="7524491" y="5947791"/>
                <a:ext cx="3931954" cy="640080"/>
                <a:chOff x="6118877" y="5968686"/>
                <a:chExt cx="3931954" cy="640080"/>
              </a:xfrm>
            </p:grpSpPr>
            <p:grpSp>
              <p:nvGrpSpPr>
                <p:cNvPr id="36" name="Group 35">
                  <a:extLst>
                    <a:ext uri="{FF2B5EF4-FFF2-40B4-BE49-F238E27FC236}">
                      <a16:creationId xmlns:a16="http://schemas.microsoft.com/office/drawing/2014/main" id="{C90B0B6B-60D9-40F6-97D1-A769358A988D}"/>
                    </a:ext>
                  </a:extLst>
                </p:cNvPr>
                <p:cNvGrpSpPr>
                  <a:grpSpLocks noChangeAspect="1"/>
                </p:cNvGrpSpPr>
                <p:nvPr/>
              </p:nvGrpSpPr>
              <p:grpSpPr>
                <a:xfrm>
                  <a:off x="6118877" y="6082256"/>
                  <a:ext cx="3931954" cy="334685"/>
                  <a:chOff x="6359817" y="5799820"/>
                  <a:chExt cx="4493662" cy="382496"/>
                </a:xfrm>
              </p:grpSpPr>
              <p:sp>
                <p:nvSpPr>
                  <p:cNvPr id="38" name="Rounded Rectangle 9">
                    <a:extLst>
                      <a:ext uri="{FF2B5EF4-FFF2-40B4-BE49-F238E27FC236}">
                        <a16:creationId xmlns:a16="http://schemas.microsoft.com/office/drawing/2014/main" id="{05CDA06E-4395-4243-92B9-4108AC456A25}"/>
                      </a:ext>
                    </a:extLst>
                  </p:cNvPr>
                  <p:cNvSpPr/>
                  <p:nvPr/>
                </p:nvSpPr>
                <p:spPr>
                  <a:xfrm>
                    <a:off x="6361219" y="5869472"/>
                    <a:ext cx="4492260" cy="261257"/>
                  </a:xfrm>
                  <a:prstGeom prst="rect">
                    <a:avLst/>
                  </a:prstGeom>
                  <a:solidFill>
                    <a:srgbClr val="8397B1">
                      <a:alpha val="7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a:hlinkClick r:id="rId3"/>
                    <a:extLst>
                      <a:ext uri="{FF2B5EF4-FFF2-40B4-BE49-F238E27FC236}">
                        <a16:creationId xmlns:a16="http://schemas.microsoft.com/office/drawing/2014/main" id="{64694446-4A29-473F-89B4-9D3BA2060ADB}"/>
                      </a:ext>
                    </a:extLst>
                  </p:cNvPr>
                  <p:cNvSpPr txBox="1">
                    <a:spLocks noChangeAspect="1"/>
                  </p:cNvSpPr>
                  <p:nvPr/>
                </p:nvSpPr>
                <p:spPr>
                  <a:xfrm>
                    <a:off x="6359817" y="5799820"/>
                    <a:ext cx="3209121" cy="382496"/>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August 27, 2021</a:t>
                    </a:r>
                  </a:p>
                </p:txBody>
              </p:sp>
            </p:grpSp>
            <p:sp>
              <p:nvSpPr>
                <p:cNvPr id="37" name="Oval 36">
                  <a:extLst>
                    <a:ext uri="{FF2B5EF4-FFF2-40B4-BE49-F238E27FC236}">
                      <a16:creationId xmlns:a16="http://schemas.microsoft.com/office/drawing/2014/main" id="{B7E511B9-B589-4D01-9B2F-7F40496236D3}"/>
                    </a:ext>
                  </a:extLst>
                </p:cNvPr>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bg1">
                      <a:alpha val="52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3" name="TextBox 32">
              <a:extLst>
                <a:ext uri="{FF2B5EF4-FFF2-40B4-BE49-F238E27FC236}">
                  <a16:creationId xmlns:a16="http://schemas.microsoft.com/office/drawing/2014/main" id="{FFECA5CF-E1AE-4BAA-A83A-7122CF85A6EE}"/>
                </a:ext>
              </a:extLst>
            </p:cNvPr>
            <p:cNvSpPr txBox="1"/>
            <p:nvPr/>
          </p:nvSpPr>
          <p:spPr>
            <a:xfrm>
              <a:off x="3147267" y="2094942"/>
              <a:ext cx="6418498" cy="122717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1000" b="-4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F758F3DA-918B-4D46-8EAD-4C647FB74248}"/>
              </a:ext>
            </a:extLst>
          </p:cNvPr>
          <p:cNvGrpSpPr/>
          <p:nvPr/>
        </p:nvGrpSpPr>
        <p:grpSpPr>
          <a:xfrm>
            <a:off x="963779" y="3581399"/>
            <a:ext cx="2286001" cy="2286001"/>
            <a:chOff x="930251" y="2909525"/>
            <a:chExt cx="2286001" cy="2286001"/>
          </a:xfrm>
        </p:grpSpPr>
        <p:sp>
          <p:nvSpPr>
            <p:cNvPr id="10" name="Rectangle: Rounded Corners 9">
              <a:extLst>
                <a:ext uri="{FF2B5EF4-FFF2-40B4-BE49-F238E27FC236}">
                  <a16:creationId xmlns:a16="http://schemas.microsoft.com/office/drawing/2014/main" id="{85F23FA9-32ED-45FD-B19C-C0C0BFFA0B43}"/>
                </a:ext>
              </a:extLst>
            </p:cNvPr>
            <p:cNvSpPr>
              <a:spLocks noChangeAspect="1"/>
            </p:cNvSpPr>
            <p:nvPr/>
          </p:nvSpPr>
          <p:spPr>
            <a:xfrm rot="18824045">
              <a:off x="930251" y="2909525"/>
              <a:ext cx="2286000" cy="22860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EFB37437-6043-440E-B4CA-C0ABF107D132}"/>
                </a:ext>
              </a:extLst>
            </p:cNvPr>
            <p:cNvSpPr>
              <a:spLocks noChangeAspect="1"/>
            </p:cNvSpPr>
            <p:nvPr/>
          </p:nvSpPr>
          <p:spPr>
            <a:xfrm rot="18824045">
              <a:off x="930252" y="2909526"/>
              <a:ext cx="2286000" cy="2286000"/>
            </a:xfrm>
            <a:custGeom>
              <a:avLst/>
              <a:gdLst>
                <a:gd name="connsiteX0" fmla="*/ 2133149 w 2286000"/>
                <a:gd name="connsiteY0" fmla="*/ 152850 h 2286000"/>
                <a:gd name="connsiteX1" fmla="*/ 1874512 w 2286000"/>
                <a:gd name="connsiteY1" fmla="*/ 45719 h 2286000"/>
                <a:gd name="connsiteX2" fmla="*/ 411486 w 2286000"/>
                <a:gd name="connsiteY2" fmla="*/ 45719 h 2286000"/>
                <a:gd name="connsiteX3" fmla="*/ 45719 w 2286000"/>
                <a:gd name="connsiteY3" fmla="*/ 411486 h 2286000"/>
                <a:gd name="connsiteX4" fmla="*/ 45719 w 2286000"/>
                <a:gd name="connsiteY4" fmla="*/ 1874512 h 2286000"/>
                <a:gd name="connsiteX5" fmla="*/ 411487 w 2286000"/>
                <a:gd name="connsiteY5" fmla="*/ 2240279 h 2286000"/>
                <a:gd name="connsiteX6" fmla="*/ 1874512 w 2286000"/>
                <a:gd name="connsiteY6" fmla="*/ 2240279 h 2286000"/>
                <a:gd name="connsiteX7" fmla="*/ 2240279 w 2286000"/>
                <a:gd name="connsiteY7" fmla="*/ 1874512 h 2286000"/>
                <a:gd name="connsiteX8" fmla="*/ 2240279 w 2286000"/>
                <a:gd name="connsiteY8" fmla="*/ 411486 h 2286000"/>
                <a:gd name="connsiteX9" fmla="*/ 2133149 w 2286000"/>
                <a:gd name="connsiteY9" fmla="*/ 152850 h 2286000"/>
                <a:gd name="connsiteX10" fmla="*/ 2174406 w 2286000"/>
                <a:gd name="connsiteY10" fmla="*/ 111595 h 2286000"/>
                <a:gd name="connsiteX11" fmla="*/ 2286000 w 2286000"/>
                <a:gd name="connsiteY11" fmla="*/ 381008 h 2286000"/>
                <a:gd name="connsiteX12" fmla="*/ 2286000 w 2286000"/>
                <a:gd name="connsiteY12" fmla="*/ 1904992 h 2286000"/>
                <a:gd name="connsiteX13" fmla="*/ 1904992 w 2286000"/>
                <a:gd name="connsiteY13" fmla="*/ 2286000 h 2286000"/>
                <a:gd name="connsiteX14" fmla="*/ 381008 w 2286000"/>
                <a:gd name="connsiteY14" fmla="*/ 2286000 h 2286000"/>
                <a:gd name="connsiteX15" fmla="*/ 0 w 2286000"/>
                <a:gd name="connsiteY15" fmla="*/ 1904992 h 2286000"/>
                <a:gd name="connsiteX16" fmla="*/ 0 w 2286000"/>
                <a:gd name="connsiteY16" fmla="*/ 381008 h 2286000"/>
                <a:gd name="connsiteX17" fmla="*/ 381008 w 2286000"/>
                <a:gd name="connsiteY17" fmla="*/ 0 h 2286000"/>
                <a:gd name="connsiteX18" fmla="*/ 1904992 w 2286000"/>
                <a:gd name="connsiteY18" fmla="*/ 0 h 2286000"/>
                <a:gd name="connsiteX19" fmla="*/ 2174406 w 2286000"/>
                <a:gd name="connsiteY19" fmla="*/ 111595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2286000">
                  <a:moveTo>
                    <a:pt x="2133149" y="152850"/>
                  </a:moveTo>
                  <a:cubicBezTo>
                    <a:pt x="2066958" y="86659"/>
                    <a:pt x="1975516" y="45719"/>
                    <a:pt x="1874512" y="45719"/>
                  </a:cubicBezTo>
                  <a:lnTo>
                    <a:pt x="411486" y="45719"/>
                  </a:lnTo>
                  <a:cubicBezTo>
                    <a:pt x="209478" y="45719"/>
                    <a:pt x="45719" y="209478"/>
                    <a:pt x="45719" y="411486"/>
                  </a:cubicBezTo>
                  <a:lnTo>
                    <a:pt x="45719" y="1874512"/>
                  </a:lnTo>
                  <a:cubicBezTo>
                    <a:pt x="45719" y="2076520"/>
                    <a:pt x="209478" y="2240279"/>
                    <a:pt x="411487" y="2240279"/>
                  </a:cubicBezTo>
                  <a:lnTo>
                    <a:pt x="1874512" y="2240279"/>
                  </a:lnTo>
                  <a:cubicBezTo>
                    <a:pt x="2076520" y="2240279"/>
                    <a:pt x="2240279" y="2076520"/>
                    <a:pt x="2240279" y="1874512"/>
                  </a:cubicBezTo>
                  <a:lnTo>
                    <a:pt x="2240279" y="411486"/>
                  </a:lnTo>
                  <a:cubicBezTo>
                    <a:pt x="2240279" y="310482"/>
                    <a:pt x="2199339" y="219041"/>
                    <a:pt x="2133149" y="152850"/>
                  </a:cubicBezTo>
                  <a:close/>
                  <a:moveTo>
                    <a:pt x="2174406" y="111595"/>
                  </a:moveTo>
                  <a:cubicBezTo>
                    <a:pt x="2243354" y="180544"/>
                    <a:pt x="2286000" y="275795"/>
                    <a:pt x="2286000" y="381008"/>
                  </a:cubicBezTo>
                  <a:lnTo>
                    <a:pt x="2286000" y="1904992"/>
                  </a:lnTo>
                  <a:cubicBezTo>
                    <a:pt x="2286000" y="2115417"/>
                    <a:pt x="2115417" y="2286000"/>
                    <a:pt x="1904992" y="2286000"/>
                  </a:cubicBezTo>
                  <a:lnTo>
                    <a:pt x="381008" y="2286000"/>
                  </a:lnTo>
                  <a:cubicBezTo>
                    <a:pt x="170583" y="2286000"/>
                    <a:pt x="0" y="2115417"/>
                    <a:pt x="0" y="1904992"/>
                  </a:cubicBezTo>
                  <a:lnTo>
                    <a:pt x="0" y="381008"/>
                  </a:lnTo>
                  <a:cubicBezTo>
                    <a:pt x="0" y="170583"/>
                    <a:pt x="170583" y="0"/>
                    <a:pt x="381008" y="0"/>
                  </a:cubicBezTo>
                  <a:lnTo>
                    <a:pt x="1904992" y="0"/>
                  </a:lnTo>
                  <a:cubicBezTo>
                    <a:pt x="2010205" y="0"/>
                    <a:pt x="2105456" y="42646"/>
                    <a:pt x="2174406" y="111595"/>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 Box 10">
            <a:extLst>
              <a:ext uri="{FF2B5EF4-FFF2-40B4-BE49-F238E27FC236}">
                <a16:creationId xmlns:a16="http://schemas.microsoft.com/office/drawing/2014/main" id="{67C877CD-ECBF-48ED-AFEE-870A5B464E2A}"/>
              </a:ext>
            </a:extLst>
          </p:cNvPr>
          <p:cNvSpPr txBox="1">
            <a:spLocks noChangeArrowheads="1"/>
          </p:cNvSpPr>
          <p:nvPr/>
        </p:nvSpPr>
        <p:spPr bwMode="auto">
          <a:xfrm>
            <a:off x="1763879" y="353158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FF2B2A"/>
                </a:solidFill>
                <a:latin typeface="Bernard MT Condensed" panose="02050806060905020404" pitchFamily="18" charset="0"/>
              </a:rPr>
              <a:t>01</a:t>
            </a:r>
          </a:p>
          <a:p>
            <a:pPr algn="ctr"/>
            <a:r>
              <a:rPr lang="en-US" sz="1000" dirty="0">
                <a:solidFill>
                  <a:srgbClr val="FF2B2A"/>
                </a:solidFill>
              </a:rPr>
              <a:t>OPTION</a:t>
            </a:r>
          </a:p>
        </p:txBody>
      </p:sp>
      <p:sp>
        <p:nvSpPr>
          <p:cNvPr id="14" name="TextBox 13">
            <a:extLst>
              <a:ext uri="{FF2B5EF4-FFF2-40B4-BE49-F238E27FC236}">
                <a16:creationId xmlns:a16="http://schemas.microsoft.com/office/drawing/2014/main" id="{D8BC75EC-4575-4A32-BD20-CAF67ACA05A9}"/>
              </a:ext>
            </a:extLst>
          </p:cNvPr>
          <p:cNvSpPr txBox="1"/>
          <p:nvPr/>
        </p:nvSpPr>
        <p:spPr>
          <a:xfrm>
            <a:off x="1152137" y="4372656"/>
            <a:ext cx="1782910" cy="1261884"/>
          </a:xfrm>
          <a:prstGeom prst="rect">
            <a:avLst/>
          </a:prstGeom>
          <a:noFill/>
        </p:spPr>
        <p:txBody>
          <a:bodyPr wrap="square" rtlCol="0">
            <a:spAutoFit/>
          </a:bodyPr>
          <a:lstStyle/>
          <a:p>
            <a:pPr algn="ctr"/>
            <a:r>
              <a:rPr lang="en-US" sz="1400" b="1" dirty="0">
                <a:solidFill>
                  <a:srgbClr val="4D4D4D"/>
                </a:solidFill>
                <a:latin typeface="Candara" panose="020E0502030303020204" pitchFamily="34" charset="0"/>
              </a:rPr>
              <a:t>LOREM IPSUM</a:t>
            </a:r>
          </a:p>
          <a:p>
            <a:pPr algn="ctr"/>
            <a:endParaRPr lang="en-US" sz="200" dirty="0">
              <a:solidFill>
                <a:srgbClr val="4D4D4D"/>
              </a:solidFill>
              <a:latin typeface="Candara" panose="020E0502030303020204" pitchFamily="34" charset="0"/>
            </a:endParaRPr>
          </a:p>
          <a:p>
            <a:pPr algn="ctr"/>
            <a:r>
              <a:rPr lang="en-US" sz="1200" dirty="0">
                <a:solidFill>
                  <a:srgbClr val="4D4D4D"/>
                </a:solidFill>
                <a:latin typeface="Candara" panose="020E0502030303020204" pitchFamily="34" charset="0"/>
              </a:rPr>
              <a:t>Lorem ipsum dolor sit amet, consectetur adipiscing elit, sed do eiusmod tempor incididunt.</a:t>
            </a:r>
            <a:endParaRPr lang="en-US" sz="1000" dirty="0">
              <a:solidFill>
                <a:srgbClr val="4D4D4D"/>
              </a:solidFill>
              <a:latin typeface="Candara" panose="020E0502030303020204" pitchFamily="34" charset="0"/>
            </a:endParaRPr>
          </a:p>
        </p:txBody>
      </p:sp>
      <p:sp>
        <p:nvSpPr>
          <p:cNvPr id="19" name="Freeform 171">
            <a:extLst>
              <a:ext uri="{FF2B5EF4-FFF2-40B4-BE49-F238E27FC236}">
                <a16:creationId xmlns:a16="http://schemas.microsoft.com/office/drawing/2014/main" id="{51F211B6-5BB0-4445-8C7D-0113D9AD853A}"/>
              </a:ext>
            </a:extLst>
          </p:cNvPr>
          <p:cNvSpPr>
            <a:spLocks noChangeAspect="1" noEditPoints="1"/>
          </p:cNvSpPr>
          <p:nvPr/>
        </p:nvSpPr>
        <p:spPr bwMode="auto">
          <a:xfrm>
            <a:off x="2906711" y="4541519"/>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505050"/>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3" name="Group 2">
            <a:extLst>
              <a:ext uri="{FF2B5EF4-FFF2-40B4-BE49-F238E27FC236}">
                <a16:creationId xmlns:a16="http://schemas.microsoft.com/office/drawing/2014/main" id="{7F29E059-F542-4A39-B69F-A0F60F28146F}"/>
              </a:ext>
            </a:extLst>
          </p:cNvPr>
          <p:cNvGrpSpPr/>
          <p:nvPr/>
        </p:nvGrpSpPr>
        <p:grpSpPr>
          <a:xfrm>
            <a:off x="381000" y="3031026"/>
            <a:ext cx="1978888" cy="2501550"/>
            <a:chOff x="347472" y="2368296"/>
            <a:chExt cx="1978888" cy="2501550"/>
          </a:xfrm>
        </p:grpSpPr>
        <p:sp>
          <p:nvSpPr>
            <p:cNvPr id="11" name="Freeform: Shape 10">
              <a:extLst>
                <a:ext uri="{FF2B5EF4-FFF2-40B4-BE49-F238E27FC236}">
                  <a16:creationId xmlns:a16="http://schemas.microsoft.com/office/drawing/2014/main" id="{BFBE74B3-89FB-44A3-93AB-A525F4582E2B}"/>
                </a:ext>
              </a:extLst>
            </p:cNvPr>
            <p:cNvSpPr>
              <a:spLocks noChangeAspect="1"/>
            </p:cNvSpPr>
            <p:nvPr/>
          </p:nvSpPr>
          <p:spPr>
            <a:xfrm rot="20946387">
              <a:off x="347472" y="2368296"/>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FF2B2A"/>
            </a:solidFill>
            <a:ln>
              <a:solidFill>
                <a:schemeClr val="bg1">
                  <a:alpha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 Box 10">
              <a:extLst>
                <a:ext uri="{FF2B5EF4-FFF2-40B4-BE49-F238E27FC236}">
                  <a16:creationId xmlns:a16="http://schemas.microsoft.com/office/drawing/2014/main" id="{C8A2E8DE-8476-46AF-A100-CC91E5BF2F39}"/>
                </a:ext>
              </a:extLst>
            </p:cNvPr>
            <p:cNvSpPr txBox="1">
              <a:spLocks noChangeArrowheads="1"/>
            </p:cNvSpPr>
            <p:nvPr/>
          </p:nvSpPr>
          <p:spPr bwMode="auto">
            <a:xfrm>
              <a:off x="457198" y="3066502"/>
              <a:ext cx="685800" cy="677108"/>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01</a:t>
              </a:r>
            </a:p>
          </p:txBody>
        </p:sp>
      </p:grpSp>
      <p:grpSp>
        <p:nvGrpSpPr>
          <p:cNvPr id="27" name="Group 26">
            <a:extLst>
              <a:ext uri="{FF2B5EF4-FFF2-40B4-BE49-F238E27FC236}">
                <a16:creationId xmlns:a16="http://schemas.microsoft.com/office/drawing/2014/main" id="{5CBD0100-CC37-4EFD-B18D-A827BBEE1AF0}"/>
              </a:ext>
            </a:extLst>
          </p:cNvPr>
          <p:cNvGrpSpPr/>
          <p:nvPr/>
        </p:nvGrpSpPr>
        <p:grpSpPr>
          <a:xfrm>
            <a:off x="3706984" y="1863334"/>
            <a:ext cx="2286001" cy="2286001"/>
            <a:chOff x="930251" y="2909525"/>
            <a:chExt cx="2286001" cy="2286001"/>
          </a:xfrm>
        </p:grpSpPr>
        <p:sp>
          <p:nvSpPr>
            <p:cNvPr id="31" name="Rectangle: Rounded Corners 30">
              <a:extLst>
                <a:ext uri="{FF2B5EF4-FFF2-40B4-BE49-F238E27FC236}">
                  <a16:creationId xmlns:a16="http://schemas.microsoft.com/office/drawing/2014/main" id="{31142133-5C79-45D1-80F6-258D47D6C227}"/>
                </a:ext>
              </a:extLst>
            </p:cNvPr>
            <p:cNvSpPr>
              <a:spLocks noChangeAspect="1"/>
            </p:cNvSpPr>
            <p:nvPr/>
          </p:nvSpPr>
          <p:spPr>
            <a:xfrm rot="18824045">
              <a:off x="930251" y="2909525"/>
              <a:ext cx="2286000" cy="22860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B82E4FE3-4121-4C62-A094-9727F6EE30D3}"/>
                </a:ext>
              </a:extLst>
            </p:cNvPr>
            <p:cNvSpPr>
              <a:spLocks noChangeAspect="1"/>
            </p:cNvSpPr>
            <p:nvPr/>
          </p:nvSpPr>
          <p:spPr>
            <a:xfrm rot="18824045">
              <a:off x="930252" y="2909526"/>
              <a:ext cx="2286000" cy="2286000"/>
            </a:xfrm>
            <a:custGeom>
              <a:avLst/>
              <a:gdLst>
                <a:gd name="connsiteX0" fmla="*/ 2133149 w 2286000"/>
                <a:gd name="connsiteY0" fmla="*/ 152850 h 2286000"/>
                <a:gd name="connsiteX1" fmla="*/ 1874512 w 2286000"/>
                <a:gd name="connsiteY1" fmla="*/ 45719 h 2286000"/>
                <a:gd name="connsiteX2" fmla="*/ 411486 w 2286000"/>
                <a:gd name="connsiteY2" fmla="*/ 45719 h 2286000"/>
                <a:gd name="connsiteX3" fmla="*/ 45719 w 2286000"/>
                <a:gd name="connsiteY3" fmla="*/ 411486 h 2286000"/>
                <a:gd name="connsiteX4" fmla="*/ 45719 w 2286000"/>
                <a:gd name="connsiteY4" fmla="*/ 1874512 h 2286000"/>
                <a:gd name="connsiteX5" fmla="*/ 411487 w 2286000"/>
                <a:gd name="connsiteY5" fmla="*/ 2240279 h 2286000"/>
                <a:gd name="connsiteX6" fmla="*/ 1874512 w 2286000"/>
                <a:gd name="connsiteY6" fmla="*/ 2240279 h 2286000"/>
                <a:gd name="connsiteX7" fmla="*/ 2240279 w 2286000"/>
                <a:gd name="connsiteY7" fmla="*/ 1874512 h 2286000"/>
                <a:gd name="connsiteX8" fmla="*/ 2240279 w 2286000"/>
                <a:gd name="connsiteY8" fmla="*/ 411486 h 2286000"/>
                <a:gd name="connsiteX9" fmla="*/ 2133149 w 2286000"/>
                <a:gd name="connsiteY9" fmla="*/ 152850 h 2286000"/>
                <a:gd name="connsiteX10" fmla="*/ 2174406 w 2286000"/>
                <a:gd name="connsiteY10" fmla="*/ 111595 h 2286000"/>
                <a:gd name="connsiteX11" fmla="*/ 2286000 w 2286000"/>
                <a:gd name="connsiteY11" fmla="*/ 381008 h 2286000"/>
                <a:gd name="connsiteX12" fmla="*/ 2286000 w 2286000"/>
                <a:gd name="connsiteY12" fmla="*/ 1904992 h 2286000"/>
                <a:gd name="connsiteX13" fmla="*/ 1904992 w 2286000"/>
                <a:gd name="connsiteY13" fmla="*/ 2286000 h 2286000"/>
                <a:gd name="connsiteX14" fmla="*/ 381008 w 2286000"/>
                <a:gd name="connsiteY14" fmla="*/ 2286000 h 2286000"/>
                <a:gd name="connsiteX15" fmla="*/ 0 w 2286000"/>
                <a:gd name="connsiteY15" fmla="*/ 1904992 h 2286000"/>
                <a:gd name="connsiteX16" fmla="*/ 0 w 2286000"/>
                <a:gd name="connsiteY16" fmla="*/ 381008 h 2286000"/>
                <a:gd name="connsiteX17" fmla="*/ 381008 w 2286000"/>
                <a:gd name="connsiteY17" fmla="*/ 0 h 2286000"/>
                <a:gd name="connsiteX18" fmla="*/ 1904992 w 2286000"/>
                <a:gd name="connsiteY18" fmla="*/ 0 h 2286000"/>
                <a:gd name="connsiteX19" fmla="*/ 2174406 w 2286000"/>
                <a:gd name="connsiteY19" fmla="*/ 111595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2286000">
                  <a:moveTo>
                    <a:pt x="2133149" y="152850"/>
                  </a:moveTo>
                  <a:cubicBezTo>
                    <a:pt x="2066958" y="86659"/>
                    <a:pt x="1975516" y="45719"/>
                    <a:pt x="1874512" y="45719"/>
                  </a:cubicBezTo>
                  <a:lnTo>
                    <a:pt x="411486" y="45719"/>
                  </a:lnTo>
                  <a:cubicBezTo>
                    <a:pt x="209478" y="45719"/>
                    <a:pt x="45719" y="209478"/>
                    <a:pt x="45719" y="411486"/>
                  </a:cubicBezTo>
                  <a:lnTo>
                    <a:pt x="45719" y="1874512"/>
                  </a:lnTo>
                  <a:cubicBezTo>
                    <a:pt x="45719" y="2076520"/>
                    <a:pt x="209478" y="2240279"/>
                    <a:pt x="411487" y="2240279"/>
                  </a:cubicBezTo>
                  <a:lnTo>
                    <a:pt x="1874512" y="2240279"/>
                  </a:lnTo>
                  <a:cubicBezTo>
                    <a:pt x="2076520" y="2240279"/>
                    <a:pt x="2240279" y="2076520"/>
                    <a:pt x="2240279" y="1874512"/>
                  </a:cubicBezTo>
                  <a:lnTo>
                    <a:pt x="2240279" y="411486"/>
                  </a:lnTo>
                  <a:cubicBezTo>
                    <a:pt x="2240279" y="310482"/>
                    <a:pt x="2199339" y="219041"/>
                    <a:pt x="2133149" y="152850"/>
                  </a:cubicBezTo>
                  <a:close/>
                  <a:moveTo>
                    <a:pt x="2174406" y="111595"/>
                  </a:moveTo>
                  <a:cubicBezTo>
                    <a:pt x="2243354" y="180544"/>
                    <a:pt x="2286000" y="275795"/>
                    <a:pt x="2286000" y="381008"/>
                  </a:cubicBezTo>
                  <a:lnTo>
                    <a:pt x="2286000" y="1904992"/>
                  </a:lnTo>
                  <a:cubicBezTo>
                    <a:pt x="2286000" y="2115417"/>
                    <a:pt x="2115417" y="2286000"/>
                    <a:pt x="1904992" y="2286000"/>
                  </a:cubicBezTo>
                  <a:lnTo>
                    <a:pt x="381008" y="2286000"/>
                  </a:lnTo>
                  <a:cubicBezTo>
                    <a:pt x="170583" y="2286000"/>
                    <a:pt x="0" y="2115417"/>
                    <a:pt x="0" y="1904992"/>
                  </a:cubicBezTo>
                  <a:lnTo>
                    <a:pt x="0" y="381008"/>
                  </a:lnTo>
                  <a:cubicBezTo>
                    <a:pt x="0" y="170583"/>
                    <a:pt x="170583" y="0"/>
                    <a:pt x="381008" y="0"/>
                  </a:cubicBezTo>
                  <a:lnTo>
                    <a:pt x="1904992" y="0"/>
                  </a:lnTo>
                  <a:cubicBezTo>
                    <a:pt x="2010205" y="0"/>
                    <a:pt x="2105456" y="42646"/>
                    <a:pt x="2174406" y="111595"/>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 Box 10">
            <a:extLst>
              <a:ext uri="{FF2B5EF4-FFF2-40B4-BE49-F238E27FC236}">
                <a16:creationId xmlns:a16="http://schemas.microsoft.com/office/drawing/2014/main" id="{1F1EED1D-75C8-402B-BFC5-300A24D9D114}"/>
              </a:ext>
            </a:extLst>
          </p:cNvPr>
          <p:cNvSpPr txBox="1">
            <a:spLocks noChangeArrowheads="1"/>
          </p:cNvSpPr>
          <p:nvPr/>
        </p:nvSpPr>
        <p:spPr bwMode="auto">
          <a:xfrm>
            <a:off x="4507084" y="181351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85C401"/>
                </a:solidFill>
                <a:latin typeface="Bernard MT Condensed" panose="02050806060905020404" pitchFamily="18" charset="0"/>
              </a:rPr>
              <a:t>02</a:t>
            </a:r>
          </a:p>
          <a:p>
            <a:pPr algn="ctr"/>
            <a:r>
              <a:rPr lang="en-US" sz="1000" dirty="0">
                <a:solidFill>
                  <a:srgbClr val="85C401"/>
                </a:solidFill>
              </a:rPr>
              <a:t>OPTION</a:t>
            </a:r>
          </a:p>
        </p:txBody>
      </p:sp>
      <p:sp>
        <p:nvSpPr>
          <p:cNvPr id="29" name="TextBox 28">
            <a:extLst>
              <a:ext uri="{FF2B5EF4-FFF2-40B4-BE49-F238E27FC236}">
                <a16:creationId xmlns:a16="http://schemas.microsoft.com/office/drawing/2014/main" id="{355BEB35-C156-46F8-8877-39D1FE779ECE}"/>
              </a:ext>
            </a:extLst>
          </p:cNvPr>
          <p:cNvSpPr txBox="1"/>
          <p:nvPr/>
        </p:nvSpPr>
        <p:spPr>
          <a:xfrm>
            <a:off x="3895342" y="2654591"/>
            <a:ext cx="1782910" cy="1261884"/>
          </a:xfrm>
          <a:prstGeom prst="rect">
            <a:avLst/>
          </a:prstGeom>
          <a:noFill/>
        </p:spPr>
        <p:txBody>
          <a:bodyPr wrap="square" rtlCol="0">
            <a:spAutoFit/>
          </a:bodyPr>
          <a:lstStyle/>
          <a:p>
            <a:pPr algn="ctr"/>
            <a:r>
              <a:rPr lang="en-US" sz="1400" b="1" dirty="0">
                <a:solidFill>
                  <a:srgbClr val="4D4D4D"/>
                </a:solidFill>
                <a:latin typeface="Candara" panose="020E0502030303020204" pitchFamily="34" charset="0"/>
              </a:rPr>
              <a:t>LOREM IPSUM</a:t>
            </a:r>
          </a:p>
          <a:p>
            <a:pPr algn="ctr"/>
            <a:endParaRPr lang="en-US" sz="200" dirty="0">
              <a:solidFill>
                <a:srgbClr val="4D4D4D"/>
              </a:solidFill>
              <a:latin typeface="Candara" panose="020E0502030303020204" pitchFamily="34" charset="0"/>
            </a:endParaRPr>
          </a:p>
          <a:p>
            <a:pPr algn="ctr"/>
            <a:r>
              <a:rPr lang="en-US" sz="1200" dirty="0">
                <a:solidFill>
                  <a:srgbClr val="4D4D4D"/>
                </a:solidFill>
                <a:latin typeface="Candara" panose="020E0502030303020204" pitchFamily="34" charset="0"/>
              </a:rPr>
              <a:t>Lorem ipsum dolor sit amet, consectetur adipiscing elit, sed do eiusmod tempor incididunt.</a:t>
            </a:r>
            <a:endParaRPr lang="en-US" sz="1000" dirty="0">
              <a:solidFill>
                <a:srgbClr val="4D4D4D"/>
              </a:solidFill>
              <a:latin typeface="Candara" panose="020E0502030303020204" pitchFamily="34" charset="0"/>
            </a:endParaRPr>
          </a:p>
        </p:txBody>
      </p:sp>
      <p:grpSp>
        <p:nvGrpSpPr>
          <p:cNvPr id="24" name="Group 23">
            <a:extLst>
              <a:ext uri="{FF2B5EF4-FFF2-40B4-BE49-F238E27FC236}">
                <a16:creationId xmlns:a16="http://schemas.microsoft.com/office/drawing/2014/main" id="{A33ACE5B-6FF4-4E43-81C0-FA1B9D5489C1}"/>
              </a:ext>
            </a:extLst>
          </p:cNvPr>
          <p:cNvGrpSpPr/>
          <p:nvPr/>
        </p:nvGrpSpPr>
        <p:grpSpPr>
          <a:xfrm>
            <a:off x="3124205" y="1312961"/>
            <a:ext cx="1978888" cy="2501550"/>
            <a:chOff x="347472" y="2368296"/>
            <a:chExt cx="1978888" cy="2501550"/>
          </a:xfrm>
        </p:grpSpPr>
        <p:sp>
          <p:nvSpPr>
            <p:cNvPr id="25" name="Freeform: Shape 24">
              <a:extLst>
                <a:ext uri="{FF2B5EF4-FFF2-40B4-BE49-F238E27FC236}">
                  <a16:creationId xmlns:a16="http://schemas.microsoft.com/office/drawing/2014/main" id="{44C101F1-561B-4165-B6B1-A98B7E75BBB5}"/>
                </a:ext>
              </a:extLst>
            </p:cNvPr>
            <p:cNvSpPr>
              <a:spLocks noChangeAspect="1"/>
            </p:cNvSpPr>
            <p:nvPr/>
          </p:nvSpPr>
          <p:spPr>
            <a:xfrm rot="20946387">
              <a:off x="347472" y="2368296"/>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85C401"/>
            </a:solidFill>
            <a:ln>
              <a:solidFill>
                <a:schemeClr val="bg1">
                  <a:alpha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 Box 10">
              <a:extLst>
                <a:ext uri="{FF2B5EF4-FFF2-40B4-BE49-F238E27FC236}">
                  <a16:creationId xmlns:a16="http://schemas.microsoft.com/office/drawing/2014/main" id="{B6CBFE76-4EA6-4CE1-8817-D2495ABF1226}"/>
                </a:ext>
              </a:extLst>
            </p:cNvPr>
            <p:cNvSpPr txBox="1">
              <a:spLocks noChangeArrowheads="1"/>
            </p:cNvSpPr>
            <p:nvPr/>
          </p:nvSpPr>
          <p:spPr bwMode="auto">
            <a:xfrm>
              <a:off x="457198" y="3066502"/>
              <a:ext cx="685800" cy="677108"/>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02</a:t>
              </a:r>
            </a:p>
          </p:txBody>
        </p:sp>
      </p:grpSp>
      <p:grpSp>
        <p:nvGrpSpPr>
          <p:cNvPr id="38" name="Group 37">
            <a:extLst>
              <a:ext uri="{FF2B5EF4-FFF2-40B4-BE49-F238E27FC236}">
                <a16:creationId xmlns:a16="http://schemas.microsoft.com/office/drawing/2014/main" id="{AF3501CA-A1E4-42A1-821F-B09F4635974C}"/>
              </a:ext>
            </a:extLst>
          </p:cNvPr>
          <p:cNvGrpSpPr/>
          <p:nvPr/>
        </p:nvGrpSpPr>
        <p:grpSpPr>
          <a:xfrm>
            <a:off x="6450184" y="3586181"/>
            <a:ext cx="2286001" cy="2286001"/>
            <a:chOff x="930251" y="2909525"/>
            <a:chExt cx="2286001" cy="2286001"/>
          </a:xfrm>
        </p:grpSpPr>
        <p:sp>
          <p:nvSpPr>
            <p:cNvPr id="42" name="Rectangle: Rounded Corners 41">
              <a:extLst>
                <a:ext uri="{FF2B5EF4-FFF2-40B4-BE49-F238E27FC236}">
                  <a16:creationId xmlns:a16="http://schemas.microsoft.com/office/drawing/2014/main" id="{616B0290-4BA4-4766-A7BD-304E3A3EDDB1}"/>
                </a:ext>
              </a:extLst>
            </p:cNvPr>
            <p:cNvSpPr>
              <a:spLocks noChangeAspect="1"/>
            </p:cNvSpPr>
            <p:nvPr/>
          </p:nvSpPr>
          <p:spPr>
            <a:xfrm rot="18824045">
              <a:off x="930251" y="2909525"/>
              <a:ext cx="2286000" cy="22860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B848E3-41B3-4557-BC4D-464745DC4FE2}"/>
                </a:ext>
              </a:extLst>
            </p:cNvPr>
            <p:cNvSpPr>
              <a:spLocks noChangeAspect="1"/>
            </p:cNvSpPr>
            <p:nvPr/>
          </p:nvSpPr>
          <p:spPr>
            <a:xfrm rot="18824045">
              <a:off x="930252" y="2909526"/>
              <a:ext cx="2286000" cy="2286000"/>
            </a:xfrm>
            <a:custGeom>
              <a:avLst/>
              <a:gdLst>
                <a:gd name="connsiteX0" fmla="*/ 2133149 w 2286000"/>
                <a:gd name="connsiteY0" fmla="*/ 152850 h 2286000"/>
                <a:gd name="connsiteX1" fmla="*/ 1874512 w 2286000"/>
                <a:gd name="connsiteY1" fmla="*/ 45719 h 2286000"/>
                <a:gd name="connsiteX2" fmla="*/ 411486 w 2286000"/>
                <a:gd name="connsiteY2" fmla="*/ 45719 h 2286000"/>
                <a:gd name="connsiteX3" fmla="*/ 45719 w 2286000"/>
                <a:gd name="connsiteY3" fmla="*/ 411486 h 2286000"/>
                <a:gd name="connsiteX4" fmla="*/ 45719 w 2286000"/>
                <a:gd name="connsiteY4" fmla="*/ 1874512 h 2286000"/>
                <a:gd name="connsiteX5" fmla="*/ 411487 w 2286000"/>
                <a:gd name="connsiteY5" fmla="*/ 2240279 h 2286000"/>
                <a:gd name="connsiteX6" fmla="*/ 1874512 w 2286000"/>
                <a:gd name="connsiteY6" fmla="*/ 2240279 h 2286000"/>
                <a:gd name="connsiteX7" fmla="*/ 2240279 w 2286000"/>
                <a:gd name="connsiteY7" fmla="*/ 1874512 h 2286000"/>
                <a:gd name="connsiteX8" fmla="*/ 2240279 w 2286000"/>
                <a:gd name="connsiteY8" fmla="*/ 411486 h 2286000"/>
                <a:gd name="connsiteX9" fmla="*/ 2133149 w 2286000"/>
                <a:gd name="connsiteY9" fmla="*/ 152850 h 2286000"/>
                <a:gd name="connsiteX10" fmla="*/ 2174406 w 2286000"/>
                <a:gd name="connsiteY10" fmla="*/ 111595 h 2286000"/>
                <a:gd name="connsiteX11" fmla="*/ 2286000 w 2286000"/>
                <a:gd name="connsiteY11" fmla="*/ 381008 h 2286000"/>
                <a:gd name="connsiteX12" fmla="*/ 2286000 w 2286000"/>
                <a:gd name="connsiteY12" fmla="*/ 1904992 h 2286000"/>
                <a:gd name="connsiteX13" fmla="*/ 1904992 w 2286000"/>
                <a:gd name="connsiteY13" fmla="*/ 2286000 h 2286000"/>
                <a:gd name="connsiteX14" fmla="*/ 381008 w 2286000"/>
                <a:gd name="connsiteY14" fmla="*/ 2286000 h 2286000"/>
                <a:gd name="connsiteX15" fmla="*/ 0 w 2286000"/>
                <a:gd name="connsiteY15" fmla="*/ 1904992 h 2286000"/>
                <a:gd name="connsiteX16" fmla="*/ 0 w 2286000"/>
                <a:gd name="connsiteY16" fmla="*/ 381008 h 2286000"/>
                <a:gd name="connsiteX17" fmla="*/ 381008 w 2286000"/>
                <a:gd name="connsiteY17" fmla="*/ 0 h 2286000"/>
                <a:gd name="connsiteX18" fmla="*/ 1904992 w 2286000"/>
                <a:gd name="connsiteY18" fmla="*/ 0 h 2286000"/>
                <a:gd name="connsiteX19" fmla="*/ 2174406 w 2286000"/>
                <a:gd name="connsiteY19" fmla="*/ 111595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2286000">
                  <a:moveTo>
                    <a:pt x="2133149" y="152850"/>
                  </a:moveTo>
                  <a:cubicBezTo>
                    <a:pt x="2066958" y="86659"/>
                    <a:pt x="1975516" y="45719"/>
                    <a:pt x="1874512" y="45719"/>
                  </a:cubicBezTo>
                  <a:lnTo>
                    <a:pt x="411486" y="45719"/>
                  </a:lnTo>
                  <a:cubicBezTo>
                    <a:pt x="209478" y="45719"/>
                    <a:pt x="45719" y="209478"/>
                    <a:pt x="45719" y="411486"/>
                  </a:cubicBezTo>
                  <a:lnTo>
                    <a:pt x="45719" y="1874512"/>
                  </a:lnTo>
                  <a:cubicBezTo>
                    <a:pt x="45719" y="2076520"/>
                    <a:pt x="209478" y="2240279"/>
                    <a:pt x="411487" y="2240279"/>
                  </a:cubicBezTo>
                  <a:lnTo>
                    <a:pt x="1874512" y="2240279"/>
                  </a:lnTo>
                  <a:cubicBezTo>
                    <a:pt x="2076520" y="2240279"/>
                    <a:pt x="2240279" y="2076520"/>
                    <a:pt x="2240279" y="1874512"/>
                  </a:cubicBezTo>
                  <a:lnTo>
                    <a:pt x="2240279" y="411486"/>
                  </a:lnTo>
                  <a:cubicBezTo>
                    <a:pt x="2240279" y="310482"/>
                    <a:pt x="2199339" y="219041"/>
                    <a:pt x="2133149" y="152850"/>
                  </a:cubicBezTo>
                  <a:close/>
                  <a:moveTo>
                    <a:pt x="2174406" y="111595"/>
                  </a:moveTo>
                  <a:cubicBezTo>
                    <a:pt x="2243354" y="180544"/>
                    <a:pt x="2286000" y="275795"/>
                    <a:pt x="2286000" y="381008"/>
                  </a:cubicBezTo>
                  <a:lnTo>
                    <a:pt x="2286000" y="1904992"/>
                  </a:lnTo>
                  <a:cubicBezTo>
                    <a:pt x="2286000" y="2115417"/>
                    <a:pt x="2115417" y="2286000"/>
                    <a:pt x="1904992" y="2286000"/>
                  </a:cubicBezTo>
                  <a:lnTo>
                    <a:pt x="381008" y="2286000"/>
                  </a:lnTo>
                  <a:cubicBezTo>
                    <a:pt x="170583" y="2286000"/>
                    <a:pt x="0" y="2115417"/>
                    <a:pt x="0" y="1904992"/>
                  </a:cubicBezTo>
                  <a:lnTo>
                    <a:pt x="0" y="381008"/>
                  </a:lnTo>
                  <a:cubicBezTo>
                    <a:pt x="0" y="170583"/>
                    <a:pt x="170583" y="0"/>
                    <a:pt x="381008" y="0"/>
                  </a:cubicBezTo>
                  <a:lnTo>
                    <a:pt x="1904992" y="0"/>
                  </a:lnTo>
                  <a:cubicBezTo>
                    <a:pt x="2010205" y="0"/>
                    <a:pt x="2105456" y="42646"/>
                    <a:pt x="2174406" y="111595"/>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Text Box 10">
            <a:extLst>
              <a:ext uri="{FF2B5EF4-FFF2-40B4-BE49-F238E27FC236}">
                <a16:creationId xmlns:a16="http://schemas.microsoft.com/office/drawing/2014/main" id="{C45CEBF6-C285-49A8-964B-C8513F5D7082}"/>
              </a:ext>
            </a:extLst>
          </p:cNvPr>
          <p:cNvSpPr txBox="1">
            <a:spLocks noChangeArrowheads="1"/>
          </p:cNvSpPr>
          <p:nvPr/>
        </p:nvSpPr>
        <p:spPr bwMode="auto">
          <a:xfrm>
            <a:off x="7250284" y="353636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3EB8CD"/>
                </a:solidFill>
                <a:latin typeface="Bernard MT Condensed" panose="02050806060905020404" pitchFamily="18" charset="0"/>
              </a:rPr>
              <a:t>03</a:t>
            </a:r>
          </a:p>
          <a:p>
            <a:pPr algn="ctr"/>
            <a:r>
              <a:rPr lang="en-US" sz="1000" dirty="0">
                <a:solidFill>
                  <a:srgbClr val="3EB8CD"/>
                </a:solidFill>
              </a:rPr>
              <a:t>OPTION</a:t>
            </a:r>
          </a:p>
        </p:txBody>
      </p:sp>
      <p:sp>
        <p:nvSpPr>
          <p:cNvPr id="40" name="TextBox 39">
            <a:extLst>
              <a:ext uri="{FF2B5EF4-FFF2-40B4-BE49-F238E27FC236}">
                <a16:creationId xmlns:a16="http://schemas.microsoft.com/office/drawing/2014/main" id="{A7A3A4FB-C31E-4930-AC49-34741A551889}"/>
              </a:ext>
            </a:extLst>
          </p:cNvPr>
          <p:cNvSpPr txBox="1"/>
          <p:nvPr/>
        </p:nvSpPr>
        <p:spPr>
          <a:xfrm>
            <a:off x="6638542" y="4377438"/>
            <a:ext cx="1782910" cy="1261884"/>
          </a:xfrm>
          <a:prstGeom prst="rect">
            <a:avLst/>
          </a:prstGeom>
          <a:noFill/>
        </p:spPr>
        <p:txBody>
          <a:bodyPr wrap="square" rtlCol="0">
            <a:spAutoFit/>
          </a:bodyPr>
          <a:lstStyle/>
          <a:p>
            <a:pPr algn="ctr"/>
            <a:r>
              <a:rPr lang="en-US" sz="1400" b="1" dirty="0">
                <a:solidFill>
                  <a:srgbClr val="4D4D4D"/>
                </a:solidFill>
                <a:latin typeface="Candara" panose="020E0502030303020204" pitchFamily="34" charset="0"/>
              </a:rPr>
              <a:t>LOREM IPSUM</a:t>
            </a:r>
          </a:p>
          <a:p>
            <a:pPr algn="ctr"/>
            <a:endParaRPr lang="en-US" sz="200" dirty="0">
              <a:solidFill>
                <a:srgbClr val="4D4D4D"/>
              </a:solidFill>
              <a:latin typeface="Candara" panose="020E0502030303020204" pitchFamily="34" charset="0"/>
            </a:endParaRPr>
          </a:p>
          <a:p>
            <a:pPr algn="ctr"/>
            <a:r>
              <a:rPr lang="en-US" sz="1200" dirty="0">
                <a:solidFill>
                  <a:srgbClr val="4D4D4D"/>
                </a:solidFill>
                <a:latin typeface="Candara" panose="020E0502030303020204" pitchFamily="34" charset="0"/>
              </a:rPr>
              <a:t>Lorem ipsum dolor sit amet, consectetur adipiscing elit, sed do eiusmod tempor incididunt.</a:t>
            </a:r>
            <a:endParaRPr lang="en-US" sz="1000" dirty="0">
              <a:solidFill>
                <a:srgbClr val="4D4D4D"/>
              </a:solidFill>
              <a:latin typeface="Candara" panose="020E0502030303020204" pitchFamily="34" charset="0"/>
            </a:endParaRPr>
          </a:p>
        </p:txBody>
      </p:sp>
      <p:grpSp>
        <p:nvGrpSpPr>
          <p:cNvPr id="35" name="Group 34">
            <a:extLst>
              <a:ext uri="{FF2B5EF4-FFF2-40B4-BE49-F238E27FC236}">
                <a16:creationId xmlns:a16="http://schemas.microsoft.com/office/drawing/2014/main" id="{B3964C86-4D9C-49CA-A327-F768946CBDB6}"/>
              </a:ext>
            </a:extLst>
          </p:cNvPr>
          <p:cNvGrpSpPr/>
          <p:nvPr/>
        </p:nvGrpSpPr>
        <p:grpSpPr>
          <a:xfrm>
            <a:off x="5867405" y="3035808"/>
            <a:ext cx="1978888" cy="2501550"/>
            <a:chOff x="347472" y="2368296"/>
            <a:chExt cx="1978888" cy="2501550"/>
          </a:xfrm>
        </p:grpSpPr>
        <p:sp>
          <p:nvSpPr>
            <p:cNvPr id="36" name="Freeform: Shape 35">
              <a:extLst>
                <a:ext uri="{FF2B5EF4-FFF2-40B4-BE49-F238E27FC236}">
                  <a16:creationId xmlns:a16="http://schemas.microsoft.com/office/drawing/2014/main" id="{D7093BD2-CEFE-47EC-8308-9BEB47860845}"/>
                </a:ext>
              </a:extLst>
            </p:cNvPr>
            <p:cNvSpPr>
              <a:spLocks noChangeAspect="1"/>
            </p:cNvSpPr>
            <p:nvPr/>
          </p:nvSpPr>
          <p:spPr>
            <a:xfrm rot="20946387">
              <a:off x="347472" y="2368296"/>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3EB8CD"/>
            </a:solidFill>
            <a:ln>
              <a:solidFill>
                <a:schemeClr val="bg1">
                  <a:alpha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 Box 10">
              <a:extLst>
                <a:ext uri="{FF2B5EF4-FFF2-40B4-BE49-F238E27FC236}">
                  <a16:creationId xmlns:a16="http://schemas.microsoft.com/office/drawing/2014/main" id="{3093B8B3-C5B7-48F2-A0D7-CAC08E2EE04E}"/>
                </a:ext>
              </a:extLst>
            </p:cNvPr>
            <p:cNvSpPr txBox="1">
              <a:spLocks noChangeArrowheads="1"/>
            </p:cNvSpPr>
            <p:nvPr/>
          </p:nvSpPr>
          <p:spPr bwMode="auto">
            <a:xfrm>
              <a:off x="457198" y="3066502"/>
              <a:ext cx="685800" cy="677108"/>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03</a:t>
              </a:r>
            </a:p>
          </p:txBody>
        </p:sp>
      </p:grpSp>
      <p:grpSp>
        <p:nvGrpSpPr>
          <p:cNvPr id="49" name="Group 48">
            <a:extLst>
              <a:ext uri="{FF2B5EF4-FFF2-40B4-BE49-F238E27FC236}">
                <a16:creationId xmlns:a16="http://schemas.microsoft.com/office/drawing/2014/main" id="{598A4090-E0A8-4F48-A551-C80673CFDCC7}"/>
              </a:ext>
            </a:extLst>
          </p:cNvPr>
          <p:cNvGrpSpPr/>
          <p:nvPr/>
        </p:nvGrpSpPr>
        <p:grpSpPr>
          <a:xfrm>
            <a:off x="9193384" y="1867109"/>
            <a:ext cx="2286001" cy="2286001"/>
            <a:chOff x="930251" y="2909525"/>
            <a:chExt cx="2286001" cy="2286001"/>
          </a:xfrm>
        </p:grpSpPr>
        <p:sp>
          <p:nvSpPr>
            <p:cNvPr id="53" name="Rectangle: Rounded Corners 52">
              <a:extLst>
                <a:ext uri="{FF2B5EF4-FFF2-40B4-BE49-F238E27FC236}">
                  <a16:creationId xmlns:a16="http://schemas.microsoft.com/office/drawing/2014/main" id="{0272B6FC-A065-4E2D-A56B-391F0402674E}"/>
                </a:ext>
              </a:extLst>
            </p:cNvPr>
            <p:cNvSpPr>
              <a:spLocks noChangeAspect="1"/>
            </p:cNvSpPr>
            <p:nvPr/>
          </p:nvSpPr>
          <p:spPr>
            <a:xfrm rot="18824045">
              <a:off x="930251" y="2909525"/>
              <a:ext cx="2286000" cy="22860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71E30C47-E846-43C3-BE1B-0F2AD4D05D55}"/>
                </a:ext>
              </a:extLst>
            </p:cNvPr>
            <p:cNvSpPr>
              <a:spLocks noChangeAspect="1"/>
            </p:cNvSpPr>
            <p:nvPr/>
          </p:nvSpPr>
          <p:spPr>
            <a:xfrm rot="18824045">
              <a:off x="930252" y="2909526"/>
              <a:ext cx="2286000" cy="2286000"/>
            </a:xfrm>
            <a:custGeom>
              <a:avLst/>
              <a:gdLst>
                <a:gd name="connsiteX0" fmla="*/ 2133149 w 2286000"/>
                <a:gd name="connsiteY0" fmla="*/ 152850 h 2286000"/>
                <a:gd name="connsiteX1" fmla="*/ 1874512 w 2286000"/>
                <a:gd name="connsiteY1" fmla="*/ 45719 h 2286000"/>
                <a:gd name="connsiteX2" fmla="*/ 411486 w 2286000"/>
                <a:gd name="connsiteY2" fmla="*/ 45719 h 2286000"/>
                <a:gd name="connsiteX3" fmla="*/ 45719 w 2286000"/>
                <a:gd name="connsiteY3" fmla="*/ 411486 h 2286000"/>
                <a:gd name="connsiteX4" fmla="*/ 45719 w 2286000"/>
                <a:gd name="connsiteY4" fmla="*/ 1874512 h 2286000"/>
                <a:gd name="connsiteX5" fmla="*/ 411487 w 2286000"/>
                <a:gd name="connsiteY5" fmla="*/ 2240279 h 2286000"/>
                <a:gd name="connsiteX6" fmla="*/ 1874512 w 2286000"/>
                <a:gd name="connsiteY6" fmla="*/ 2240279 h 2286000"/>
                <a:gd name="connsiteX7" fmla="*/ 2240279 w 2286000"/>
                <a:gd name="connsiteY7" fmla="*/ 1874512 h 2286000"/>
                <a:gd name="connsiteX8" fmla="*/ 2240279 w 2286000"/>
                <a:gd name="connsiteY8" fmla="*/ 411486 h 2286000"/>
                <a:gd name="connsiteX9" fmla="*/ 2133149 w 2286000"/>
                <a:gd name="connsiteY9" fmla="*/ 152850 h 2286000"/>
                <a:gd name="connsiteX10" fmla="*/ 2174406 w 2286000"/>
                <a:gd name="connsiteY10" fmla="*/ 111595 h 2286000"/>
                <a:gd name="connsiteX11" fmla="*/ 2286000 w 2286000"/>
                <a:gd name="connsiteY11" fmla="*/ 381008 h 2286000"/>
                <a:gd name="connsiteX12" fmla="*/ 2286000 w 2286000"/>
                <a:gd name="connsiteY12" fmla="*/ 1904992 h 2286000"/>
                <a:gd name="connsiteX13" fmla="*/ 1904992 w 2286000"/>
                <a:gd name="connsiteY13" fmla="*/ 2286000 h 2286000"/>
                <a:gd name="connsiteX14" fmla="*/ 381008 w 2286000"/>
                <a:gd name="connsiteY14" fmla="*/ 2286000 h 2286000"/>
                <a:gd name="connsiteX15" fmla="*/ 0 w 2286000"/>
                <a:gd name="connsiteY15" fmla="*/ 1904992 h 2286000"/>
                <a:gd name="connsiteX16" fmla="*/ 0 w 2286000"/>
                <a:gd name="connsiteY16" fmla="*/ 381008 h 2286000"/>
                <a:gd name="connsiteX17" fmla="*/ 381008 w 2286000"/>
                <a:gd name="connsiteY17" fmla="*/ 0 h 2286000"/>
                <a:gd name="connsiteX18" fmla="*/ 1904992 w 2286000"/>
                <a:gd name="connsiteY18" fmla="*/ 0 h 2286000"/>
                <a:gd name="connsiteX19" fmla="*/ 2174406 w 2286000"/>
                <a:gd name="connsiteY19" fmla="*/ 111595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2286000">
                  <a:moveTo>
                    <a:pt x="2133149" y="152850"/>
                  </a:moveTo>
                  <a:cubicBezTo>
                    <a:pt x="2066958" y="86659"/>
                    <a:pt x="1975516" y="45719"/>
                    <a:pt x="1874512" y="45719"/>
                  </a:cubicBezTo>
                  <a:lnTo>
                    <a:pt x="411486" y="45719"/>
                  </a:lnTo>
                  <a:cubicBezTo>
                    <a:pt x="209478" y="45719"/>
                    <a:pt x="45719" y="209478"/>
                    <a:pt x="45719" y="411486"/>
                  </a:cubicBezTo>
                  <a:lnTo>
                    <a:pt x="45719" y="1874512"/>
                  </a:lnTo>
                  <a:cubicBezTo>
                    <a:pt x="45719" y="2076520"/>
                    <a:pt x="209478" y="2240279"/>
                    <a:pt x="411487" y="2240279"/>
                  </a:cubicBezTo>
                  <a:lnTo>
                    <a:pt x="1874512" y="2240279"/>
                  </a:lnTo>
                  <a:cubicBezTo>
                    <a:pt x="2076520" y="2240279"/>
                    <a:pt x="2240279" y="2076520"/>
                    <a:pt x="2240279" y="1874512"/>
                  </a:cubicBezTo>
                  <a:lnTo>
                    <a:pt x="2240279" y="411486"/>
                  </a:lnTo>
                  <a:cubicBezTo>
                    <a:pt x="2240279" y="310482"/>
                    <a:pt x="2199339" y="219041"/>
                    <a:pt x="2133149" y="152850"/>
                  </a:cubicBezTo>
                  <a:close/>
                  <a:moveTo>
                    <a:pt x="2174406" y="111595"/>
                  </a:moveTo>
                  <a:cubicBezTo>
                    <a:pt x="2243354" y="180544"/>
                    <a:pt x="2286000" y="275795"/>
                    <a:pt x="2286000" y="381008"/>
                  </a:cubicBezTo>
                  <a:lnTo>
                    <a:pt x="2286000" y="1904992"/>
                  </a:lnTo>
                  <a:cubicBezTo>
                    <a:pt x="2286000" y="2115417"/>
                    <a:pt x="2115417" y="2286000"/>
                    <a:pt x="1904992" y="2286000"/>
                  </a:cubicBezTo>
                  <a:lnTo>
                    <a:pt x="381008" y="2286000"/>
                  </a:lnTo>
                  <a:cubicBezTo>
                    <a:pt x="170583" y="2286000"/>
                    <a:pt x="0" y="2115417"/>
                    <a:pt x="0" y="1904992"/>
                  </a:cubicBezTo>
                  <a:lnTo>
                    <a:pt x="0" y="381008"/>
                  </a:lnTo>
                  <a:cubicBezTo>
                    <a:pt x="0" y="170583"/>
                    <a:pt x="170583" y="0"/>
                    <a:pt x="381008" y="0"/>
                  </a:cubicBezTo>
                  <a:lnTo>
                    <a:pt x="1904992" y="0"/>
                  </a:lnTo>
                  <a:cubicBezTo>
                    <a:pt x="2010205" y="0"/>
                    <a:pt x="2105456" y="42646"/>
                    <a:pt x="2174406" y="111595"/>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 Box 10">
            <a:extLst>
              <a:ext uri="{FF2B5EF4-FFF2-40B4-BE49-F238E27FC236}">
                <a16:creationId xmlns:a16="http://schemas.microsoft.com/office/drawing/2014/main" id="{2A2BEB20-0CD1-4B1E-9FCE-3EBA3B3CDCE7}"/>
              </a:ext>
            </a:extLst>
          </p:cNvPr>
          <p:cNvSpPr txBox="1">
            <a:spLocks noChangeArrowheads="1"/>
          </p:cNvSpPr>
          <p:nvPr/>
        </p:nvSpPr>
        <p:spPr bwMode="auto">
          <a:xfrm>
            <a:off x="9993484" y="181729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FFA803"/>
                </a:solidFill>
                <a:latin typeface="Bernard MT Condensed" panose="02050806060905020404" pitchFamily="18" charset="0"/>
              </a:rPr>
              <a:t>04</a:t>
            </a:r>
          </a:p>
          <a:p>
            <a:pPr algn="ctr"/>
            <a:r>
              <a:rPr lang="en-US" sz="1000" dirty="0">
                <a:solidFill>
                  <a:srgbClr val="FFA803"/>
                </a:solidFill>
              </a:rPr>
              <a:t>OPTION</a:t>
            </a:r>
          </a:p>
        </p:txBody>
      </p:sp>
      <p:sp>
        <p:nvSpPr>
          <p:cNvPr id="51" name="TextBox 50">
            <a:extLst>
              <a:ext uri="{FF2B5EF4-FFF2-40B4-BE49-F238E27FC236}">
                <a16:creationId xmlns:a16="http://schemas.microsoft.com/office/drawing/2014/main" id="{7B91BBC1-6826-4DA0-B795-9C72EDEC7AFA}"/>
              </a:ext>
            </a:extLst>
          </p:cNvPr>
          <p:cNvSpPr txBox="1"/>
          <p:nvPr/>
        </p:nvSpPr>
        <p:spPr>
          <a:xfrm>
            <a:off x="9381742" y="2658366"/>
            <a:ext cx="1782910" cy="1261884"/>
          </a:xfrm>
          <a:prstGeom prst="rect">
            <a:avLst/>
          </a:prstGeom>
          <a:noFill/>
        </p:spPr>
        <p:txBody>
          <a:bodyPr wrap="square" rtlCol="0">
            <a:spAutoFit/>
          </a:bodyPr>
          <a:lstStyle/>
          <a:p>
            <a:pPr algn="ctr"/>
            <a:r>
              <a:rPr lang="en-US" sz="1400" b="1" dirty="0">
                <a:solidFill>
                  <a:srgbClr val="4D4D4D"/>
                </a:solidFill>
                <a:latin typeface="Candara" panose="020E0502030303020204" pitchFamily="34" charset="0"/>
              </a:rPr>
              <a:t>LOREM IPSUM</a:t>
            </a:r>
          </a:p>
          <a:p>
            <a:pPr algn="ctr"/>
            <a:endParaRPr lang="en-US" sz="200" dirty="0">
              <a:solidFill>
                <a:srgbClr val="4D4D4D"/>
              </a:solidFill>
              <a:latin typeface="Candara" panose="020E0502030303020204" pitchFamily="34" charset="0"/>
            </a:endParaRPr>
          </a:p>
          <a:p>
            <a:pPr algn="ctr"/>
            <a:r>
              <a:rPr lang="en-US" sz="1200" dirty="0">
                <a:solidFill>
                  <a:srgbClr val="4D4D4D"/>
                </a:solidFill>
                <a:latin typeface="Candara" panose="020E0502030303020204" pitchFamily="34" charset="0"/>
              </a:rPr>
              <a:t>Lorem ipsum dolor sit amet, consectetur adipiscing elit, sed do eiusmod tempor incididunt.</a:t>
            </a:r>
            <a:endParaRPr lang="en-US" sz="1000" dirty="0">
              <a:solidFill>
                <a:srgbClr val="4D4D4D"/>
              </a:solidFill>
              <a:latin typeface="Candara" panose="020E0502030303020204" pitchFamily="34" charset="0"/>
            </a:endParaRPr>
          </a:p>
        </p:txBody>
      </p:sp>
      <p:grpSp>
        <p:nvGrpSpPr>
          <p:cNvPr id="46" name="Group 45">
            <a:extLst>
              <a:ext uri="{FF2B5EF4-FFF2-40B4-BE49-F238E27FC236}">
                <a16:creationId xmlns:a16="http://schemas.microsoft.com/office/drawing/2014/main" id="{952B95D7-BE7C-4E77-A6DA-9A76BE8A17AB}"/>
              </a:ext>
            </a:extLst>
          </p:cNvPr>
          <p:cNvGrpSpPr/>
          <p:nvPr/>
        </p:nvGrpSpPr>
        <p:grpSpPr>
          <a:xfrm>
            <a:off x="8610605" y="1316736"/>
            <a:ext cx="1978888" cy="2501550"/>
            <a:chOff x="347472" y="2368296"/>
            <a:chExt cx="1978888" cy="2501550"/>
          </a:xfrm>
        </p:grpSpPr>
        <p:sp>
          <p:nvSpPr>
            <p:cNvPr id="47" name="Freeform: Shape 46">
              <a:extLst>
                <a:ext uri="{FF2B5EF4-FFF2-40B4-BE49-F238E27FC236}">
                  <a16:creationId xmlns:a16="http://schemas.microsoft.com/office/drawing/2014/main" id="{BE50C22B-9B76-4A5C-B213-8EB41A92989D}"/>
                </a:ext>
              </a:extLst>
            </p:cNvPr>
            <p:cNvSpPr>
              <a:spLocks noChangeAspect="1"/>
            </p:cNvSpPr>
            <p:nvPr/>
          </p:nvSpPr>
          <p:spPr>
            <a:xfrm rot="20946387">
              <a:off x="347472" y="2368296"/>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FFA803"/>
            </a:solidFill>
            <a:ln>
              <a:solidFill>
                <a:schemeClr val="bg1">
                  <a:alpha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 Box 10">
              <a:extLst>
                <a:ext uri="{FF2B5EF4-FFF2-40B4-BE49-F238E27FC236}">
                  <a16:creationId xmlns:a16="http://schemas.microsoft.com/office/drawing/2014/main" id="{62C14CFC-07BA-4729-85AB-CB236DBA62CC}"/>
                </a:ext>
              </a:extLst>
            </p:cNvPr>
            <p:cNvSpPr txBox="1">
              <a:spLocks noChangeArrowheads="1"/>
            </p:cNvSpPr>
            <p:nvPr/>
          </p:nvSpPr>
          <p:spPr bwMode="auto">
            <a:xfrm>
              <a:off x="457198" y="3066502"/>
              <a:ext cx="685800" cy="677108"/>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04</a:t>
              </a:r>
            </a:p>
          </p:txBody>
        </p:sp>
      </p:grpSp>
      <p:sp>
        <p:nvSpPr>
          <p:cNvPr id="16" name="Freeform 37">
            <a:extLst>
              <a:ext uri="{FF2B5EF4-FFF2-40B4-BE49-F238E27FC236}">
                <a16:creationId xmlns:a16="http://schemas.microsoft.com/office/drawing/2014/main" id="{14BA5E03-BF3F-4ED6-BB4E-1CD73DAA8B78}"/>
              </a:ext>
            </a:extLst>
          </p:cNvPr>
          <p:cNvSpPr>
            <a:spLocks noChangeAspect="1" noEditPoints="1"/>
          </p:cNvSpPr>
          <p:nvPr/>
        </p:nvSpPr>
        <p:spPr bwMode="auto">
          <a:xfrm>
            <a:off x="5724625" y="276475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05050"/>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101">
            <a:extLst>
              <a:ext uri="{FF2B5EF4-FFF2-40B4-BE49-F238E27FC236}">
                <a16:creationId xmlns:a16="http://schemas.microsoft.com/office/drawing/2014/main" id="{49145C3E-58C8-4F95-9121-82EA54412377}"/>
              </a:ext>
            </a:extLst>
          </p:cNvPr>
          <p:cNvSpPr>
            <a:spLocks noChangeAspect="1" noEditPoints="1"/>
          </p:cNvSpPr>
          <p:nvPr/>
        </p:nvSpPr>
        <p:spPr bwMode="auto">
          <a:xfrm>
            <a:off x="8357288" y="450672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050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Freeform 91">
            <a:extLst>
              <a:ext uri="{FF2B5EF4-FFF2-40B4-BE49-F238E27FC236}">
                <a16:creationId xmlns:a16="http://schemas.microsoft.com/office/drawing/2014/main" id="{22D8F8C5-1F46-4379-8C60-1E372ADE3125}"/>
              </a:ext>
            </a:extLst>
          </p:cNvPr>
          <p:cNvSpPr>
            <a:spLocks noChangeAspect="1" noEditPoints="1"/>
          </p:cNvSpPr>
          <p:nvPr/>
        </p:nvSpPr>
        <p:spPr bwMode="auto">
          <a:xfrm>
            <a:off x="11216281" y="277246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050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48580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animEffect transition="in" filter="fade">
                                      <p:cBhvr>
                                        <p:cTn id="25" dur="500"/>
                                        <p:tgtEl>
                                          <p:spTgt spid="13"/>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9"/>
                                        </p:tgtEl>
                                        <p:attrNameLst>
                                          <p:attrName>style.visibility</p:attrName>
                                        </p:attrNameLst>
                                      </p:cBhvr>
                                      <p:to>
                                        <p:strVal val="visible"/>
                                      </p:to>
                                    </p:set>
                                    <p:anim calcmode="lin" valueType="num">
                                      <p:cBhvr>
                                        <p:cTn id="28" dur="500" fill="hold"/>
                                        <p:tgtEl>
                                          <p:spTgt spid="19"/>
                                        </p:tgtEl>
                                        <p:attrNameLst>
                                          <p:attrName>ppt_w</p:attrName>
                                        </p:attrNameLst>
                                      </p:cBhvr>
                                      <p:tavLst>
                                        <p:tav tm="0">
                                          <p:val>
                                            <p:fltVal val="0"/>
                                          </p:val>
                                        </p:tav>
                                        <p:tav tm="100000">
                                          <p:val>
                                            <p:strVal val="#ppt_w"/>
                                          </p:val>
                                        </p:tav>
                                      </p:tavLst>
                                    </p:anim>
                                    <p:anim calcmode="lin" valueType="num">
                                      <p:cBhvr>
                                        <p:cTn id="29" dur="500" fill="hold"/>
                                        <p:tgtEl>
                                          <p:spTgt spid="19"/>
                                        </p:tgtEl>
                                        <p:attrNameLst>
                                          <p:attrName>ppt_h</p:attrName>
                                        </p:attrNameLst>
                                      </p:cBhvr>
                                      <p:tavLst>
                                        <p:tav tm="0">
                                          <p:val>
                                            <p:fltVal val="0"/>
                                          </p:val>
                                        </p:tav>
                                        <p:tav tm="100000">
                                          <p:val>
                                            <p:strVal val="#ppt_h"/>
                                          </p:val>
                                        </p:tav>
                                      </p:tavLst>
                                    </p:anim>
                                    <p:animEffect transition="in" filter="fade">
                                      <p:cBhvr>
                                        <p:cTn id="30" dur="500"/>
                                        <p:tgtEl>
                                          <p:spTgt spid="19"/>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3500"/>
                            </p:stCondLst>
                            <p:childTnLst>
                              <p:par>
                                <p:cTn id="38" presetID="53" presetClass="entr" presetSubtype="16" fill="hold" nodeType="afterEffect">
                                  <p:stCondLst>
                                    <p:cond delay="0"/>
                                  </p:stCondLst>
                                  <p:childTnLst>
                                    <p:set>
                                      <p:cBhvr>
                                        <p:cTn id="39" dur="1" fill="hold">
                                          <p:stCondLst>
                                            <p:cond delay="0"/>
                                          </p:stCondLst>
                                        </p:cTn>
                                        <p:tgtEl>
                                          <p:spTgt spid="27"/>
                                        </p:tgtEl>
                                        <p:attrNameLst>
                                          <p:attrName>style.visibility</p:attrName>
                                        </p:attrNameLst>
                                      </p:cBhvr>
                                      <p:to>
                                        <p:strVal val="visible"/>
                                      </p:to>
                                    </p:set>
                                    <p:anim calcmode="lin" valueType="num">
                                      <p:cBhvr>
                                        <p:cTn id="40" dur="500" fill="hold"/>
                                        <p:tgtEl>
                                          <p:spTgt spid="27"/>
                                        </p:tgtEl>
                                        <p:attrNameLst>
                                          <p:attrName>ppt_w</p:attrName>
                                        </p:attrNameLst>
                                      </p:cBhvr>
                                      <p:tavLst>
                                        <p:tav tm="0">
                                          <p:val>
                                            <p:fltVal val="0"/>
                                          </p:val>
                                        </p:tav>
                                        <p:tav tm="100000">
                                          <p:val>
                                            <p:strVal val="#ppt_w"/>
                                          </p:val>
                                        </p:tav>
                                      </p:tavLst>
                                    </p:anim>
                                    <p:anim calcmode="lin" valueType="num">
                                      <p:cBhvr>
                                        <p:cTn id="41" dur="500" fill="hold"/>
                                        <p:tgtEl>
                                          <p:spTgt spid="27"/>
                                        </p:tgtEl>
                                        <p:attrNameLst>
                                          <p:attrName>ppt_h</p:attrName>
                                        </p:attrNameLst>
                                      </p:cBhvr>
                                      <p:tavLst>
                                        <p:tav tm="0">
                                          <p:val>
                                            <p:fltVal val="0"/>
                                          </p:val>
                                        </p:tav>
                                        <p:tav tm="100000">
                                          <p:val>
                                            <p:strVal val="#ppt_h"/>
                                          </p:val>
                                        </p:tav>
                                      </p:tavLst>
                                    </p:anim>
                                    <p:animEffect transition="in" filter="fade">
                                      <p:cBhvr>
                                        <p:cTn id="42" dur="500"/>
                                        <p:tgtEl>
                                          <p:spTgt spid="27"/>
                                        </p:tgtEl>
                                      </p:cBhvr>
                                    </p:animEffect>
                                  </p:childTnLst>
                                </p:cTn>
                              </p:par>
                            </p:childTnLst>
                          </p:cTn>
                        </p:par>
                        <p:par>
                          <p:cTn id="43" fill="hold">
                            <p:stCondLst>
                              <p:cond delay="4000"/>
                            </p:stCondLst>
                            <p:childTnLst>
                              <p:par>
                                <p:cTn id="44" presetID="42" presetClass="entr" presetSubtype="0" fill="hold"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1000" fill="hold"/>
                                        <p:tgtEl>
                                          <p:spTgt spid="24"/>
                                        </p:tgtEl>
                                        <p:attrNameLst>
                                          <p:attrName>ppt_y</p:attrName>
                                        </p:attrNameLst>
                                      </p:cBhvr>
                                      <p:tavLst>
                                        <p:tav tm="0">
                                          <p:val>
                                            <p:strVal val="#ppt_y+.1"/>
                                          </p:val>
                                        </p:tav>
                                        <p:tav tm="100000">
                                          <p:val>
                                            <p:strVal val="#ppt_y"/>
                                          </p:val>
                                        </p:tav>
                                      </p:tavLst>
                                    </p:anim>
                                  </p:childTnLst>
                                </p:cTn>
                              </p:par>
                            </p:childTnLst>
                          </p:cTn>
                        </p:par>
                        <p:par>
                          <p:cTn id="49" fill="hold">
                            <p:stCondLst>
                              <p:cond delay="500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6"/>
                                        </p:tgtEl>
                                        <p:attrNameLst>
                                          <p:attrName>style.visibility</p:attrName>
                                        </p:attrNameLst>
                                      </p:cBhvr>
                                      <p:to>
                                        <p:strVal val="visible"/>
                                      </p:to>
                                    </p:set>
                                    <p:anim calcmode="lin" valueType="num">
                                      <p:cBhvr>
                                        <p:cTn id="57" dur="500" fill="hold"/>
                                        <p:tgtEl>
                                          <p:spTgt spid="16"/>
                                        </p:tgtEl>
                                        <p:attrNameLst>
                                          <p:attrName>ppt_w</p:attrName>
                                        </p:attrNameLst>
                                      </p:cBhvr>
                                      <p:tavLst>
                                        <p:tav tm="0">
                                          <p:val>
                                            <p:fltVal val="0"/>
                                          </p:val>
                                        </p:tav>
                                        <p:tav tm="100000">
                                          <p:val>
                                            <p:strVal val="#ppt_w"/>
                                          </p:val>
                                        </p:tav>
                                      </p:tavLst>
                                    </p:anim>
                                    <p:anim calcmode="lin" valueType="num">
                                      <p:cBhvr>
                                        <p:cTn id="58" dur="500" fill="hold"/>
                                        <p:tgtEl>
                                          <p:spTgt spid="16"/>
                                        </p:tgtEl>
                                        <p:attrNameLst>
                                          <p:attrName>ppt_h</p:attrName>
                                        </p:attrNameLst>
                                      </p:cBhvr>
                                      <p:tavLst>
                                        <p:tav tm="0">
                                          <p:val>
                                            <p:fltVal val="0"/>
                                          </p:val>
                                        </p:tav>
                                        <p:tav tm="100000">
                                          <p:val>
                                            <p:strVal val="#ppt_h"/>
                                          </p:val>
                                        </p:tav>
                                      </p:tavLst>
                                    </p:anim>
                                    <p:animEffect transition="in" filter="fade">
                                      <p:cBhvr>
                                        <p:cTn id="59" dur="500"/>
                                        <p:tgtEl>
                                          <p:spTgt spid="16"/>
                                        </p:tgtEl>
                                      </p:cBhvr>
                                    </p:animEffect>
                                  </p:childTnLst>
                                </p:cTn>
                              </p:par>
                            </p:childTnLst>
                          </p:cTn>
                        </p:par>
                        <p:par>
                          <p:cTn id="60" fill="hold">
                            <p:stCondLst>
                              <p:cond delay="5500"/>
                            </p:stCondLst>
                            <p:childTnLst>
                              <p:par>
                                <p:cTn id="61" presetID="42" presetClass="entr" presetSubtype="0" fill="hold" grpId="0" nodeType="afterEffect">
                                  <p:stCondLst>
                                    <p:cond delay="0"/>
                                  </p:stCondLst>
                                  <p:childTnLst>
                                    <p:set>
                                      <p:cBhvr>
                                        <p:cTn id="62" dur="1" fill="hold">
                                          <p:stCondLst>
                                            <p:cond delay="0"/>
                                          </p:stCondLst>
                                        </p:cTn>
                                        <p:tgtEl>
                                          <p:spTgt spid="29"/>
                                        </p:tgtEl>
                                        <p:attrNameLst>
                                          <p:attrName>style.visibility</p:attrName>
                                        </p:attrNameLst>
                                      </p:cBhvr>
                                      <p:to>
                                        <p:strVal val="visible"/>
                                      </p:to>
                                    </p:set>
                                    <p:animEffect transition="in" filter="fade">
                                      <p:cBhvr>
                                        <p:cTn id="63" dur="1000"/>
                                        <p:tgtEl>
                                          <p:spTgt spid="29"/>
                                        </p:tgtEl>
                                      </p:cBhvr>
                                    </p:animEffect>
                                    <p:anim calcmode="lin" valueType="num">
                                      <p:cBhvr>
                                        <p:cTn id="64" dur="1000" fill="hold"/>
                                        <p:tgtEl>
                                          <p:spTgt spid="29"/>
                                        </p:tgtEl>
                                        <p:attrNameLst>
                                          <p:attrName>ppt_x</p:attrName>
                                        </p:attrNameLst>
                                      </p:cBhvr>
                                      <p:tavLst>
                                        <p:tav tm="0">
                                          <p:val>
                                            <p:strVal val="#ppt_x"/>
                                          </p:val>
                                        </p:tav>
                                        <p:tav tm="100000">
                                          <p:val>
                                            <p:strVal val="#ppt_x"/>
                                          </p:val>
                                        </p:tav>
                                      </p:tavLst>
                                    </p:anim>
                                    <p:anim calcmode="lin" valueType="num">
                                      <p:cBhvr>
                                        <p:cTn id="65" dur="1000" fill="hold"/>
                                        <p:tgtEl>
                                          <p:spTgt spid="29"/>
                                        </p:tgtEl>
                                        <p:attrNameLst>
                                          <p:attrName>ppt_y</p:attrName>
                                        </p:attrNameLst>
                                      </p:cBhvr>
                                      <p:tavLst>
                                        <p:tav tm="0">
                                          <p:val>
                                            <p:strVal val="#ppt_y+.1"/>
                                          </p:val>
                                        </p:tav>
                                        <p:tav tm="100000">
                                          <p:val>
                                            <p:strVal val="#ppt_y"/>
                                          </p:val>
                                        </p:tav>
                                      </p:tavLst>
                                    </p:anim>
                                  </p:childTnLst>
                                </p:cTn>
                              </p:par>
                            </p:childTnLst>
                          </p:cTn>
                        </p:par>
                        <p:par>
                          <p:cTn id="66" fill="hold">
                            <p:stCondLst>
                              <p:cond delay="6500"/>
                            </p:stCondLst>
                            <p:childTnLst>
                              <p:par>
                                <p:cTn id="67" presetID="53" presetClass="entr" presetSubtype="16" fill="hold"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childTnLst>
                                </p:cTn>
                              </p:par>
                            </p:childTnLst>
                          </p:cTn>
                        </p:par>
                        <p:par>
                          <p:cTn id="72" fill="hold">
                            <p:stCondLst>
                              <p:cond delay="7000"/>
                            </p:stCondLst>
                            <p:childTnLst>
                              <p:par>
                                <p:cTn id="73" presetID="42" presetClass="entr" presetSubtype="0" fill="hold"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39"/>
                                        </p:tgtEl>
                                        <p:attrNameLst>
                                          <p:attrName>style.visibility</p:attrName>
                                        </p:attrNameLst>
                                      </p:cBhvr>
                                      <p:to>
                                        <p:strVal val="visible"/>
                                      </p:to>
                                    </p:set>
                                    <p:anim calcmode="lin" valueType="num">
                                      <p:cBhvr>
                                        <p:cTn id="81" dur="500" fill="hold"/>
                                        <p:tgtEl>
                                          <p:spTgt spid="39"/>
                                        </p:tgtEl>
                                        <p:attrNameLst>
                                          <p:attrName>ppt_w</p:attrName>
                                        </p:attrNameLst>
                                      </p:cBhvr>
                                      <p:tavLst>
                                        <p:tav tm="0">
                                          <p:val>
                                            <p:fltVal val="0"/>
                                          </p:val>
                                        </p:tav>
                                        <p:tav tm="100000">
                                          <p:val>
                                            <p:strVal val="#ppt_w"/>
                                          </p:val>
                                        </p:tav>
                                      </p:tavLst>
                                    </p:anim>
                                    <p:anim calcmode="lin" valueType="num">
                                      <p:cBhvr>
                                        <p:cTn id="82" dur="500" fill="hold"/>
                                        <p:tgtEl>
                                          <p:spTgt spid="39"/>
                                        </p:tgtEl>
                                        <p:attrNameLst>
                                          <p:attrName>ppt_h</p:attrName>
                                        </p:attrNameLst>
                                      </p:cBhvr>
                                      <p:tavLst>
                                        <p:tav tm="0">
                                          <p:val>
                                            <p:fltVal val="0"/>
                                          </p:val>
                                        </p:tav>
                                        <p:tav tm="100000">
                                          <p:val>
                                            <p:strVal val="#ppt_h"/>
                                          </p:val>
                                        </p:tav>
                                      </p:tavLst>
                                    </p:anim>
                                    <p:animEffect transition="in" filter="fade">
                                      <p:cBhvr>
                                        <p:cTn id="83" dur="500"/>
                                        <p:tgtEl>
                                          <p:spTgt spid="39"/>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p:cTn id="86" dur="500" fill="hold"/>
                                        <p:tgtEl>
                                          <p:spTgt spid="17"/>
                                        </p:tgtEl>
                                        <p:attrNameLst>
                                          <p:attrName>ppt_w</p:attrName>
                                        </p:attrNameLst>
                                      </p:cBhvr>
                                      <p:tavLst>
                                        <p:tav tm="0">
                                          <p:val>
                                            <p:fltVal val="0"/>
                                          </p:val>
                                        </p:tav>
                                        <p:tav tm="100000">
                                          <p:val>
                                            <p:strVal val="#ppt_w"/>
                                          </p:val>
                                        </p:tav>
                                      </p:tavLst>
                                    </p:anim>
                                    <p:anim calcmode="lin" valueType="num">
                                      <p:cBhvr>
                                        <p:cTn id="87" dur="500" fill="hold"/>
                                        <p:tgtEl>
                                          <p:spTgt spid="17"/>
                                        </p:tgtEl>
                                        <p:attrNameLst>
                                          <p:attrName>ppt_h</p:attrName>
                                        </p:attrNameLst>
                                      </p:cBhvr>
                                      <p:tavLst>
                                        <p:tav tm="0">
                                          <p:val>
                                            <p:fltVal val="0"/>
                                          </p:val>
                                        </p:tav>
                                        <p:tav tm="100000">
                                          <p:val>
                                            <p:strVal val="#ppt_h"/>
                                          </p:val>
                                        </p:tav>
                                      </p:tavLst>
                                    </p:anim>
                                    <p:animEffect transition="in" filter="fade">
                                      <p:cBhvr>
                                        <p:cTn id="88" dur="500"/>
                                        <p:tgtEl>
                                          <p:spTgt spid="17"/>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40"/>
                                        </p:tgtEl>
                                        <p:attrNameLst>
                                          <p:attrName>style.visibility</p:attrName>
                                        </p:attrNameLst>
                                      </p:cBhvr>
                                      <p:to>
                                        <p:strVal val="visible"/>
                                      </p:to>
                                    </p:set>
                                    <p:animEffect transition="in" filter="fade">
                                      <p:cBhvr>
                                        <p:cTn id="92" dur="1000"/>
                                        <p:tgtEl>
                                          <p:spTgt spid="40"/>
                                        </p:tgtEl>
                                      </p:cBhvr>
                                    </p:animEffect>
                                    <p:anim calcmode="lin" valueType="num">
                                      <p:cBhvr>
                                        <p:cTn id="93" dur="1000" fill="hold"/>
                                        <p:tgtEl>
                                          <p:spTgt spid="40"/>
                                        </p:tgtEl>
                                        <p:attrNameLst>
                                          <p:attrName>ppt_x</p:attrName>
                                        </p:attrNameLst>
                                      </p:cBhvr>
                                      <p:tavLst>
                                        <p:tav tm="0">
                                          <p:val>
                                            <p:strVal val="#ppt_x"/>
                                          </p:val>
                                        </p:tav>
                                        <p:tav tm="100000">
                                          <p:val>
                                            <p:strVal val="#ppt_x"/>
                                          </p:val>
                                        </p:tav>
                                      </p:tavLst>
                                    </p:anim>
                                    <p:anim calcmode="lin" valueType="num">
                                      <p:cBhvr>
                                        <p:cTn id="94" dur="1000" fill="hold"/>
                                        <p:tgtEl>
                                          <p:spTgt spid="40"/>
                                        </p:tgtEl>
                                        <p:attrNameLst>
                                          <p:attrName>ppt_y</p:attrName>
                                        </p:attrNameLst>
                                      </p:cBhvr>
                                      <p:tavLst>
                                        <p:tav tm="0">
                                          <p:val>
                                            <p:strVal val="#ppt_y+.1"/>
                                          </p:val>
                                        </p:tav>
                                        <p:tav tm="100000">
                                          <p:val>
                                            <p:strVal val="#ppt_y"/>
                                          </p:val>
                                        </p:tav>
                                      </p:tavLst>
                                    </p:anim>
                                  </p:childTnLst>
                                </p:cTn>
                              </p:par>
                            </p:childTnLst>
                          </p:cTn>
                        </p:par>
                        <p:par>
                          <p:cTn id="95" fill="hold">
                            <p:stCondLst>
                              <p:cond delay="9500"/>
                            </p:stCondLst>
                            <p:childTnLst>
                              <p:par>
                                <p:cTn id="96" presetID="53" presetClass="entr" presetSubtype="16" fill="hold" nodeType="afterEffect">
                                  <p:stCondLst>
                                    <p:cond delay="0"/>
                                  </p:stCondLst>
                                  <p:childTnLst>
                                    <p:set>
                                      <p:cBhvr>
                                        <p:cTn id="97" dur="1" fill="hold">
                                          <p:stCondLst>
                                            <p:cond delay="0"/>
                                          </p:stCondLst>
                                        </p:cTn>
                                        <p:tgtEl>
                                          <p:spTgt spid="49"/>
                                        </p:tgtEl>
                                        <p:attrNameLst>
                                          <p:attrName>style.visibility</p:attrName>
                                        </p:attrNameLst>
                                      </p:cBhvr>
                                      <p:to>
                                        <p:strVal val="visible"/>
                                      </p:to>
                                    </p:set>
                                    <p:anim calcmode="lin" valueType="num">
                                      <p:cBhvr>
                                        <p:cTn id="98" dur="500" fill="hold"/>
                                        <p:tgtEl>
                                          <p:spTgt spid="49"/>
                                        </p:tgtEl>
                                        <p:attrNameLst>
                                          <p:attrName>ppt_w</p:attrName>
                                        </p:attrNameLst>
                                      </p:cBhvr>
                                      <p:tavLst>
                                        <p:tav tm="0">
                                          <p:val>
                                            <p:fltVal val="0"/>
                                          </p:val>
                                        </p:tav>
                                        <p:tav tm="100000">
                                          <p:val>
                                            <p:strVal val="#ppt_w"/>
                                          </p:val>
                                        </p:tav>
                                      </p:tavLst>
                                    </p:anim>
                                    <p:anim calcmode="lin" valueType="num">
                                      <p:cBhvr>
                                        <p:cTn id="99" dur="500" fill="hold"/>
                                        <p:tgtEl>
                                          <p:spTgt spid="49"/>
                                        </p:tgtEl>
                                        <p:attrNameLst>
                                          <p:attrName>ppt_h</p:attrName>
                                        </p:attrNameLst>
                                      </p:cBhvr>
                                      <p:tavLst>
                                        <p:tav tm="0">
                                          <p:val>
                                            <p:fltVal val="0"/>
                                          </p:val>
                                        </p:tav>
                                        <p:tav tm="100000">
                                          <p:val>
                                            <p:strVal val="#ppt_h"/>
                                          </p:val>
                                        </p:tav>
                                      </p:tavLst>
                                    </p:anim>
                                    <p:animEffect transition="in" filter="fade">
                                      <p:cBhvr>
                                        <p:cTn id="100" dur="500"/>
                                        <p:tgtEl>
                                          <p:spTgt spid="49"/>
                                        </p:tgtEl>
                                      </p:cBhvr>
                                    </p:animEffect>
                                  </p:childTnLst>
                                </p:cTn>
                              </p:par>
                            </p:childTnLst>
                          </p:cTn>
                        </p:par>
                        <p:par>
                          <p:cTn id="101" fill="hold">
                            <p:stCondLst>
                              <p:cond delay="10000"/>
                            </p:stCondLst>
                            <p:childTnLst>
                              <p:par>
                                <p:cTn id="102" presetID="42" presetClass="entr" presetSubtype="0" fill="hold"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fade">
                                      <p:cBhvr>
                                        <p:cTn id="104" dur="1000"/>
                                        <p:tgtEl>
                                          <p:spTgt spid="46"/>
                                        </p:tgtEl>
                                      </p:cBhvr>
                                    </p:animEffect>
                                    <p:anim calcmode="lin" valueType="num">
                                      <p:cBhvr>
                                        <p:cTn id="105" dur="1000" fill="hold"/>
                                        <p:tgtEl>
                                          <p:spTgt spid="46"/>
                                        </p:tgtEl>
                                        <p:attrNameLst>
                                          <p:attrName>ppt_x</p:attrName>
                                        </p:attrNameLst>
                                      </p:cBhvr>
                                      <p:tavLst>
                                        <p:tav tm="0">
                                          <p:val>
                                            <p:strVal val="#ppt_x"/>
                                          </p:val>
                                        </p:tav>
                                        <p:tav tm="100000">
                                          <p:val>
                                            <p:strVal val="#ppt_x"/>
                                          </p:val>
                                        </p:tav>
                                      </p:tavLst>
                                    </p:anim>
                                    <p:anim calcmode="lin" valueType="num">
                                      <p:cBhvr>
                                        <p:cTn id="106" dur="1000" fill="hold"/>
                                        <p:tgtEl>
                                          <p:spTgt spid="46"/>
                                        </p:tgtEl>
                                        <p:attrNameLst>
                                          <p:attrName>ppt_y</p:attrName>
                                        </p:attrNameLst>
                                      </p:cBhvr>
                                      <p:tavLst>
                                        <p:tav tm="0">
                                          <p:val>
                                            <p:strVal val="#ppt_y+.1"/>
                                          </p:val>
                                        </p:tav>
                                        <p:tav tm="100000">
                                          <p:val>
                                            <p:strVal val="#ppt_y"/>
                                          </p:val>
                                        </p:tav>
                                      </p:tavLst>
                                    </p:anim>
                                  </p:childTnLst>
                                </p:cTn>
                              </p:par>
                            </p:childTnLst>
                          </p:cTn>
                        </p:par>
                        <p:par>
                          <p:cTn id="107" fill="hold">
                            <p:stCondLst>
                              <p:cond delay="11000"/>
                            </p:stCondLst>
                            <p:childTnLst>
                              <p:par>
                                <p:cTn id="108" presetID="53" presetClass="entr" presetSubtype="16" fill="hold" grpId="0" nodeType="afterEffect">
                                  <p:stCondLst>
                                    <p:cond delay="0"/>
                                  </p:stCondLst>
                                  <p:childTnLst>
                                    <p:set>
                                      <p:cBhvr>
                                        <p:cTn id="109" dur="1" fill="hold">
                                          <p:stCondLst>
                                            <p:cond delay="0"/>
                                          </p:stCondLst>
                                        </p:cTn>
                                        <p:tgtEl>
                                          <p:spTgt spid="50"/>
                                        </p:tgtEl>
                                        <p:attrNameLst>
                                          <p:attrName>style.visibility</p:attrName>
                                        </p:attrNameLst>
                                      </p:cBhvr>
                                      <p:to>
                                        <p:strVal val="visible"/>
                                      </p:to>
                                    </p:set>
                                    <p:anim calcmode="lin" valueType="num">
                                      <p:cBhvr>
                                        <p:cTn id="110" dur="500" fill="hold"/>
                                        <p:tgtEl>
                                          <p:spTgt spid="50"/>
                                        </p:tgtEl>
                                        <p:attrNameLst>
                                          <p:attrName>ppt_w</p:attrName>
                                        </p:attrNameLst>
                                      </p:cBhvr>
                                      <p:tavLst>
                                        <p:tav tm="0">
                                          <p:val>
                                            <p:fltVal val="0"/>
                                          </p:val>
                                        </p:tav>
                                        <p:tav tm="100000">
                                          <p:val>
                                            <p:strVal val="#ppt_w"/>
                                          </p:val>
                                        </p:tav>
                                      </p:tavLst>
                                    </p:anim>
                                    <p:anim calcmode="lin" valueType="num">
                                      <p:cBhvr>
                                        <p:cTn id="111" dur="500" fill="hold"/>
                                        <p:tgtEl>
                                          <p:spTgt spid="50"/>
                                        </p:tgtEl>
                                        <p:attrNameLst>
                                          <p:attrName>ppt_h</p:attrName>
                                        </p:attrNameLst>
                                      </p:cBhvr>
                                      <p:tavLst>
                                        <p:tav tm="0">
                                          <p:val>
                                            <p:fltVal val="0"/>
                                          </p:val>
                                        </p:tav>
                                        <p:tav tm="100000">
                                          <p:val>
                                            <p:strVal val="#ppt_h"/>
                                          </p:val>
                                        </p:tav>
                                      </p:tavLst>
                                    </p:anim>
                                    <p:animEffect transition="in" filter="fade">
                                      <p:cBhvr>
                                        <p:cTn id="112" dur="500"/>
                                        <p:tgtEl>
                                          <p:spTgt spid="50"/>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8"/>
                                        </p:tgtEl>
                                        <p:attrNameLst>
                                          <p:attrName>style.visibility</p:attrName>
                                        </p:attrNameLst>
                                      </p:cBhvr>
                                      <p:to>
                                        <p:strVal val="visible"/>
                                      </p:to>
                                    </p:set>
                                    <p:anim calcmode="lin" valueType="num">
                                      <p:cBhvr>
                                        <p:cTn id="115" dur="500" fill="hold"/>
                                        <p:tgtEl>
                                          <p:spTgt spid="18"/>
                                        </p:tgtEl>
                                        <p:attrNameLst>
                                          <p:attrName>ppt_w</p:attrName>
                                        </p:attrNameLst>
                                      </p:cBhvr>
                                      <p:tavLst>
                                        <p:tav tm="0">
                                          <p:val>
                                            <p:fltVal val="0"/>
                                          </p:val>
                                        </p:tav>
                                        <p:tav tm="100000">
                                          <p:val>
                                            <p:strVal val="#ppt_w"/>
                                          </p:val>
                                        </p:tav>
                                      </p:tavLst>
                                    </p:anim>
                                    <p:anim calcmode="lin" valueType="num">
                                      <p:cBhvr>
                                        <p:cTn id="116" dur="500" fill="hold"/>
                                        <p:tgtEl>
                                          <p:spTgt spid="18"/>
                                        </p:tgtEl>
                                        <p:attrNameLst>
                                          <p:attrName>ppt_h</p:attrName>
                                        </p:attrNameLst>
                                      </p:cBhvr>
                                      <p:tavLst>
                                        <p:tav tm="0">
                                          <p:val>
                                            <p:fltVal val="0"/>
                                          </p:val>
                                        </p:tav>
                                        <p:tav tm="100000">
                                          <p:val>
                                            <p:strVal val="#ppt_h"/>
                                          </p:val>
                                        </p:tav>
                                      </p:tavLst>
                                    </p:anim>
                                    <p:animEffect transition="in" filter="fade">
                                      <p:cBhvr>
                                        <p:cTn id="117" dur="500"/>
                                        <p:tgtEl>
                                          <p:spTgt spid="18"/>
                                        </p:tgtEl>
                                      </p:cBhvr>
                                    </p:animEffect>
                                  </p:childTnLst>
                                </p:cTn>
                              </p:par>
                            </p:childTnLst>
                          </p:cTn>
                        </p:par>
                        <p:par>
                          <p:cTn id="118" fill="hold">
                            <p:stCondLst>
                              <p:cond delay="11500"/>
                            </p:stCondLst>
                            <p:childTnLst>
                              <p:par>
                                <p:cTn id="119" presetID="42" presetClass="entr" presetSubtype="0" fill="hold" grpId="0" nodeType="afterEffect">
                                  <p:stCondLst>
                                    <p:cond delay="0"/>
                                  </p:stCondLst>
                                  <p:childTnLst>
                                    <p:set>
                                      <p:cBhvr>
                                        <p:cTn id="120" dur="1" fill="hold">
                                          <p:stCondLst>
                                            <p:cond delay="0"/>
                                          </p:stCondLst>
                                        </p:cTn>
                                        <p:tgtEl>
                                          <p:spTgt spid="51"/>
                                        </p:tgtEl>
                                        <p:attrNameLst>
                                          <p:attrName>style.visibility</p:attrName>
                                        </p:attrNameLst>
                                      </p:cBhvr>
                                      <p:to>
                                        <p:strVal val="visible"/>
                                      </p:to>
                                    </p:set>
                                    <p:animEffect transition="in" filter="fade">
                                      <p:cBhvr>
                                        <p:cTn id="121" dur="1000"/>
                                        <p:tgtEl>
                                          <p:spTgt spid="51"/>
                                        </p:tgtEl>
                                      </p:cBhvr>
                                    </p:animEffect>
                                    <p:anim calcmode="lin" valueType="num">
                                      <p:cBhvr>
                                        <p:cTn id="122" dur="1000" fill="hold"/>
                                        <p:tgtEl>
                                          <p:spTgt spid="51"/>
                                        </p:tgtEl>
                                        <p:attrNameLst>
                                          <p:attrName>ppt_x</p:attrName>
                                        </p:attrNameLst>
                                      </p:cBhvr>
                                      <p:tavLst>
                                        <p:tav tm="0">
                                          <p:val>
                                            <p:strVal val="#ppt_x"/>
                                          </p:val>
                                        </p:tav>
                                        <p:tav tm="100000">
                                          <p:val>
                                            <p:strVal val="#ppt_x"/>
                                          </p:val>
                                        </p:tav>
                                      </p:tavLst>
                                    </p:anim>
                                    <p:anim calcmode="lin" valueType="num">
                                      <p:cBhvr>
                                        <p:cTn id="123"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p:bldP spid="14" grpId="0"/>
      <p:bldP spid="19" grpId="0" animBg="1"/>
      <p:bldP spid="28" grpId="0"/>
      <p:bldP spid="29" grpId="0"/>
      <p:bldP spid="39" grpId="0"/>
      <p:bldP spid="40" grpId="0"/>
      <p:bldP spid="50" grpId="0"/>
      <p:bldP spid="51" grpId="0"/>
      <p:bldP spid="16" grpId="0" animBg="1"/>
      <p:bldP spid="17" grpId="0" animBg="1"/>
      <p:bldP spid="1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1000" b="-41000"/>
          </a:stretch>
        </a:blipFill>
        <a:effectLst/>
      </p:bgPr>
    </p:bg>
    <p:spTree>
      <p:nvGrpSpPr>
        <p:cNvPr id="1" name=""/>
        <p:cNvGrpSpPr/>
        <p:nvPr/>
      </p:nvGrpSpPr>
      <p:grpSpPr>
        <a:xfrm>
          <a:off x="0" y="0"/>
          <a:ext cx="0" cy="0"/>
          <a:chOff x="0" y="0"/>
          <a:chExt cx="0" cy="0"/>
        </a:xfrm>
      </p:grpSpPr>
      <p:sp>
        <p:nvSpPr>
          <p:cNvPr id="3077" name="Freeform 5"/>
          <p:cNvSpPr>
            <a:spLocks/>
          </p:cNvSpPr>
          <p:nvPr/>
        </p:nvSpPr>
        <p:spPr bwMode="auto">
          <a:xfrm>
            <a:off x="11122057" y="2810718"/>
            <a:ext cx="855997" cy="981446"/>
          </a:xfrm>
          <a:custGeom>
            <a:avLst/>
            <a:gdLst/>
            <a:ahLst/>
            <a:cxnLst>
              <a:cxn ang="0">
                <a:pos x="13" y="271"/>
              </a:cxn>
              <a:cxn ang="0">
                <a:pos x="29" y="305"/>
              </a:cxn>
              <a:cxn ang="0">
                <a:pos x="34" y="311"/>
              </a:cxn>
              <a:cxn ang="0">
                <a:pos x="90" y="316"/>
              </a:cxn>
              <a:cxn ang="0">
                <a:pos x="128" y="317"/>
              </a:cxn>
              <a:cxn ang="0">
                <a:pos x="179" y="313"/>
              </a:cxn>
              <a:cxn ang="0">
                <a:pos x="212" y="306"/>
              </a:cxn>
              <a:cxn ang="0">
                <a:pos x="230" y="318"/>
              </a:cxn>
              <a:cxn ang="0">
                <a:pos x="251" y="308"/>
              </a:cxn>
              <a:cxn ang="0">
                <a:pos x="264" y="303"/>
              </a:cxn>
              <a:cxn ang="0">
                <a:pos x="254" y="291"/>
              </a:cxn>
              <a:cxn ang="0">
                <a:pos x="242" y="268"/>
              </a:cxn>
              <a:cxn ang="0">
                <a:pos x="258" y="239"/>
              </a:cxn>
              <a:cxn ang="0">
                <a:pos x="276" y="208"/>
              </a:cxn>
              <a:cxn ang="0">
                <a:pos x="263" y="196"/>
              </a:cxn>
              <a:cxn ang="0">
                <a:pos x="247" y="176"/>
              </a:cxn>
              <a:cxn ang="0">
                <a:pos x="240" y="131"/>
              </a:cxn>
              <a:cxn ang="0">
                <a:pos x="244" y="119"/>
              </a:cxn>
              <a:cxn ang="0">
                <a:pos x="243" y="103"/>
              </a:cxn>
              <a:cxn ang="0">
                <a:pos x="233" y="67"/>
              </a:cxn>
              <a:cxn ang="0">
                <a:pos x="233" y="47"/>
              </a:cxn>
              <a:cxn ang="0">
                <a:pos x="215" y="19"/>
              </a:cxn>
              <a:cxn ang="0">
                <a:pos x="210" y="1"/>
              </a:cxn>
              <a:cxn ang="0">
                <a:pos x="187" y="5"/>
              </a:cxn>
              <a:cxn ang="0">
                <a:pos x="161" y="35"/>
              </a:cxn>
              <a:cxn ang="0">
                <a:pos x="118" y="5"/>
              </a:cxn>
              <a:cxn ang="0">
                <a:pos x="76" y="32"/>
              </a:cxn>
              <a:cxn ang="0">
                <a:pos x="52" y="69"/>
              </a:cxn>
              <a:cxn ang="0">
                <a:pos x="61" y="86"/>
              </a:cxn>
              <a:cxn ang="0">
                <a:pos x="82" y="95"/>
              </a:cxn>
              <a:cxn ang="0">
                <a:pos x="50" y="134"/>
              </a:cxn>
              <a:cxn ang="0">
                <a:pos x="17" y="171"/>
              </a:cxn>
              <a:cxn ang="0">
                <a:pos x="1" y="210"/>
              </a:cxn>
              <a:cxn ang="0">
                <a:pos x="3" y="238"/>
              </a:cxn>
              <a:cxn ang="0">
                <a:pos x="2" y="263"/>
              </a:cxn>
            </a:cxnLst>
            <a:rect l="0" t="0" r="r" b="b"/>
            <a:pathLst>
              <a:path w="280" h="320">
                <a:moveTo>
                  <a:pt x="2" y="263"/>
                </a:moveTo>
                <a:cubicBezTo>
                  <a:pt x="6" y="266"/>
                  <a:pt x="9" y="267"/>
                  <a:pt x="13" y="271"/>
                </a:cubicBezTo>
                <a:cubicBezTo>
                  <a:pt x="16" y="274"/>
                  <a:pt x="21" y="284"/>
                  <a:pt x="22" y="288"/>
                </a:cubicBezTo>
                <a:cubicBezTo>
                  <a:pt x="23" y="293"/>
                  <a:pt x="26" y="300"/>
                  <a:pt x="29" y="305"/>
                </a:cubicBezTo>
                <a:cubicBezTo>
                  <a:pt x="34" y="311"/>
                  <a:pt x="34" y="311"/>
                  <a:pt x="34" y="311"/>
                </a:cubicBezTo>
                <a:cubicBezTo>
                  <a:pt x="34" y="311"/>
                  <a:pt x="34" y="311"/>
                  <a:pt x="34" y="311"/>
                </a:cubicBezTo>
                <a:cubicBezTo>
                  <a:pt x="75" y="317"/>
                  <a:pt x="75" y="317"/>
                  <a:pt x="75" y="317"/>
                </a:cubicBezTo>
                <a:cubicBezTo>
                  <a:pt x="79" y="316"/>
                  <a:pt x="85" y="317"/>
                  <a:pt x="90" y="316"/>
                </a:cubicBezTo>
                <a:cubicBezTo>
                  <a:pt x="104" y="313"/>
                  <a:pt x="115" y="317"/>
                  <a:pt x="128" y="317"/>
                </a:cubicBezTo>
                <a:cubicBezTo>
                  <a:pt x="128" y="317"/>
                  <a:pt x="128" y="317"/>
                  <a:pt x="128" y="317"/>
                </a:cubicBezTo>
                <a:cubicBezTo>
                  <a:pt x="141" y="313"/>
                  <a:pt x="141" y="313"/>
                  <a:pt x="141" y="313"/>
                </a:cubicBezTo>
                <a:cubicBezTo>
                  <a:pt x="155" y="309"/>
                  <a:pt x="166" y="316"/>
                  <a:pt x="179" y="313"/>
                </a:cubicBezTo>
                <a:cubicBezTo>
                  <a:pt x="189" y="311"/>
                  <a:pt x="202" y="305"/>
                  <a:pt x="212" y="305"/>
                </a:cubicBezTo>
                <a:cubicBezTo>
                  <a:pt x="212" y="306"/>
                  <a:pt x="212" y="306"/>
                  <a:pt x="212" y="306"/>
                </a:cubicBezTo>
                <a:cubicBezTo>
                  <a:pt x="213" y="309"/>
                  <a:pt x="213" y="320"/>
                  <a:pt x="218" y="319"/>
                </a:cubicBezTo>
                <a:cubicBezTo>
                  <a:pt x="223" y="318"/>
                  <a:pt x="226" y="318"/>
                  <a:pt x="230" y="318"/>
                </a:cubicBezTo>
                <a:cubicBezTo>
                  <a:pt x="236" y="318"/>
                  <a:pt x="240" y="313"/>
                  <a:pt x="245" y="311"/>
                </a:cubicBezTo>
                <a:cubicBezTo>
                  <a:pt x="247" y="310"/>
                  <a:pt x="249" y="309"/>
                  <a:pt x="251" y="308"/>
                </a:cubicBezTo>
                <a:cubicBezTo>
                  <a:pt x="254" y="307"/>
                  <a:pt x="261" y="306"/>
                  <a:pt x="264" y="303"/>
                </a:cubicBezTo>
                <a:cubicBezTo>
                  <a:pt x="264" y="303"/>
                  <a:pt x="264" y="303"/>
                  <a:pt x="264" y="303"/>
                </a:cubicBezTo>
                <a:cubicBezTo>
                  <a:pt x="262" y="302"/>
                  <a:pt x="261" y="301"/>
                  <a:pt x="261" y="296"/>
                </a:cubicBezTo>
                <a:cubicBezTo>
                  <a:pt x="261" y="292"/>
                  <a:pt x="258" y="293"/>
                  <a:pt x="254" y="291"/>
                </a:cubicBezTo>
                <a:cubicBezTo>
                  <a:pt x="248" y="289"/>
                  <a:pt x="233" y="294"/>
                  <a:pt x="237" y="283"/>
                </a:cubicBezTo>
                <a:cubicBezTo>
                  <a:pt x="239" y="277"/>
                  <a:pt x="238" y="273"/>
                  <a:pt x="242" y="268"/>
                </a:cubicBezTo>
                <a:cubicBezTo>
                  <a:pt x="245" y="262"/>
                  <a:pt x="249" y="251"/>
                  <a:pt x="253" y="247"/>
                </a:cubicBezTo>
                <a:cubicBezTo>
                  <a:pt x="257" y="243"/>
                  <a:pt x="253" y="243"/>
                  <a:pt x="258" y="239"/>
                </a:cubicBezTo>
                <a:cubicBezTo>
                  <a:pt x="264" y="234"/>
                  <a:pt x="264" y="229"/>
                  <a:pt x="263" y="221"/>
                </a:cubicBezTo>
                <a:cubicBezTo>
                  <a:pt x="266" y="215"/>
                  <a:pt x="272" y="213"/>
                  <a:pt x="276" y="208"/>
                </a:cubicBezTo>
                <a:cubicBezTo>
                  <a:pt x="280" y="201"/>
                  <a:pt x="279" y="201"/>
                  <a:pt x="272" y="197"/>
                </a:cubicBezTo>
                <a:cubicBezTo>
                  <a:pt x="267" y="194"/>
                  <a:pt x="270" y="192"/>
                  <a:pt x="263" y="196"/>
                </a:cubicBezTo>
                <a:cubicBezTo>
                  <a:pt x="258" y="198"/>
                  <a:pt x="254" y="197"/>
                  <a:pt x="249" y="193"/>
                </a:cubicBezTo>
                <a:cubicBezTo>
                  <a:pt x="247" y="192"/>
                  <a:pt x="247" y="179"/>
                  <a:pt x="247" y="176"/>
                </a:cubicBezTo>
                <a:cubicBezTo>
                  <a:pt x="249" y="171"/>
                  <a:pt x="248" y="167"/>
                  <a:pt x="249" y="162"/>
                </a:cubicBezTo>
                <a:cubicBezTo>
                  <a:pt x="252" y="148"/>
                  <a:pt x="249" y="142"/>
                  <a:pt x="240" y="131"/>
                </a:cubicBezTo>
                <a:cubicBezTo>
                  <a:pt x="240" y="128"/>
                  <a:pt x="242" y="127"/>
                  <a:pt x="244" y="124"/>
                </a:cubicBezTo>
                <a:cubicBezTo>
                  <a:pt x="244" y="123"/>
                  <a:pt x="244" y="120"/>
                  <a:pt x="244" y="119"/>
                </a:cubicBezTo>
                <a:cubicBezTo>
                  <a:pt x="245" y="114"/>
                  <a:pt x="250" y="111"/>
                  <a:pt x="247" y="108"/>
                </a:cubicBezTo>
                <a:cubicBezTo>
                  <a:pt x="246" y="106"/>
                  <a:pt x="245" y="104"/>
                  <a:pt x="243" y="103"/>
                </a:cubicBezTo>
                <a:cubicBezTo>
                  <a:pt x="237" y="101"/>
                  <a:pt x="227" y="80"/>
                  <a:pt x="227" y="74"/>
                </a:cubicBezTo>
                <a:cubicBezTo>
                  <a:pt x="227" y="71"/>
                  <a:pt x="233" y="71"/>
                  <a:pt x="233" y="67"/>
                </a:cubicBezTo>
                <a:cubicBezTo>
                  <a:pt x="232" y="64"/>
                  <a:pt x="228" y="59"/>
                  <a:pt x="230" y="57"/>
                </a:cubicBezTo>
                <a:cubicBezTo>
                  <a:pt x="235" y="54"/>
                  <a:pt x="235" y="53"/>
                  <a:pt x="233" y="47"/>
                </a:cubicBezTo>
                <a:cubicBezTo>
                  <a:pt x="232" y="43"/>
                  <a:pt x="225" y="36"/>
                  <a:pt x="222" y="33"/>
                </a:cubicBezTo>
                <a:cubicBezTo>
                  <a:pt x="216" y="24"/>
                  <a:pt x="212" y="32"/>
                  <a:pt x="215" y="19"/>
                </a:cubicBezTo>
                <a:cubicBezTo>
                  <a:pt x="216" y="16"/>
                  <a:pt x="215" y="10"/>
                  <a:pt x="213" y="7"/>
                </a:cubicBezTo>
                <a:cubicBezTo>
                  <a:pt x="212" y="4"/>
                  <a:pt x="210" y="2"/>
                  <a:pt x="210" y="1"/>
                </a:cubicBezTo>
                <a:cubicBezTo>
                  <a:pt x="210" y="1"/>
                  <a:pt x="210" y="1"/>
                  <a:pt x="210" y="1"/>
                </a:cubicBezTo>
                <a:cubicBezTo>
                  <a:pt x="187" y="5"/>
                  <a:pt x="187" y="5"/>
                  <a:pt x="187" y="5"/>
                </a:cubicBezTo>
                <a:cubicBezTo>
                  <a:pt x="181" y="8"/>
                  <a:pt x="173" y="13"/>
                  <a:pt x="170" y="19"/>
                </a:cubicBezTo>
                <a:cubicBezTo>
                  <a:pt x="168" y="22"/>
                  <a:pt x="164" y="35"/>
                  <a:pt x="161" y="35"/>
                </a:cubicBezTo>
                <a:cubicBezTo>
                  <a:pt x="150" y="36"/>
                  <a:pt x="142" y="28"/>
                  <a:pt x="134" y="21"/>
                </a:cubicBezTo>
                <a:cubicBezTo>
                  <a:pt x="129" y="16"/>
                  <a:pt x="124" y="8"/>
                  <a:pt x="118" y="5"/>
                </a:cubicBezTo>
                <a:cubicBezTo>
                  <a:pt x="109" y="2"/>
                  <a:pt x="96" y="0"/>
                  <a:pt x="88" y="5"/>
                </a:cubicBezTo>
                <a:cubicBezTo>
                  <a:pt x="78" y="15"/>
                  <a:pt x="77" y="19"/>
                  <a:pt x="76" y="32"/>
                </a:cubicBezTo>
                <a:cubicBezTo>
                  <a:pt x="75" y="39"/>
                  <a:pt x="64" y="47"/>
                  <a:pt x="58" y="51"/>
                </a:cubicBezTo>
                <a:cubicBezTo>
                  <a:pt x="51" y="56"/>
                  <a:pt x="55" y="62"/>
                  <a:pt x="52" y="69"/>
                </a:cubicBezTo>
                <a:cubicBezTo>
                  <a:pt x="52" y="69"/>
                  <a:pt x="52" y="69"/>
                  <a:pt x="52" y="69"/>
                </a:cubicBezTo>
                <a:cubicBezTo>
                  <a:pt x="60" y="73"/>
                  <a:pt x="58" y="79"/>
                  <a:pt x="61" y="86"/>
                </a:cubicBezTo>
                <a:cubicBezTo>
                  <a:pt x="63" y="92"/>
                  <a:pt x="70" y="89"/>
                  <a:pt x="76" y="89"/>
                </a:cubicBezTo>
                <a:cubicBezTo>
                  <a:pt x="79" y="89"/>
                  <a:pt x="81" y="93"/>
                  <a:pt x="82" y="95"/>
                </a:cubicBezTo>
                <a:cubicBezTo>
                  <a:pt x="86" y="101"/>
                  <a:pt x="80" y="106"/>
                  <a:pt x="75" y="111"/>
                </a:cubicBezTo>
                <a:cubicBezTo>
                  <a:pt x="67" y="118"/>
                  <a:pt x="59" y="127"/>
                  <a:pt x="50" y="134"/>
                </a:cubicBezTo>
                <a:cubicBezTo>
                  <a:pt x="46" y="140"/>
                  <a:pt x="50" y="144"/>
                  <a:pt x="42" y="150"/>
                </a:cubicBezTo>
                <a:cubicBezTo>
                  <a:pt x="17" y="171"/>
                  <a:pt x="17" y="171"/>
                  <a:pt x="17" y="171"/>
                </a:cubicBezTo>
                <a:cubicBezTo>
                  <a:pt x="10" y="177"/>
                  <a:pt x="22" y="191"/>
                  <a:pt x="14" y="197"/>
                </a:cubicBezTo>
                <a:cubicBezTo>
                  <a:pt x="11" y="200"/>
                  <a:pt x="1" y="206"/>
                  <a:pt x="1" y="210"/>
                </a:cubicBezTo>
                <a:cubicBezTo>
                  <a:pt x="1" y="215"/>
                  <a:pt x="11" y="208"/>
                  <a:pt x="9" y="215"/>
                </a:cubicBezTo>
                <a:cubicBezTo>
                  <a:pt x="3" y="238"/>
                  <a:pt x="3" y="238"/>
                  <a:pt x="3" y="238"/>
                </a:cubicBezTo>
                <a:cubicBezTo>
                  <a:pt x="2" y="242"/>
                  <a:pt x="1" y="247"/>
                  <a:pt x="1" y="252"/>
                </a:cubicBezTo>
                <a:cubicBezTo>
                  <a:pt x="0" y="256"/>
                  <a:pt x="2" y="260"/>
                  <a:pt x="2" y="26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78" name="Freeform 6"/>
          <p:cNvSpPr>
            <a:spLocks/>
          </p:cNvSpPr>
          <p:nvPr/>
        </p:nvSpPr>
        <p:spPr bwMode="auto">
          <a:xfrm>
            <a:off x="11412308" y="3740508"/>
            <a:ext cx="703492" cy="491952"/>
          </a:xfrm>
          <a:custGeom>
            <a:avLst/>
            <a:gdLst/>
            <a:ahLst/>
            <a:cxnLst>
              <a:cxn ang="0">
                <a:pos x="33" y="14"/>
              </a:cxn>
              <a:cxn ang="0">
                <a:pos x="46" y="10"/>
              </a:cxn>
              <a:cxn ang="0">
                <a:pos x="84" y="10"/>
              </a:cxn>
              <a:cxn ang="0">
                <a:pos x="117" y="2"/>
              </a:cxn>
              <a:cxn ang="0">
                <a:pos x="117" y="3"/>
              </a:cxn>
              <a:cxn ang="0">
                <a:pos x="123" y="16"/>
              </a:cxn>
              <a:cxn ang="0">
                <a:pos x="135" y="15"/>
              </a:cxn>
              <a:cxn ang="0">
                <a:pos x="150" y="8"/>
              </a:cxn>
              <a:cxn ang="0">
                <a:pos x="156" y="5"/>
              </a:cxn>
              <a:cxn ang="0">
                <a:pos x="169" y="0"/>
              </a:cxn>
              <a:cxn ang="0">
                <a:pos x="169" y="0"/>
              </a:cxn>
              <a:cxn ang="0">
                <a:pos x="172" y="1"/>
              </a:cxn>
              <a:cxn ang="0">
                <a:pos x="181" y="9"/>
              </a:cxn>
              <a:cxn ang="0">
                <a:pos x="192" y="9"/>
              </a:cxn>
              <a:cxn ang="0">
                <a:pos x="200" y="17"/>
              </a:cxn>
              <a:cxn ang="0">
                <a:pos x="192" y="31"/>
              </a:cxn>
              <a:cxn ang="0">
                <a:pos x="198" y="41"/>
              </a:cxn>
              <a:cxn ang="0">
                <a:pos x="199" y="51"/>
              </a:cxn>
              <a:cxn ang="0">
                <a:pos x="195" y="59"/>
              </a:cxn>
              <a:cxn ang="0">
                <a:pos x="204" y="78"/>
              </a:cxn>
              <a:cxn ang="0">
                <a:pos x="211" y="82"/>
              </a:cxn>
              <a:cxn ang="0">
                <a:pos x="214" y="85"/>
              </a:cxn>
              <a:cxn ang="0">
                <a:pos x="229" y="101"/>
              </a:cxn>
              <a:cxn ang="0">
                <a:pos x="222" y="111"/>
              </a:cxn>
              <a:cxn ang="0">
                <a:pos x="223" y="123"/>
              </a:cxn>
              <a:cxn ang="0">
                <a:pos x="223" y="123"/>
              </a:cxn>
              <a:cxn ang="0">
                <a:pos x="216" y="123"/>
              </a:cxn>
              <a:cxn ang="0">
                <a:pos x="203" y="119"/>
              </a:cxn>
              <a:cxn ang="0">
                <a:pos x="195" y="125"/>
              </a:cxn>
              <a:cxn ang="0">
                <a:pos x="166" y="145"/>
              </a:cxn>
              <a:cxn ang="0">
                <a:pos x="158" y="154"/>
              </a:cxn>
              <a:cxn ang="0">
                <a:pos x="152" y="161"/>
              </a:cxn>
              <a:cxn ang="0">
                <a:pos x="145" y="156"/>
              </a:cxn>
              <a:cxn ang="0">
                <a:pos x="136" y="138"/>
              </a:cxn>
              <a:cxn ang="0">
                <a:pos x="139" y="124"/>
              </a:cxn>
              <a:cxn ang="0">
                <a:pos x="148" y="119"/>
              </a:cxn>
              <a:cxn ang="0">
                <a:pos x="145" y="105"/>
              </a:cxn>
              <a:cxn ang="0">
                <a:pos x="125" y="93"/>
              </a:cxn>
              <a:cxn ang="0">
                <a:pos x="99" y="102"/>
              </a:cxn>
              <a:cxn ang="0">
                <a:pos x="96" y="109"/>
              </a:cxn>
              <a:cxn ang="0">
                <a:pos x="81" y="116"/>
              </a:cxn>
              <a:cxn ang="0">
                <a:pos x="80" y="116"/>
              </a:cxn>
              <a:cxn ang="0">
                <a:pos x="65" y="109"/>
              </a:cxn>
              <a:cxn ang="0">
                <a:pos x="47" y="108"/>
              </a:cxn>
              <a:cxn ang="0">
                <a:pos x="29" y="108"/>
              </a:cxn>
              <a:cxn ang="0">
                <a:pos x="14" y="97"/>
              </a:cxn>
              <a:cxn ang="0">
                <a:pos x="9" y="92"/>
              </a:cxn>
              <a:cxn ang="0">
                <a:pos x="0" y="96"/>
              </a:cxn>
              <a:cxn ang="0">
                <a:pos x="0" y="96"/>
              </a:cxn>
              <a:cxn ang="0">
                <a:pos x="2" y="67"/>
              </a:cxn>
              <a:cxn ang="0">
                <a:pos x="7" y="50"/>
              </a:cxn>
              <a:cxn ang="0">
                <a:pos x="18" y="40"/>
              </a:cxn>
              <a:cxn ang="0">
                <a:pos x="33" y="14"/>
              </a:cxn>
            </a:cxnLst>
            <a:rect l="0" t="0" r="r" b="b"/>
            <a:pathLst>
              <a:path w="230" h="161">
                <a:moveTo>
                  <a:pt x="33" y="14"/>
                </a:moveTo>
                <a:cubicBezTo>
                  <a:pt x="46" y="10"/>
                  <a:pt x="46" y="10"/>
                  <a:pt x="46" y="10"/>
                </a:cubicBezTo>
                <a:cubicBezTo>
                  <a:pt x="60" y="6"/>
                  <a:pt x="71" y="13"/>
                  <a:pt x="84" y="10"/>
                </a:cubicBezTo>
                <a:cubicBezTo>
                  <a:pt x="94" y="8"/>
                  <a:pt x="107" y="2"/>
                  <a:pt x="117" y="2"/>
                </a:cubicBezTo>
                <a:cubicBezTo>
                  <a:pt x="117" y="3"/>
                  <a:pt x="117" y="3"/>
                  <a:pt x="117" y="3"/>
                </a:cubicBezTo>
                <a:cubicBezTo>
                  <a:pt x="118" y="6"/>
                  <a:pt x="118" y="17"/>
                  <a:pt x="123" y="16"/>
                </a:cubicBezTo>
                <a:cubicBezTo>
                  <a:pt x="128" y="15"/>
                  <a:pt x="131" y="15"/>
                  <a:pt x="135" y="15"/>
                </a:cubicBezTo>
                <a:cubicBezTo>
                  <a:pt x="141" y="15"/>
                  <a:pt x="145" y="10"/>
                  <a:pt x="150" y="8"/>
                </a:cubicBezTo>
                <a:cubicBezTo>
                  <a:pt x="152" y="7"/>
                  <a:pt x="154" y="6"/>
                  <a:pt x="156" y="5"/>
                </a:cubicBezTo>
                <a:cubicBezTo>
                  <a:pt x="159" y="4"/>
                  <a:pt x="166" y="3"/>
                  <a:pt x="169" y="0"/>
                </a:cubicBezTo>
                <a:cubicBezTo>
                  <a:pt x="169" y="0"/>
                  <a:pt x="169" y="0"/>
                  <a:pt x="169" y="0"/>
                </a:cubicBezTo>
                <a:cubicBezTo>
                  <a:pt x="170" y="1"/>
                  <a:pt x="171" y="1"/>
                  <a:pt x="172" y="1"/>
                </a:cubicBezTo>
                <a:cubicBezTo>
                  <a:pt x="176" y="2"/>
                  <a:pt x="173" y="11"/>
                  <a:pt x="181" y="9"/>
                </a:cubicBezTo>
                <a:cubicBezTo>
                  <a:pt x="188" y="7"/>
                  <a:pt x="186" y="4"/>
                  <a:pt x="192" y="9"/>
                </a:cubicBezTo>
                <a:cubicBezTo>
                  <a:pt x="195" y="11"/>
                  <a:pt x="198" y="14"/>
                  <a:pt x="200" y="17"/>
                </a:cubicBezTo>
                <a:cubicBezTo>
                  <a:pt x="203" y="21"/>
                  <a:pt x="192" y="26"/>
                  <a:pt x="192" y="31"/>
                </a:cubicBezTo>
                <a:cubicBezTo>
                  <a:pt x="192" y="35"/>
                  <a:pt x="199" y="36"/>
                  <a:pt x="198" y="41"/>
                </a:cubicBezTo>
                <a:cubicBezTo>
                  <a:pt x="197" y="45"/>
                  <a:pt x="199" y="48"/>
                  <a:pt x="199" y="51"/>
                </a:cubicBezTo>
                <a:cubicBezTo>
                  <a:pt x="198" y="54"/>
                  <a:pt x="196" y="57"/>
                  <a:pt x="195" y="59"/>
                </a:cubicBezTo>
                <a:cubicBezTo>
                  <a:pt x="190" y="71"/>
                  <a:pt x="204" y="70"/>
                  <a:pt x="204" y="78"/>
                </a:cubicBezTo>
                <a:cubicBezTo>
                  <a:pt x="204" y="82"/>
                  <a:pt x="208" y="81"/>
                  <a:pt x="211" y="82"/>
                </a:cubicBezTo>
                <a:cubicBezTo>
                  <a:pt x="214" y="82"/>
                  <a:pt x="214" y="81"/>
                  <a:pt x="214" y="85"/>
                </a:cubicBezTo>
                <a:cubicBezTo>
                  <a:pt x="214" y="93"/>
                  <a:pt x="230" y="92"/>
                  <a:pt x="229" y="101"/>
                </a:cubicBezTo>
                <a:cubicBezTo>
                  <a:pt x="228" y="105"/>
                  <a:pt x="223" y="107"/>
                  <a:pt x="222" y="111"/>
                </a:cubicBezTo>
                <a:cubicBezTo>
                  <a:pt x="221" y="114"/>
                  <a:pt x="224" y="123"/>
                  <a:pt x="223" y="123"/>
                </a:cubicBezTo>
                <a:cubicBezTo>
                  <a:pt x="223" y="123"/>
                  <a:pt x="223" y="123"/>
                  <a:pt x="223" y="123"/>
                </a:cubicBezTo>
                <a:cubicBezTo>
                  <a:pt x="216" y="123"/>
                  <a:pt x="216" y="123"/>
                  <a:pt x="216" y="123"/>
                </a:cubicBezTo>
                <a:cubicBezTo>
                  <a:pt x="211" y="122"/>
                  <a:pt x="208" y="120"/>
                  <a:pt x="203" y="119"/>
                </a:cubicBezTo>
                <a:cubicBezTo>
                  <a:pt x="199" y="117"/>
                  <a:pt x="197" y="122"/>
                  <a:pt x="195" y="125"/>
                </a:cubicBezTo>
                <a:cubicBezTo>
                  <a:pt x="188" y="132"/>
                  <a:pt x="177" y="143"/>
                  <a:pt x="166" y="145"/>
                </a:cubicBezTo>
                <a:cubicBezTo>
                  <a:pt x="156" y="146"/>
                  <a:pt x="162" y="148"/>
                  <a:pt x="158" y="154"/>
                </a:cubicBezTo>
                <a:cubicBezTo>
                  <a:pt x="156" y="156"/>
                  <a:pt x="153" y="158"/>
                  <a:pt x="152" y="161"/>
                </a:cubicBezTo>
                <a:cubicBezTo>
                  <a:pt x="150" y="161"/>
                  <a:pt x="146" y="157"/>
                  <a:pt x="145" y="156"/>
                </a:cubicBezTo>
                <a:cubicBezTo>
                  <a:pt x="141" y="151"/>
                  <a:pt x="142" y="143"/>
                  <a:pt x="136" y="138"/>
                </a:cubicBezTo>
                <a:cubicBezTo>
                  <a:pt x="134" y="136"/>
                  <a:pt x="136" y="126"/>
                  <a:pt x="139" y="124"/>
                </a:cubicBezTo>
                <a:cubicBezTo>
                  <a:pt x="144" y="122"/>
                  <a:pt x="149" y="125"/>
                  <a:pt x="148" y="119"/>
                </a:cubicBezTo>
                <a:cubicBezTo>
                  <a:pt x="148" y="116"/>
                  <a:pt x="147" y="107"/>
                  <a:pt x="145" y="105"/>
                </a:cubicBezTo>
                <a:cubicBezTo>
                  <a:pt x="141" y="101"/>
                  <a:pt x="130" y="93"/>
                  <a:pt x="125" y="93"/>
                </a:cubicBezTo>
                <a:cubicBezTo>
                  <a:pt x="115" y="93"/>
                  <a:pt x="105" y="93"/>
                  <a:pt x="99" y="102"/>
                </a:cubicBezTo>
                <a:cubicBezTo>
                  <a:pt x="98" y="104"/>
                  <a:pt x="98" y="107"/>
                  <a:pt x="96" y="109"/>
                </a:cubicBezTo>
                <a:cubicBezTo>
                  <a:pt x="93" y="114"/>
                  <a:pt x="82" y="111"/>
                  <a:pt x="81" y="116"/>
                </a:cubicBezTo>
                <a:cubicBezTo>
                  <a:pt x="81" y="116"/>
                  <a:pt x="81" y="116"/>
                  <a:pt x="80" y="116"/>
                </a:cubicBezTo>
                <a:cubicBezTo>
                  <a:pt x="79" y="110"/>
                  <a:pt x="70" y="109"/>
                  <a:pt x="65" y="109"/>
                </a:cubicBezTo>
                <a:cubicBezTo>
                  <a:pt x="56" y="109"/>
                  <a:pt x="55" y="115"/>
                  <a:pt x="47" y="108"/>
                </a:cubicBezTo>
                <a:cubicBezTo>
                  <a:pt x="41" y="103"/>
                  <a:pt x="36" y="112"/>
                  <a:pt x="29" y="108"/>
                </a:cubicBezTo>
                <a:cubicBezTo>
                  <a:pt x="14" y="97"/>
                  <a:pt x="14" y="97"/>
                  <a:pt x="14" y="97"/>
                </a:cubicBezTo>
                <a:cubicBezTo>
                  <a:pt x="12" y="96"/>
                  <a:pt x="11" y="91"/>
                  <a:pt x="9" y="92"/>
                </a:cubicBezTo>
                <a:cubicBezTo>
                  <a:pt x="6" y="94"/>
                  <a:pt x="3" y="96"/>
                  <a:pt x="0" y="96"/>
                </a:cubicBezTo>
                <a:cubicBezTo>
                  <a:pt x="0" y="96"/>
                  <a:pt x="0" y="96"/>
                  <a:pt x="0" y="96"/>
                </a:cubicBezTo>
                <a:cubicBezTo>
                  <a:pt x="2" y="67"/>
                  <a:pt x="2" y="67"/>
                  <a:pt x="2" y="67"/>
                </a:cubicBezTo>
                <a:cubicBezTo>
                  <a:pt x="2" y="61"/>
                  <a:pt x="4" y="55"/>
                  <a:pt x="7" y="50"/>
                </a:cubicBezTo>
                <a:cubicBezTo>
                  <a:pt x="9" y="47"/>
                  <a:pt x="15" y="42"/>
                  <a:pt x="18" y="40"/>
                </a:cubicBezTo>
                <a:cubicBezTo>
                  <a:pt x="25" y="34"/>
                  <a:pt x="32" y="23"/>
                  <a:pt x="33" y="1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79" name="Freeform 7"/>
          <p:cNvSpPr>
            <a:spLocks/>
          </p:cNvSpPr>
          <p:nvPr/>
        </p:nvSpPr>
        <p:spPr bwMode="auto">
          <a:xfrm>
            <a:off x="10605507" y="3765106"/>
            <a:ext cx="907652" cy="386183"/>
          </a:xfrm>
          <a:custGeom>
            <a:avLst/>
            <a:gdLst/>
            <a:ahLst/>
            <a:cxnLst>
              <a:cxn ang="0">
                <a:pos x="297" y="6"/>
              </a:cxn>
              <a:cxn ang="0">
                <a:pos x="282" y="32"/>
              </a:cxn>
              <a:cxn ang="0">
                <a:pos x="271" y="42"/>
              </a:cxn>
              <a:cxn ang="0">
                <a:pos x="266" y="59"/>
              </a:cxn>
              <a:cxn ang="0">
                <a:pos x="264" y="88"/>
              </a:cxn>
              <a:cxn ang="0">
                <a:pos x="264" y="88"/>
              </a:cxn>
              <a:cxn ang="0">
                <a:pos x="260" y="86"/>
              </a:cxn>
              <a:cxn ang="0">
                <a:pos x="244" y="77"/>
              </a:cxn>
              <a:cxn ang="0">
                <a:pos x="220" y="85"/>
              </a:cxn>
              <a:cxn ang="0">
                <a:pos x="204" y="84"/>
              </a:cxn>
              <a:cxn ang="0">
                <a:pos x="184" y="78"/>
              </a:cxn>
              <a:cxn ang="0">
                <a:pos x="176" y="92"/>
              </a:cxn>
              <a:cxn ang="0">
                <a:pos x="169" y="99"/>
              </a:cxn>
              <a:cxn ang="0">
                <a:pos x="167" y="105"/>
              </a:cxn>
              <a:cxn ang="0">
                <a:pos x="156" y="118"/>
              </a:cxn>
              <a:cxn ang="0">
                <a:pos x="135" y="121"/>
              </a:cxn>
              <a:cxn ang="0">
                <a:pos x="121" y="126"/>
              </a:cxn>
              <a:cxn ang="0">
                <a:pos x="121" y="126"/>
              </a:cxn>
              <a:cxn ang="0">
                <a:pos x="119" y="117"/>
              </a:cxn>
              <a:cxn ang="0">
                <a:pos x="119" y="106"/>
              </a:cxn>
              <a:cxn ang="0">
                <a:pos x="106" y="94"/>
              </a:cxn>
              <a:cxn ang="0">
                <a:pos x="100" y="90"/>
              </a:cxn>
              <a:cxn ang="0">
                <a:pos x="93" y="97"/>
              </a:cxn>
              <a:cxn ang="0">
                <a:pos x="87" y="102"/>
              </a:cxn>
              <a:cxn ang="0">
                <a:pos x="82" y="107"/>
              </a:cxn>
              <a:cxn ang="0">
                <a:pos x="69" y="114"/>
              </a:cxn>
              <a:cxn ang="0">
                <a:pos x="60" y="116"/>
              </a:cxn>
              <a:cxn ang="0">
                <a:pos x="18" y="124"/>
              </a:cxn>
              <a:cxn ang="0">
                <a:pos x="18" y="124"/>
              </a:cxn>
              <a:cxn ang="0">
                <a:pos x="17" y="106"/>
              </a:cxn>
              <a:cxn ang="0">
                <a:pos x="5" y="97"/>
              </a:cxn>
              <a:cxn ang="0">
                <a:pos x="0" y="91"/>
              </a:cxn>
              <a:cxn ang="0">
                <a:pos x="5" y="79"/>
              </a:cxn>
              <a:cxn ang="0">
                <a:pos x="10" y="64"/>
              </a:cxn>
              <a:cxn ang="0">
                <a:pos x="30" y="63"/>
              </a:cxn>
              <a:cxn ang="0">
                <a:pos x="48" y="69"/>
              </a:cxn>
              <a:cxn ang="0">
                <a:pos x="48" y="59"/>
              </a:cxn>
              <a:cxn ang="0">
                <a:pos x="50" y="35"/>
              </a:cxn>
              <a:cxn ang="0">
                <a:pos x="39" y="18"/>
              </a:cxn>
              <a:cxn ang="0">
                <a:pos x="39" y="18"/>
              </a:cxn>
              <a:cxn ang="0">
                <a:pos x="50" y="19"/>
              </a:cxn>
              <a:cxn ang="0">
                <a:pos x="70" y="31"/>
              </a:cxn>
              <a:cxn ang="0">
                <a:pos x="96" y="32"/>
              </a:cxn>
              <a:cxn ang="0">
                <a:pos x="108" y="36"/>
              </a:cxn>
              <a:cxn ang="0">
                <a:pos x="114" y="21"/>
              </a:cxn>
              <a:cxn ang="0">
                <a:pos x="117" y="13"/>
              </a:cxn>
              <a:cxn ang="0">
                <a:pos x="129" y="14"/>
              </a:cxn>
              <a:cxn ang="0">
                <a:pos x="140" y="12"/>
              </a:cxn>
              <a:cxn ang="0">
                <a:pos x="159" y="12"/>
              </a:cxn>
              <a:cxn ang="0">
                <a:pos x="193" y="19"/>
              </a:cxn>
              <a:cxn ang="0">
                <a:pos x="203" y="0"/>
              </a:cxn>
              <a:cxn ang="0">
                <a:pos x="203" y="0"/>
              </a:cxn>
              <a:cxn ang="0">
                <a:pos x="244" y="6"/>
              </a:cxn>
              <a:cxn ang="0">
                <a:pos x="259" y="5"/>
              </a:cxn>
              <a:cxn ang="0">
                <a:pos x="297" y="6"/>
              </a:cxn>
            </a:cxnLst>
            <a:rect l="0" t="0" r="r" b="b"/>
            <a:pathLst>
              <a:path w="297" h="126">
                <a:moveTo>
                  <a:pt x="297" y="6"/>
                </a:moveTo>
                <a:cubicBezTo>
                  <a:pt x="296" y="15"/>
                  <a:pt x="289" y="26"/>
                  <a:pt x="282" y="32"/>
                </a:cubicBezTo>
                <a:cubicBezTo>
                  <a:pt x="279" y="34"/>
                  <a:pt x="273" y="39"/>
                  <a:pt x="271" y="42"/>
                </a:cubicBezTo>
                <a:cubicBezTo>
                  <a:pt x="268" y="47"/>
                  <a:pt x="266" y="53"/>
                  <a:pt x="266" y="59"/>
                </a:cubicBezTo>
                <a:cubicBezTo>
                  <a:pt x="264" y="88"/>
                  <a:pt x="264" y="88"/>
                  <a:pt x="264" y="88"/>
                </a:cubicBezTo>
                <a:cubicBezTo>
                  <a:pt x="264" y="88"/>
                  <a:pt x="264" y="88"/>
                  <a:pt x="264" y="88"/>
                </a:cubicBezTo>
                <a:cubicBezTo>
                  <a:pt x="263" y="88"/>
                  <a:pt x="262" y="88"/>
                  <a:pt x="260" y="86"/>
                </a:cubicBezTo>
                <a:cubicBezTo>
                  <a:pt x="256" y="80"/>
                  <a:pt x="247" y="81"/>
                  <a:pt x="244" y="77"/>
                </a:cubicBezTo>
                <a:cubicBezTo>
                  <a:pt x="240" y="71"/>
                  <a:pt x="223" y="81"/>
                  <a:pt x="220" y="85"/>
                </a:cubicBezTo>
                <a:cubicBezTo>
                  <a:pt x="217" y="89"/>
                  <a:pt x="208" y="85"/>
                  <a:pt x="204" y="84"/>
                </a:cubicBezTo>
                <a:cubicBezTo>
                  <a:pt x="199" y="83"/>
                  <a:pt x="190" y="77"/>
                  <a:pt x="184" y="78"/>
                </a:cubicBezTo>
                <a:cubicBezTo>
                  <a:pt x="182" y="79"/>
                  <a:pt x="177" y="89"/>
                  <a:pt x="176" y="92"/>
                </a:cubicBezTo>
                <a:cubicBezTo>
                  <a:pt x="174" y="96"/>
                  <a:pt x="171" y="96"/>
                  <a:pt x="169" y="99"/>
                </a:cubicBezTo>
                <a:cubicBezTo>
                  <a:pt x="168" y="100"/>
                  <a:pt x="168" y="103"/>
                  <a:pt x="167" y="105"/>
                </a:cubicBezTo>
                <a:cubicBezTo>
                  <a:pt x="165" y="107"/>
                  <a:pt x="159" y="117"/>
                  <a:pt x="156" y="118"/>
                </a:cubicBezTo>
                <a:cubicBezTo>
                  <a:pt x="151" y="120"/>
                  <a:pt x="141" y="120"/>
                  <a:pt x="135" y="121"/>
                </a:cubicBezTo>
                <a:cubicBezTo>
                  <a:pt x="121" y="126"/>
                  <a:pt x="121" y="126"/>
                  <a:pt x="121" y="126"/>
                </a:cubicBezTo>
                <a:cubicBezTo>
                  <a:pt x="121" y="126"/>
                  <a:pt x="121" y="126"/>
                  <a:pt x="121" y="126"/>
                </a:cubicBezTo>
                <a:cubicBezTo>
                  <a:pt x="120" y="124"/>
                  <a:pt x="120" y="119"/>
                  <a:pt x="119" y="117"/>
                </a:cubicBezTo>
                <a:cubicBezTo>
                  <a:pt x="116" y="111"/>
                  <a:pt x="117" y="111"/>
                  <a:pt x="119" y="106"/>
                </a:cubicBezTo>
                <a:cubicBezTo>
                  <a:pt x="122" y="99"/>
                  <a:pt x="111" y="96"/>
                  <a:pt x="106" y="94"/>
                </a:cubicBezTo>
                <a:cubicBezTo>
                  <a:pt x="104" y="93"/>
                  <a:pt x="101" y="91"/>
                  <a:pt x="100" y="90"/>
                </a:cubicBezTo>
                <a:cubicBezTo>
                  <a:pt x="93" y="97"/>
                  <a:pt x="93" y="97"/>
                  <a:pt x="93" y="97"/>
                </a:cubicBezTo>
                <a:cubicBezTo>
                  <a:pt x="91" y="99"/>
                  <a:pt x="89" y="100"/>
                  <a:pt x="87" y="102"/>
                </a:cubicBezTo>
                <a:cubicBezTo>
                  <a:pt x="85" y="103"/>
                  <a:pt x="83" y="105"/>
                  <a:pt x="82" y="107"/>
                </a:cubicBezTo>
                <a:cubicBezTo>
                  <a:pt x="78" y="110"/>
                  <a:pt x="73" y="113"/>
                  <a:pt x="69" y="114"/>
                </a:cubicBezTo>
                <a:cubicBezTo>
                  <a:pt x="66" y="115"/>
                  <a:pt x="62" y="115"/>
                  <a:pt x="60" y="116"/>
                </a:cubicBezTo>
                <a:cubicBezTo>
                  <a:pt x="46" y="122"/>
                  <a:pt x="31" y="122"/>
                  <a:pt x="18" y="124"/>
                </a:cubicBezTo>
                <a:cubicBezTo>
                  <a:pt x="18" y="124"/>
                  <a:pt x="18" y="124"/>
                  <a:pt x="18" y="124"/>
                </a:cubicBezTo>
                <a:cubicBezTo>
                  <a:pt x="18" y="120"/>
                  <a:pt x="18" y="110"/>
                  <a:pt x="17" y="106"/>
                </a:cubicBezTo>
                <a:cubicBezTo>
                  <a:pt x="15" y="98"/>
                  <a:pt x="12" y="98"/>
                  <a:pt x="5" y="97"/>
                </a:cubicBezTo>
                <a:cubicBezTo>
                  <a:pt x="0" y="97"/>
                  <a:pt x="3" y="93"/>
                  <a:pt x="0" y="91"/>
                </a:cubicBezTo>
                <a:cubicBezTo>
                  <a:pt x="0" y="86"/>
                  <a:pt x="4" y="84"/>
                  <a:pt x="5" y="79"/>
                </a:cubicBezTo>
                <a:cubicBezTo>
                  <a:pt x="6" y="77"/>
                  <a:pt x="9" y="65"/>
                  <a:pt x="10" y="64"/>
                </a:cubicBezTo>
                <a:cubicBezTo>
                  <a:pt x="15" y="64"/>
                  <a:pt x="25" y="69"/>
                  <a:pt x="30" y="63"/>
                </a:cubicBezTo>
                <a:cubicBezTo>
                  <a:pt x="34" y="63"/>
                  <a:pt x="43" y="74"/>
                  <a:pt x="48" y="69"/>
                </a:cubicBezTo>
                <a:cubicBezTo>
                  <a:pt x="48" y="59"/>
                  <a:pt x="48" y="59"/>
                  <a:pt x="48" y="59"/>
                </a:cubicBezTo>
                <a:cubicBezTo>
                  <a:pt x="42" y="56"/>
                  <a:pt x="52" y="39"/>
                  <a:pt x="50" y="35"/>
                </a:cubicBezTo>
                <a:cubicBezTo>
                  <a:pt x="47" y="28"/>
                  <a:pt x="42" y="25"/>
                  <a:pt x="39" y="18"/>
                </a:cubicBezTo>
                <a:cubicBezTo>
                  <a:pt x="39" y="18"/>
                  <a:pt x="39" y="18"/>
                  <a:pt x="39" y="18"/>
                </a:cubicBezTo>
                <a:cubicBezTo>
                  <a:pt x="50" y="19"/>
                  <a:pt x="50" y="19"/>
                  <a:pt x="50" y="19"/>
                </a:cubicBezTo>
                <a:cubicBezTo>
                  <a:pt x="59" y="23"/>
                  <a:pt x="58" y="30"/>
                  <a:pt x="70" y="31"/>
                </a:cubicBezTo>
                <a:cubicBezTo>
                  <a:pt x="78" y="32"/>
                  <a:pt x="88" y="28"/>
                  <a:pt x="96" y="32"/>
                </a:cubicBezTo>
                <a:cubicBezTo>
                  <a:pt x="99" y="35"/>
                  <a:pt x="103" y="38"/>
                  <a:pt x="108" y="36"/>
                </a:cubicBezTo>
                <a:cubicBezTo>
                  <a:pt x="118" y="30"/>
                  <a:pt x="114" y="31"/>
                  <a:pt x="114" y="21"/>
                </a:cubicBezTo>
                <a:cubicBezTo>
                  <a:pt x="114" y="18"/>
                  <a:pt x="112" y="13"/>
                  <a:pt x="117" y="13"/>
                </a:cubicBezTo>
                <a:cubicBezTo>
                  <a:pt x="121" y="13"/>
                  <a:pt x="125" y="14"/>
                  <a:pt x="129" y="14"/>
                </a:cubicBezTo>
                <a:cubicBezTo>
                  <a:pt x="134" y="14"/>
                  <a:pt x="135" y="14"/>
                  <a:pt x="140" y="12"/>
                </a:cubicBezTo>
                <a:cubicBezTo>
                  <a:pt x="147" y="9"/>
                  <a:pt x="152" y="9"/>
                  <a:pt x="159" y="12"/>
                </a:cubicBezTo>
                <a:cubicBezTo>
                  <a:pt x="169" y="15"/>
                  <a:pt x="182" y="21"/>
                  <a:pt x="193" y="19"/>
                </a:cubicBezTo>
                <a:cubicBezTo>
                  <a:pt x="202" y="17"/>
                  <a:pt x="201" y="7"/>
                  <a:pt x="203" y="0"/>
                </a:cubicBezTo>
                <a:cubicBezTo>
                  <a:pt x="203" y="0"/>
                  <a:pt x="203" y="0"/>
                  <a:pt x="203" y="0"/>
                </a:cubicBezTo>
                <a:cubicBezTo>
                  <a:pt x="244" y="6"/>
                  <a:pt x="244" y="6"/>
                  <a:pt x="244" y="6"/>
                </a:cubicBezTo>
                <a:cubicBezTo>
                  <a:pt x="248" y="5"/>
                  <a:pt x="254" y="6"/>
                  <a:pt x="259" y="5"/>
                </a:cubicBezTo>
                <a:cubicBezTo>
                  <a:pt x="273" y="2"/>
                  <a:pt x="284" y="6"/>
                  <a:pt x="297" y="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0" name="Freeform 8"/>
          <p:cNvSpPr>
            <a:spLocks/>
          </p:cNvSpPr>
          <p:nvPr/>
        </p:nvSpPr>
        <p:spPr bwMode="auto">
          <a:xfrm>
            <a:off x="10521875" y="3467474"/>
            <a:ext cx="703492" cy="413240"/>
          </a:xfrm>
          <a:custGeom>
            <a:avLst/>
            <a:gdLst/>
            <a:ahLst/>
            <a:cxnLst>
              <a:cxn ang="0">
                <a:pos x="198" y="49"/>
              </a:cxn>
              <a:cxn ang="0">
                <a:pos x="209" y="57"/>
              </a:cxn>
              <a:cxn ang="0">
                <a:pos x="218" y="74"/>
              </a:cxn>
              <a:cxn ang="0">
                <a:pos x="225" y="91"/>
              </a:cxn>
              <a:cxn ang="0">
                <a:pos x="230" y="97"/>
              </a:cxn>
              <a:cxn ang="0">
                <a:pos x="230" y="97"/>
              </a:cxn>
              <a:cxn ang="0">
                <a:pos x="220" y="116"/>
              </a:cxn>
              <a:cxn ang="0">
                <a:pos x="186" y="109"/>
              </a:cxn>
              <a:cxn ang="0">
                <a:pos x="167" y="109"/>
              </a:cxn>
              <a:cxn ang="0">
                <a:pos x="156" y="111"/>
              </a:cxn>
              <a:cxn ang="0">
                <a:pos x="144" y="110"/>
              </a:cxn>
              <a:cxn ang="0">
                <a:pos x="141" y="118"/>
              </a:cxn>
              <a:cxn ang="0">
                <a:pos x="135" y="133"/>
              </a:cxn>
              <a:cxn ang="0">
                <a:pos x="123" y="129"/>
              </a:cxn>
              <a:cxn ang="0">
                <a:pos x="97" y="128"/>
              </a:cxn>
              <a:cxn ang="0">
                <a:pos x="77" y="116"/>
              </a:cxn>
              <a:cxn ang="0">
                <a:pos x="66" y="115"/>
              </a:cxn>
              <a:cxn ang="0">
                <a:pos x="66" y="115"/>
              </a:cxn>
              <a:cxn ang="0">
                <a:pos x="56" y="113"/>
              </a:cxn>
              <a:cxn ang="0">
                <a:pos x="56" y="113"/>
              </a:cxn>
              <a:cxn ang="0">
                <a:pos x="51" y="107"/>
              </a:cxn>
              <a:cxn ang="0">
                <a:pos x="50" y="87"/>
              </a:cxn>
              <a:cxn ang="0">
                <a:pos x="29" y="74"/>
              </a:cxn>
              <a:cxn ang="0">
                <a:pos x="9" y="71"/>
              </a:cxn>
              <a:cxn ang="0">
                <a:pos x="2" y="56"/>
              </a:cxn>
              <a:cxn ang="0">
                <a:pos x="17" y="48"/>
              </a:cxn>
              <a:cxn ang="0">
                <a:pos x="28" y="44"/>
              </a:cxn>
              <a:cxn ang="0">
                <a:pos x="34" y="38"/>
              </a:cxn>
              <a:cxn ang="0">
                <a:pos x="45" y="0"/>
              </a:cxn>
              <a:cxn ang="0">
                <a:pos x="45" y="0"/>
              </a:cxn>
              <a:cxn ang="0">
                <a:pos x="49" y="6"/>
              </a:cxn>
              <a:cxn ang="0">
                <a:pos x="63" y="8"/>
              </a:cxn>
              <a:cxn ang="0">
                <a:pos x="69" y="13"/>
              </a:cxn>
              <a:cxn ang="0">
                <a:pos x="83" y="15"/>
              </a:cxn>
              <a:cxn ang="0">
                <a:pos x="91" y="25"/>
              </a:cxn>
              <a:cxn ang="0">
                <a:pos x="108" y="16"/>
              </a:cxn>
              <a:cxn ang="0">
                <a:pos x="125" y="9"/>
              </a:cxn>
              <a:cxn ang="0">
                <a:pos x="132" y="9"/>
              </a:cxn>
              <a:cxn ang="0">
                <a:pos x="139" y="27"/>
              </a:cxn>
              <a:cxn ang="0">
                <a:pos x="154" y="28"/>
              </a:cxn>
              <a:cxn ang="0">
                <a:pos x="167" y="43"/>
              </a:cxn>
              <a:cxn ang="0">
                <a:pos x="191" y="56"/>
              </a:cxn>
              <a:cxn ang="0">
                <a:pos x="198" y="49"/>
              </a:cxn>
            </a:cxnLst>
            <a:rect l="0" t="0" r="r" b="b"/>
            <a:pathLst>
              <a:path w="230" h="135">
                <a:moveTo>
                  <a:pt x="198" y="49"/>
                </a:moveTo>
                <a:cubicBezTo>
                  <a:pt x="202" y="52"/>
                  <a:pt x="205" y="53"/>
                  <a:pt x="209" y="57"/>
                </a:cubicBezTo>
                <a:cubicBezTo>
                  <a:pt x="212" y="60"/>
                  <a:pt x="217" y="70"/>
                  <a:pt x="218" y="74"/>
                </a:cubicBezTo>
                <a:cubicBezTo>
                  <a:pt x="219" y="79"/>
                  <a:pt x="222" y="86"/>
                  <a:pt x="225" y="91"/>
                </a:cubicBezTo>
                <a:cubicBezTo>
                  <a:pt x="230" y="97"/>
                  <a:pt x="230" y="97"/>
                  <a:pt x="230" y="97"/>
                </a:cubicBezTo>
                <a:cubicBezTo>
                  <a:pt x="230" y="97"/>
                  <a:pt x="230" y="97"/>
                  <a:pt x="230" y="97"/>
                </a:cubicBezTo>
                <a:cubicBezTo>
                  <a:pt x="228" y="104"/>
                  <a:pt x="229" y="114"/>
                  <a:pt x="220" y="116"/>
                </a:cubicBezTo>
                <a:cubicBezTo>
                  <a:pt x="209" y="118"/>
                  <a:pt x="196" y="112"/>
                  <a:pt x="186" y="109"/>
                </a:cubicBezTo>
                <a:cubicBezTo>
                  <a:pt x="179" y="106"/>
                  <a:pt x="174" y="106"/>
                  <a:pt x="167" y="109"/>
                </a:cubicBezTo>
                <a:cubicBezTo>
                  <a:pt x="162" y="111"/>
                  <a:pt x="161" y="111"/>
                  <a:pt x="156" y="111"/>
                </a:cubicBezTo>
                <a:cubicBezTo>
                  <a:pt x="152" y="111"/>
                  <a:pt x="148" y="110"/>
                  <a:pt x="144" y="110"/>
                </a:cubicBezTo>
                <a:cubicBezTo>
                  <a:pt x="139" y="110"/>
                  <a:pt x="141" y="115"/>
                  <a:pt x="141" y="118"/>
                </a:cubicBezTo>
                <a:cubicBezTo>
                  <a:pt x="141" y="128"/>
                  <a:pt x="145" y="127"/>
                  <a:pt x="135" y="133"/>
                </a:cubicBezTo>
                <a:cubicBezTo>
                  <a:pt x="130" y="135"/>
                  <a:pt x="126" y="132"/>
                  <a:pt x="123" y="129"/>
                </a:cubicBezTo>
                <a:cubicBezTo>
                  <a:pt x="115" y="125"/>
                  <a:pt x="105" y="129"/>
                  <a:pt x="97" y="128"/>
                </a:cubicBezTo>
                <a:cubicBezTo>
                  <a:pt x="85" y="127"/>
                  <a:pt x="86" y="120"/>
                  <a:pt x="77" y="116"/>
                </a:cubicBezTo>
                <a:cubicBezTo>
                  <a:pt x="66" y="115"/>
                  <a:pt x="66" y="115"/>
                  <a:pt x="66" y="115"/>
                </a:cubicBezTo>
                <a:cubicBezTo>
                  <a:pt x="66" y="115"/>
                  <a:pt x="66" y="115"/>
                  <a:pt x="66" y="115"/>
                </a:cubicBezTo>
                <a:cubicBezTo>
                  <a:pt x="65" y="113"/>
                  <a:pt x="59" y="116"/>
                  <a:pt x="56" y="113"/>
                </a:cubicBezTo>
                <a:cubicBezTo>
                  <a:pt x="56" y="113"/>
                  <a:pt x="56" y="113"/>
                  <a:pt x="56" y="113"/>
                </a:cubicBezTo>
                <a:cubicBezTo>
                  <a:pt x="51" y="107"/>
                  <a:pt x="51" y="107"/>
                  <a:pt x="51" y="107"/>
                </a:cubicBezTo>
                <a:cubicBezTo>
                  <a:pt x="43" y="101"/>
                  <a:pt x="51" y="95"/>
                  <a:pt x="50" y="87"/>
                </a:cubicBezTo>
                <a:cubicBezTo>
                  <a:pt x="48" y="81"/>
                  <a:pt x="35" y="74"/>
                  <a:pt x="29" y="74"/>
                </a:cubicBezTo>
                <a:cubicBezTo>
                  <a:pt x="22" y="74"/>
                  <a:pt x="17" y="72"/>
                  <a:pt x="9" y="71"/>
                </a:cubicBezTo>
                <a:cubicBezTo>
                  <a:pt x="5" y="70"/>
                  <a:pt x="0" y="60"/>
                  <a:pt x="2" y="56"/>
                </a:cubicBezTo>
                <a:cubicBezTo>
                  <a:pt x="7" y="54"/>
                  <a:pt x="12" y="51"/>
                  <a:pt x="17" y="48"/>
                </a:cubicBezTo>
                <a:cubicBezTo>
                  <a:pt x="22" y="45"/>
                  <a:pt x="27" y="52"/>
                  <a:pt x="28" y="44"/>
                </a:cubicBezTo>
                <a:cubicBezTo>
                  <a:pt x="29" y="40"/>
                  <a:pt x="31" y="38"/>
                  <a:pt x="34" y="38"/>
                </a:cubicBezTo>
                <a:cubicBezTo>
                  <a:pt x="48" y="35"/>
                  <a:pt x="34" y="8"/>
                  <a:pt x="45" y="0"/>
                </a:cubicBezTo>
                <a:cubicBezTo>
                  <a:pt x="45" y="0"/>
                  <a:pt x="45" y="0"/>
                  <a:pt x="45" y="0"/>
                </a:cubicBezTo>
                <a:cubicBezTo>
                  <a:pt x="49" y="6"/>
                  <a:pt x="49" y="6"/>
                  <a:pt x="49" y="6"/>
                </a:cubicBezTo>
                <a:cubicBezTo>
                  <a:pt x="51" y="6"/>
                  <a:pt x="60" y="6"/>
                  <a:pt x="63" y="8"/>
                </a:cubicBezTo>
                <a:cubicBezTo>
                  <a:pt x="65" y="9"/>
                  <a:pt x="67" y="12"/>
                  <a:pt x="69" y="13"/>
                </a:cubicBezTo>
                <a:cubicBezTo>
                  <a:pt x="72" y="15"/>
                  <a:pt x="80" y="13"/>
                  <a:pt x="83" y="15"/>
                </a:cubicBezTo>
                <a:cubicBezTo>
                  <a:pt x="86" y="17"/>
                  <a:pt x="89" y="22"/>
                  <a:pt x="91" y="25"/>
                </a:cubicBezTo>
                <a:cubicBezTo>
                  <a:pt x="94" y="25"/>
                  <a:pt x="105" y="18"/>
                  <a:pt x="108" y="16"/>
                </a:cubicBezTo>
                <a:cubicBezTo>
                  <a:pt x="114" y="13"/>
                  <a:pt x="119" y="11"/>
                  <a:pt x="125" y="9"/>
                </a:cubicBezTo>
                <a:cubicBezTo>
                  <a:pt x="128" y="9"/>
                  <a:pt x="130" y="9"/>
                  <a:pt x="132" y="9"/>
                </a:cubicBezTo>
                <a:cubicBezTo>
                  <a:pt x="132" y="14"/>
                  <a:pt x="132" y="25"/>
                  <a:pt x="139" y="27"/>
                </a:cubicBezTo>
                <a:cubicBezTo>
                  <a:pt x="141" y="28"/>
                  <a:pt x="155" y="26"/>
                  <a:pt x="154" y="28"/>
                </a:cubicBezTo>
                <a:cubicBezTo>
                  <a:pt x="147" y="35"/>
                  <a:pt x="164" y="39"/>
                  <a:pt x="167" y="43"/>
                </a:cubicBezTo>
                <a:cubicBezTo>
                  <a:pt x="173" y="51"/>
                  <a:pt x="180" y="61"/>
                  <a:pt x="191" y="56"/>
                </a:cubicBezTo>
                <a:cubicBezTo>
                  <a:pt x="198" y="49"/>
                  <a:pt x="198" y="49"/>
                  <a:pt x="198" y="4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1" name="Freeform 9"/>
          <p:cNvSpPr>
            <a:spLocks/>
          </p:cNvSpPr>
          <p:nvPr/>
        </p:nvSpPr>
        <p:spPr bwMode="auto">
          <a:xfrm>
            <a:off x="10406267" y="2739384"/>
            <a:ext cx="735469" cy="617401"/>
          </a:xfrm>
          <a:custGeom>
            <a:avLst/>
            <a:gdLst/>
            <a:ahLst/>
            <a:cxnLst>
              <a:cxn ang="0">
                <a:pos x="65" y="190"/>
              </a:cxn>
              <a:cxn ang="0">
                <a:pos x="84" y="171"/>
              </a:cxn>
              <a:cxn ang="0">
                <a:pos x="99" y="174"/>
              </a:cxn>
              <a:cxn ang="0">
                <a:pos x="124" y="178"/>
              </a:cxn>
              <a:cxn ang="0">
                <a:pos x="132" y="167"/>
              </a:cxn>
              <a:cxn ang="0">
                <a:pos x="146" y="154"/>
              </a:cxn>
              <a:cxn ang="0">
                <a:pos x="151" y="148"/>
              </a:cxn>
              <a:cxn ang="0">
                <a:pos x="146" y="141"/>
              </a:cxn>
              <a:cxn ang="0">
                <a:pos x="171" y="118"/>
              </a:cxn>
              <a:cxn ang="0">
                <a:pos x="214" y="111"/>
              </a:cxn>
              <a:cxn ang="0">
                <a:pos x="223" y="114"/>
              </a:cxn>
              <a:cxn ang="0">
                <a:pos x="227" y="114"/>
              </a:cxn>
              <a:cxn ang="0">
                <a:pos x="233" y="112"/>
              </a:cxn>
              <a:cxn ang="0">
                <a:pos x="238" y="108"/>
              </a:cxn>
              <a:cxn ang="0">
                <a:pos x="238" y="108"/>
              </a:cxn>
              <a:cxn ang="0">
                <a:pos x="240" y="80"/>
              </a:cxn>
              <a:cxn ang="0">
                <a:pos x="231" y="50"/>
              </a:cxn>
              <a:cxn ang="0">
                <a:pos x="222" y="27"/>
              </a:cxn>
              <a:cxn ang="0">
                <a:pos x="211" y="24"/>
              </a:cxn>
              <a:cxn ang="0">
                <a:pos x="209" y="13"/>
              </a:cxn>
              <a:cxn ang="0">
                <a:pos x="193" y="0"/>
              </a:cxn>
              <a:cxn ang="0">
                <a:pos x="193" y="0"/>
              </a:cxn>
              <a:cxn ang="0">
                <a:pos x="168" y="13"/>
              </a:cxn>
              <a:cxn ang="0">
                <a:pos x="162" y="34"/>
              </a:cxn>
              <a:cxn ang="0">
                <a:pos x="149" y="41"/>
              </a:cxn>
              <a:cxn ang="0">
                <a:pos x="134" y="54"/>
              </a:cxn>
              <a:cxn ang="0">
                <a:pos x="113" y="61"/>
              </a:cxn>
              <a:cxn ang="0">
                <a:pos x="92" y="66"/>
              </a:cxn>
              <a:cxn ang="0">
                <a:pos x="73" y="58"/>
              </a:cxn>
              <a:cxn ang="0">
                <a:pos x="67" y="44"/>
              </a:cxn>
              <a:cxn ang="0">
                <a:pos x="59" y="36"/>
              </a:cxn>
              <a:cxn ang="0">
                <a:pos x="40" y="32"/>
              </a:cxn>
              <a:cxn ang="0">
                <a:pos x="5" y="29"/>
              </a:cxn>
              <a:cxn ang="0">
                <a:pos x="5" y="29"/>
              </a:cxn>
              <a:cxn ang="0">
                <a:pos x="3" y="46"/>
              </a:cxn>
              <a:cxn ang="0">
                <a:pos x="12" y="65"/>
              </a:cxn>
              <a:cxn ang="0">
                <a:pos x="22" y="83"/>
              </a:cxn>
              <a:cxn ang="0">
                <a:pos x="1" y="115"/>
              </a:cxn>
              <a:cxn ang="0">
                <a:pos x="3" y="135"/>
              </a:cxn>
              <a:cxn ang="0">
                <a:pos x="6" y="151"/>
              </a:cxn>
              <a:cxn ang="0">
                <a:pos x="6" y="151"/>
              </a:cxn>
              <a:cxn ang="0">
                <a:pos x="15" y="152"/>
              </a:cxn>
              <a:cxn ang="0">
                <a:pos x="18" y="164"/>
              </a:cxn>
              <a:cxn ang="0">
                <a:pos x="28" y="183"/>
              </a:cxn>
              <a:cxn ang="0">
                <a:pos x="31" y="202"/>
              </a:cxn>
              <a:cxn ang="0">
                <a:pos x="31" y="202"/>
              </a:cxn>
              <a:cxn ang="0">
                <a:pos x="43" y="197"/>
              </a:cxn>
              <a:cxn ang="0">
                <a:pos x="52" y="193"/>
              </a:cxn>
              <a:cxn ang="0">
                <a:pos x="65" y="190"/>
              </a:cxn>
            </a:cxnLst>
            <a:rect l="0" t="0" r="r" b="b"/>
            <a:pathLst>
              <a:path w="241" h="202">
                <a:moveTo>
                  <a:pt x="65" y="190"/>
                </a:moveTo>
                <a:cubicBezTo>
                  <a:pt x="70" y="183"/>
                  <a:pt x="76" y="170"/>
                  <a:pt x="84" y="171"/>
                </a:cubicBezTo>
                <a:cubicBezTo>
                  <a:pt x="99" y="174"/>
                  <a:pt x="99" y="174"/>
                  <a:pt x="99" y="174"/>
                </a:cubicBezTo>
                <a:cubicBezTo>
                  <a:pt x="107" y="176"/>
                  <a:pt x="119" y="188"/>
                  <a:pt x="124" y="178"/>
                </a:cubicBezTo>
                <a:cubicBezTo>
                  <a:pt x="126" y="174"/>
                  <a:pt x="127" y="169"/>
                  <a:pt x="132" y="167"/>
                </a:cubicBezTo>
                <a:cubicBezTo>
                  <a:pt x="140" y="165"/>
                  <a:pt x="141" y="160"/>
                  <a:pt x="146" y="154"/>
                </a:cubicBezTo>
                <a:cubicBezTo>
                  <a:pt x="147" y="153"/>
                  <a:pt x="152" y="149"/>
                  <a:pt x="151" y="148"/>
                </a:cubicBezTo>
                <a:cubicBezTo>
                  <a:pt x="151" y="146"/>
                  <a:pt x="146" y="143"/>
                  <a:pt x="146" y="141"/>
                </a:cubicBezTo>
                <a:cubicBezTo>
                  <a:pt x="157" y="136"/>
                  <a:pt x="159" y="121"/>
                  <a:pt x="171" y="118"/>
                </a:cubicBezTo>
                <a:cubicBezTo>
                  <a:pt x="186" y="114"/>
                  <a:pt x="197" y="111"/>
                  <a:pt x="214" y="111"/>
                </a:cubicBezTo>
                <a:cubicBezTo>
                  <a:pt x="217" y="111"/>
                  <a:pt x="219" y="114"/>
                  <a:pt x="223" y="114"/>
                </a:cubicBezTo>
                <a:cubicBezTo>
                  <a:pt x="224" y="114"/>
                  <a:pt x="226" y="114"/>
                  <a:pt x="227" y="114"/>
                </a:cubicBezTo>
                <a:cubicBezTo>
                  <a:pt x="229" y="113"/>
                  <a:pt x="231" y="112"/>
                  <a:pt x="233" y="112"/>
                </a:cubicBezTo>
                <a:cubicBezTo>
                  <a:pt x="238" y="108"/>
                  <a:pt x="238" y="108"/>
                  <a:pt x="238" y="108"/>
                </a:cubicBezTo>
                <a:cubicBezTo>
                  <a:pt x="238" y="108"/>
                  <a:pt x="238" y="108"/>
                  <a:pt x="238" y="108"/>
                </a:cubicBezTo>
                <a:cubicBezTo>
                  <a:pt x="234" y="99"/>
                  <a:pt x="239" y="89"/>
                  <a:pt x="240" y="80"/>
                </a:cubicBezTo>
                <a:cubicBezTo>
                  <a:pt x="241" y="71"/>
                  <a:pt x="239" y="55"/>
                  <a:pt x="231" y="50"/>
                </a:cubicBezTo>
                <a:cubicBezTo>
                  <a:pt x="225" y="43"/>
                  <a:pt x="222" y="36"/>
                  <a:pt x="222" y="27"/>
                </a:cubicBezTo>
                <a:cubicBezTo>
                  <a:pt x="219" y="25"/>
                  <a:pt x="214" y="26"/>
                  <a:pt x="211" y="24"/>
                </a:cubicBezTo>
                <a:cubicBezTo>
                  <a:pt x="208" y="22"/>
                  <a:pt x="210" y="16"/>
                  <a:pt x="209" y="13"/>
                </a:cubicBezTo>
                <a:cubicBezTo>
                  <a:pt x="205" y="3"/>
                  <a:pt x="204" y="0"/>
                  <a:pt x="193" y="0"/>
                </a:cubicBezTo>
                <a:cubicBezTo>
                  <a:pt x="193" y="0"/>
                  <a:pt x="193" y="0"/>
                  <a:pt x="193" y="0"/>
                </a:cubicBezTo>
                <a:cubicBezTo>
                  <a:pt x="180" y="0"/>
                  <a:pt x="178" y="7"/>
                  <a:pt x="168" y="13"/>
                </a:cubicBezTo>
                <a:cubicBezTo>
                  <a:pt x="156" y="19"/>
                  <a:pt x="168" y="30"/>
                  <a:pt x="162" y="34"/>
                </a:cubicBezTo>
                <a:cubicBezTo>
                  <a:pt x="156" y="38"/>
                  <a:pt x="156" y="40"/>
                  <a:pt x="149" y="41"/>
                </a:cubicBezTo>
                <a:cubicBezTo>
                  <a:pt x="141" y="43"/>
                  <a:pt x="144" y="51"/>
                  <a:pt x="134" y="54"/>
                </a:cubicBezTo>
                <a:cubicBezTo>
                  <a:pt x="113" y="61"/>
                  <a:pt x="113" y="61"/>
                  <a:pt x="113" y="61"/>
                </a:cubicBezTo>
                <a:cubicBezTo>
                  <a:pt x="107" y="63"/>
                  <a:pt x="97" y="63"/>
                  <a:pt x="92" y="66"/>
                </a:cubicBezTo>
                <a:cubicBezTo>
                  <a:pt x="84" y="67"/>
                  <a:pt x="76" y="66"/>
                  <a:pt x="73" y="58"/>
                </a:cubicBezTo>
                <a:cubicBezTo>
                  <a:pt x="71" y="53"/>
                  <a:pt x="73" y="47"/>
                  <a:pt x="67" y="44"/>
                </a:cubicBezTo>
                <a:cubicBezTo>
                  <a:pt x="61" y="42"/>
                  <a:pt x="63" y="40"/>
                  <a:pt x="59" y="36"/>
                </a:cubicBezTo>
                <a:cubicBezTo>
                  <a:pt x="57" y="34"/>
                  <a:pt x="44" y="31"/>
                  <a:pt x="40" y="32"/>
                </a:cubicBezTo>
                <a:cubicBezTo>
                  <a:pt x="5" y="29"/>
                  <a:pt x="5" y="29"/>
                  <a:pt x="5" y="29"/>
                </a:cubicBezTo>
                <a:cubicBezTo>
                  <a:pt x="5" y="29"/>
                  <a:pt x="5" y="29"/>
                  <a:pt x="5" y="29"/>
                </a:cubicBezTo>
                <a:cubicBezTo>
                  <a:pt x="3" y="46"/>
                  <a:pt x="3" y="46"/>
                  <a:pt x="3" y="46"/>
                </a:cubicBezTo>
                <a:cubicBezTo>
                  <a:pt x="6" y="53"/>
                  <a:pt x="9" y="58"/>
                  <a:pt x="12" y="65"/>
                </a:cubicBezTo>
                <a:cubicBezTo>
                  <a:pt x="16" y="71"/>
                  <a:pt x="21" y="76"/>
                  <a:pt x="22" y="83"/>
                </a:cubicBezTo>
                <a:cubicBezTo>
                  <a:pt x="25" y="97"/>
                  <a:pt x="4" y="103"/>
                  <a:pt x="1" y="115"/>
                </a:cubicBezTo>
                <a:cubicBezTo>
                  <a:pt x="0" y="123"/>
                  <a:pt x="1" y="128"/>
                  <a:pt x="3" y="135"/>
                </a:cubicBezTo>
                <a:cubicBezTo>
                  <a:pt x="4" y="140"/>
                  <a:pt x="8" y="146"/>
                  <a:pt x="6" y="151"/>
                </a:cubicBezTo>
                <a:cubicBezTo>
                  <a:pt x="6" y="151"/>
                  <a:pt x="6" y="151"/>
                  <a:pt x="6" y="151"/>
                </a:cubicBezTo>
                <a:cubicBezTo>
                  <a:pt x="9" y="151"/>
                  <a:pt x="12" y="151"/>
                  <a:pt x="15" y="152"/>
                </a:cubicBezTo>
                <a:cubicBezTo>
                  <a:pt x="16" y="153"/>
                  <a:pt x="17" y="162"/>
                  <a:pt x="18" y="164"/>
                </a:cubicBezTo>
                <a:cubicBezTo>
                  <a:pt x="20" y="171"/>
                  <a:pt x="23" y="176"/>
                  <a:pt x="28" y="183"/>
                </a:cubicBezTo>
                <a:cubicBezTo>
                  <a:pt x="31" y="187"/>
                  <a:pt x="31" y="197"/>
                  <a:pt x="31" y="202"/>
                </a:cubicBezTo>
                <a:cubicBezTo>
                  <a:pt x="31" y="202"/>
                  <a:pt x="31" y="202"/>
                  <a:pt x="31" y="202"/>
                </a:cubicBezTo>
                <a:cubicBezTo>
                  <a:pt x="35" y="201"/>
                  <a:pt x="39" y="199"/>
                  <a:pt x="43" y="197"/>
                </a:cubicBezTo>
                <a:cubicBezTo>
                  <a:pt x="46" y="196"/>
                  <a:pt x="50" y="194"/>
                  <a:pt x="52" y="193"/>
                </a:cubicBezTo>
                <a:cubicBezTo>
                  <a:pt x="57" y="191"/>
                  <a:pt x="60" y="190"/>
                  <a:pt x="65" y="19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2" name="Freeform 10"/>
          <p:cNvSpPr>
            <a:spLocks/>
          </p:cNvSpPr>
          <p:nvPr/>
        </p:nvSpPr>
        <p:spPr bwMode="auto">
          <a:xfrm>
            <a:off x="10605507" y="3019797"/>
            <a:ext cx="779745" cy="634618"/>
          </a:xfrm>
          <a:custGeom>
            <a:avLst/>
            <a:gdLst/>
            <a:ahLst/>
            <a:cxnLst>
              <a:cxn ang="0">
                <a:pos x="0" y="98"/>
              </a:cxn>
              <a:cxn ang="0">
                <a:pos x="19" y="79"/>
              </a:cxn>
              <a:cxn ang="0">
                <a:pos x="34" y="82"/>
              </a:cxn>
              <a:cxn ang="0">
                <a:pos x="59" y="86"/>
              </a:cxn>
              <a:cxn ang="0">
                <a:pos x="67" y="75"/>
              </a:cxn>
              <a:cxn ang="0">
                <a:pos x="81" y="62"/>
              </a:cxn>
              <a:cxn ang="0">
                <a:pos x="86" y="56"/>
              </a:cxn>
              <a:cxn ang="0">
                <a:pos x="81" y="49"/>
              </a:cxn>
              <a:cxn ang="0">
                <a:pos x="106" y="26"/>
              </a:cxn>
              <a:cxn ang="0">
                <a:pos x="149" y="19"/>
              </a:cxn>
              <a:cxn ang="0">
                <a:pos x="158" y="22"/>
              </a:cxn>
              <a:cxn ang="0">
                <a:pos x="162" y="22"/>
              </a:cxn>
              <a:cxn ang="0">
                <a:pos x="168" y="20"/>
              </a:cxn>
              <a:cxn ang="0">
                <a:pos x="173" y="16"/>
              </a:cxn>
              <a:cxn ang="0">
                <a:pos x="173" y="16"/>
              </a:cxn>
              <a:cxn ang="0">
                <a:pos x="182" y="16"/>
              </a:cxn>
              <a:cxn ang="0">
                <a:pos x="208" y="16"/>
              </a:cxn>
              <a:cxn ang="0">
                <a:pos x="210" y="5"/>
              </a:cxn>
              <a:cxn ang="0">
                <a:pos x="221" y="1"/>
              </a:cxn>
              <a:cxn ang="0">
                <a:pos x="221" y="1"/>
              </a:cxn>
              <a:cxn ang="0">
                <a:pos x="230" y="18"/>
              </a:cxn>
              <a:cxn ang="0">
                <a:pos x="245" y="21"/>
              </a:cxn>
              <a:cxn ang="0">
                <a:pos x="251" y="27"/>
              </a:cxn>
              <a:cxn ang="0">
                <a:pos x="244" y="43"/>
              </a:cxn>
              <a:cxn ang="0">
                <a:pos x="219" y="66"/>
              </a:cxn>
              <a:cxn ang="0">
                <a:pos x="211" y="82"/>
              </a:cxn>
              <a:cxn ang="0">
                <a:pos x="186" y="103"/>
              </a:cxn>
              <a:cxn ang="0">
                <a:pos x="183" y="129"/>
              </a:cxn>
              <a:cxn ang="0">
                <a:pos x="170" y="142"/>
              </a:cxn>
              <a:cxn ang="0">
                <a:pos x="178" y="147"/>
              </a:cxn>
              <a:cxn ang="0">
                <a:pos x="172" y="170"/>
              </a:cxn>
              <a:cxn ang="0">
                <a:pos x="170" y="184"/>
              </a:cxn>
              <a:cxn ang="0">
                <a:pos x="171" y="195"/>
              </a:cxn>
              <a:cxn ang="0">
                <a:pos x="171" y="195"/>
              </a:cxn>
              <a:cxn ang="0">
                <a:pos x="164" y="202"/>
              </a:cxn>
              <a:cxn ang="0">
                <a:pos x="140" y="189"/>
              </a:cxn>
              <a:cxn ang="0">
                <a:pos x="127" y="174"/>
              </a:cxn>
              <a:cxn ang="0">
                <a:pos x="112" y="173"/>
              </a:cxn>
              <a:cxn ang="0">
                <a:pos x="105" y="155"/>
              </a:cxn>
              <a:cxn ang="0">
                <a:pos x="98" y="155"/>
              </a:cxn>
              <a:cxn ang="0">
                <a:pos x="81" y="162"/>
              </a:cxn>
              <a:cxn ang="0">
                <a:pos x="64" y="171"/>
              </a:cxn>
              <a:cxn ang="0">
                <a:pos x="56" y="161"/>
              </a:cxn>
              <a:cxn ang="0">
                <a:pos x="42" y="159"/>
              </a:cxn>
              <a:cxn ang="0">
                <a:pos x="36" y="154"/>
              </a:cxn>
              <a:cxn ang="0">
                <a:pos x="22" y="152"/>
              </a:cxn>
              <a:cxn ang="0">
                <a:pos x="18" y="146"/>
              </a:cxn>
              <a:cxn ang="0">
                <a:pos x="18" y="146"/>
              </a:cxn>
              <a:cxn ang="0">
                <a:pos x="17" y="109"/>
              </a:cxn>
              <a:cxn ang="0">
                <a:pos x="13" y="102"/>
              </a:cxn>
              <a:cxn ang="0">
                <a:pos x="0" y="98"/>
              </a:cxn>
            </a:cxnLst>
            <a:rect l="0" t="0" r="r" b="b"/>
            <a:pathLst>
              <a:path w="255" h="207">
                <a:moveTo>
                  <a:pt x="0" y="98"/>
                </a:moveTo>
                <a:cubicBezTo>
                  <a:pt x="5" y="91"/>
                  <a:pt x="11" y="78"/>
                  <a:pt x="19" y="79"/>
                </a:cubicBezTo>
                <a:cubicBezTo>
                  <a:pt x="34" y="82"/>
                  <a:pt x="34" y="82"/>
                  <a:pt x="34" y="82"/>
                </a:cubicBezTo>
                <a:cubicBezTo>
                  <a:pt x="42" y="84"/>
                  <a:pt x="54" y="96"/>
                  <a:pt x="59" y="86"/>
                </a:cubicBezTo>
                <a:cubicBezTo>
                  <a:pt x="61" y="82"/>
                  <a:pt x="62" y="77"/>
                  <a:pt x="67" y="75"/>
                </a:cubicBezTo>
                <a:cubicBezTo>
                  <a:pt x="75" y="73"/>
                  <a:pt x="76" y="68"/>
                  <a:pt x="81" y="62"/>
                </a:cubicBezTo>
                <a:cubicBezTo>
                  <a:pt x="82" y="61"/>
                  <a:pt x="87" y="57"/>
                  <a:pt x="86" y="56"/>
                </a:cubicBezTo>
                <a:cubicBezTo>
                  <a:pt x="86" y="54"/>
                  <a:pt x="81" y="51"/>
                  <a:pt x="81" y="49"/>
                </a:cubicBezTo>
                <a:cubicBezTo>
                  <a:pt x="92" y="44"/>
                  <a:pt x="94" y="29"/>
                  <a:pt x="106" y="26"/>
                </a:cubicBezTo>
                <a:cubicBezTo>
                  <a:pt x="121" y="22"/>
                  <a:pt x="132" y="19"/>
                  <a:pt x="149" y="19"/>
                </a:cubicBezTo>
                <a:cubicBezTo>
                  <a:pt x="152" y="19"/>
                  <a:pt x="154" y="22"/>
                  <a:pt x="158" y="22"/>
                </a:cubicBezTo>
                <a:cubicBezTo>
                  <a:pt x="159" y="22"/>
                  <a:pt x="161" y="22"/>
                  <a:pt x="162" y="22"/>
                </a:cubicBezTo>
                <a:cubicBezTo>
                  <a:pt x="164" y="21"/>
                  <a:pt x="166" y="20"/>
                  <a:pt x="168" y="20"/>
                </a:cubicBezTo>
                <a:cubicBezTo>
                  <a:pt x="173" y="16"/>
                  <a:pt x="173" y="16"/>
                  <a:pt x="173" y="16"/>
                </a:cubicBezTo>
                <a:cubicBezTo>
                  <a:pt x="173" y="16"/>
                  <a:pt x="173" y="16"/>
                  <a:pt x="173" y="16"/>
                </a:cubicBezTo>
                <a:cubicBezTo>
                  <a:pt x="176" y="15"/>
                  <a:pt x="179" y="16"/>
                  <a:pt x="182" y="16"/>
                </a:cubicBezTo>
                <a:cubicBezTo>
                  <a:pt x="186" y="16"/>
                  <a:pt x="207" y="19"/>
                  <a:pt x="208" y="16"/>
                </a:cubicBezTo>
                <a:cubicBezTo>
                  <a:pt x="210" y="13"/>
                  <a:pt x="208" y="9"/>
                  <a:pt x="210" y="5"/>
                </a:cubicBezTo>
                <a:cubicBezTo>
                  <a:pt x="213" y="0"/>
                  <a:pt x="217" y="2"/>
                  <a:pt x="221" y="1"/>
                </a:cubicBezTo>
                <a:cubicBezTo>
                  <a:pt x="221" y="1"/>
                  <a:pt x="221" y="1"/>
                  <a:pt x="221" y="1"/>
                </a:cubicBezTo>
                <a:cubicBezTo>
                  <a:pt x="229" y="5"/>
                  <a:pt x="227" y="11"/>
                  <a:pt x="230" y="18"/>
                </a:cubicBezTo>
                <a:cubicBezTo>
                  <a:pt x="232" y="24"/>
                  <a:pt x="239" y="21"/>
                  <a:pt x="245" y="21"/>
                </a:cubicBezTo>
                <a:cubicBezTo>
                  <a:pt x="248" y="21"/>
                  <a:pt x="250" y="25"/>
                  <a:pt x="251" y="27"/>
                </a:cubicBezTo>
                <a:cubicBezTo>
                  <a:pt x="255" y="33"/>
                  <a:pt x="249" y="38"/>
                  <a:pt x="244" y="43"/>
                </a:cubicBezTo>
                <a:cubicBezTo>
                  <a:pt x="236" y="50"/>
                  <a:pt x="228" y="59"/>
                  <a:pt x="219" y="66"/>
                </a:cubicBezTo>
                <a:cubicBezTo>
                  <a:pt x="215" y="72"/>
                  <a:pt x="219" y="76"/>
                  <a:pt x="211" y="82"/>
                </a:cubicBezTo>
                <a:cubicBezTo>
                  <a:pt x="186" y="103"/>
                  <a:pt x="186" y="103"/>
                  <a:pt x="186" y="103"/>
                </a:cubicBezTo>
                <a:cubicBezTo>
                  <a:pt x="179" y="109"/>
                  <a:pt x="191" y="123"/>
                  <a:pt x="183" y="129"/>
                </a:cubicBezTo>
                <a:cubicBezTo>
                  <a:pt x="180" y="132"/>
                  <a:pt x="170" y="138"/>
                  <a:pt x="170" y="142"/>
                </a:cubicBezTo>
                <a:cubicBezTo>
                  <a:pt x="170" y="147"/>
                  <a:pt x="180" y="140"/>
                  <a:pt x="178" y="147"/>
                </a:cubicBezTo>
                <a:cubicBezTo>
                  <a:pt x="172" y="170"/>
                  <a:pt x="172" y="170"/>
                  <a:pt x="172" y="170"/>
                </a:cubicBezTo>
                <a:cubicBezTo>
                  <a:pt x="171" y="174"/>
                  <a:pt x="170" y="179"/>
                  <a:pt x="170" y="184"/>
                </a:cubicBezTo>
                <a:cubicBezTo>
                  <a:pt x="169" y="188"/>
                  <a:pt x="171" y="192"/>
                  <a:pt x="171" y="195"/>
                </a:cubicBezTo>
                <a:cubicBezTo>
                  <a:pt x="171" y="195"/>
                  <a:pt x="171" y="195"/>
                  <a:pt x="171" y="195"/>
                </a:cubicBezTo>
                <a:cubicBezTo>
                  <a:pt x="164" y="202"/>
                  <a:pt x="164" y="202"/>
                  <a:pt x="164" y="202"/>
                </a:cubicBezTo>
                <a:cubicBezTo>
                  <a:pt x="153" y="207"/>
                  <a:pt x="146" y="197"/>
                  <a:pt x="140" y="189"/>
                </a:cubicBezTo>
                <a:cubicBezTo>
                  <a:pt x="137" y="185"/>
                  <a:pt x="120" y="181"/>
                  <a:pt x="127" y="174"/>
                </a:cubicBezTo>
                <a:cubicBezTo>
                  <a:pt x="128" y="172"/>
                  <a:pt x="114" y="174"/>
                  <a:pt x="112" y="173"/>
                </a:cubicBezTo>
                <a:cubicBezTo>
                  <a:pt x="105" y="171"/>
                  <a:pt x="105" y="160"/>
                  <a:pt x="105" y="155"/>
                </a:cubicBezTo>
                <a:cubicBezTo>
                  <a:pt x="103" y="155"/>
                  <a:pt x="101" y="155"/>
                  <a:pt x="98" y="155"/>
                </a:cubicBezTo>
                <a:cubicBezTo>
                  <a:pt x="92" y="157"/>
                  <a:pt x="87" y="159"/>
                  <a:pt x="81" y="162"/>
                </a:cubicBezTo>
                <a:cubicBezTo>
                  <a:pt x="78" y="164"/>
                  <a:pt x="67" y="171"/>
                  <a:pt x="64" y="171"/>
                </a:cubicBezTo>
                <a:cubicBezTo>
                  <a:pt x="62" y="168"/>
                  <a:pt x="59" y="163"/>
                  <a:pt x="56" y="161"/>
                </a:cubicBezTo>
                <a:cubicBezTo>
                  <a:pt x="53" y="159"/>
                  <a:pt x="45" y="161"/>
                  <a:pt x="42" y="159"/>
                </a:cubicBezTo>
                <a:cubicBezTo>
                  <a:pt x="40" y="158"/>
                  <a:pt x="38" y="155"/>
                  <a:pt x="36" y="154"/>
                </a:cubicBezTo>
                <a:cubicBezTo>
                  <a:pt x="33" y="152"/>
                  <a:pt x="24" y="152"/>
                  <a:pt x="22" y="152"/>
                </a:cubicBezTo>
                <a:cubicBezTo>
                  <a:pt x="18" y="146"/>
                  <a:pt x="18" y="146"/>
                  <a:pt x="18" y="146"/>
                </a:cubicBezTo>
                <a:cubicBezTo>
                  <a:pt x="18" y="146"/>
                  <a:pt x="18" y="146"/>
                  <a:pt x="18" y="146"/>
                </a:cubicBezTo>
                <a:cubicBezTo>
                  <a:pt x="10" y="135"/>
                  <a:pt x="14" y="122"/>
                  <a:pt x="17" y="109"/>
                </a:cubicBezTo>
                <a:cubicBezTo>
                  <a:pt x="18" y="108"/>
                  <a:pt x="14" y="103"/>
                  <a:pt x="13" y="102"/>
                </a:cubicBezTo>
                <a:cubicBezTo>
                  <a:pt x="9" y="97"/>
                  <a:pt x="5" y="98"/>
                  <a:pt x="0" y="9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3" name="Freeform 11"/>
          <p:cNvSpPr>
            <a:spLocks/>
          </p:cNvSpPr>
          <p:nvPr/>
        </p:nvSpPr>
        <p:spPr bwMode="auto">
          <a:xfrm>
            <a:off x="10359531" y="3317429"/>
            <a:ext cx="334527" cy="629699"/>
          </a:xfrm>
          <a:custGeom>
            <a:avLst/>
            <a:gdLst/>
            <a:ahLst/>
            <a:cxnLst>
              <a:cxn ang="0">
                <a:pos x="80" y="1"/>
              </a:cxn>
              <a:cxn ang="0">
                <a:pos x="93" y="5"/>
              </a:cxn>
              <a:cxn ang="0">
                <a:pos x="97" y="12"/>
              </a:cxn>
              <a:cxn ang="0">
                <a:pos x="98" y="49"/>
              </a:cxn>
              <a:cxn ang="0">
                <a:pos x="98" y="49"/>
              </a:cxn>
              <a:cxn ang="0">
                <a:pos x="87" y="87"/>
              </a:cxn>
              <a:cxn ang="0">
                <a:pos x="81" y="93"/>
              </a:cxn>
              <a:cxn ang="0">
                <a:pos x="70" y="97"/>
              </a:cxn>
              <a:cxn ang="0">
                <a:pos x="55" y="105"/>
              </a:cxn>
              <a:cxn ang="0">
                <a:pos x="62" y="120"/>
              </a:cxn>
              <a:cxn ang="0">
                <a:pos x="82" y="123"/>
              </a:cxn>
              <a:cxn ang="0">
                <a:pos x="103" y="136"/>
              </a:cxn>
              <a:cxn ang="0">
                <a:pos x="104" y="156"/>
              </a:cxn>
              <a:cxn ang="0">
                <a:pos x="109" y="162"/>
              </a:cxn>
              <a:cxn ang="0">
                <a:pos x="109" y="162"/>
              </a:cxn>
              <a:cxn ang="0">
                <a:pos x="58" y="203"/>
              </a:cxn>
              <a:cxn ang="0">
                <a:pos x="34" y="200"/>
              </a:cxn>
              <a:cxn ang="0">
                <a:pos x="16" y="186"/>
              </a:cxn>
              <a:cxn ang="0">
                <a:pos x="15" y="175"/>
              </a:cxn>
              <a:cxn ang="0">
                <a:pos x="10" y="168"/>
              </a:cxn>
              <a:cxn ang="0">
                <a:pos x="5" y="152"/>
              </a:cxn>
              <a:cxn ang="0">
                <a:pos x="5" y="152"/>
              </a:cxn>
              <a:cxn ang="0">
                <a:pos x="0" y="129"/>
              </a:cxn>
              <a:cxn ang="0">
                <a:pos x="10" y="119"/>
              </a:cxn>
              <a:cxn ang="0">
                <a:pos x="21" y="103"/>
              </a:cxn>
              <a:cxn ang="0">
                <a:pos x="24" y="92"/>
              </a:cxn>
              <a:cxn ang="0">
                <a:pos x="32" y="76"/>
              </a:cxn>
              <a:cxn ang="0">
                <a:pos x="28" y="59"/>
              </a:cxn>
              <a:cxn ang="0">
                <a:pos x="28" y="48"/>
              </a:cxn>
              <a:cxn ang="0">
                <a:pos x="26" y="42"/>
              </a:cxn>
              <a:cxn ang="0">
                <a:pos x="32" y="35"/>
              </a:cxn>
              <a:cxn ang="0">
                <a:pos x="33" y="34"/>
              </a:cxn>
              <a:cxn ang="0">
                <a:pos x="36" y="24"/>
              </a:cxn>
              <a:cxn ang="0">
                <a:pos x="46" y="13"/>
              </a:cxn>
              <a:cxn ang="0">
                <a:pos x="46" y="13"/>
              </a:cxn>
              <a:cxn ang="0">
                <a:pos x="58" y="8"/>
              </a:cxn>
              <a:cxn ang="0">
                <a:pos x="67" y="4"/>
              </a:cxn>
              <a:cxn ang="0">
                <a:pos x="80" y="1"/>
              </a:cxn>
            </a:cxnLst>
            <a:rect l="0" t="0" r="r" b="b"/>
            <a:pathLst>
              <a:path w="109" h="206">
                <a:moveTo>
                  <a:pt x="80" y="1"/>
                </a:moveTo>
                <a:cubicBezTo>
                  <a:pt x="85" y="1"/>
                  <a:pt x="89" y="0"/>
                  <a:pt x="93" y="5"/>
                </a:cubicBezTo>
                <a:cubicBezTo>
                  <a:pt x="94" y="6"/>
                  <a:pt x="98" y="11"/>
                  <a:pt x="97" y="12"/>
                </a:cubicBezTo>
                <a:cubicBezTo>
                  <a:pt x="94" y="25"/>
                  <a:pt x="90" y="38"/>
                  <a:pt x="98" y="49"/>
                </a:cubicBezTo>
                <a:cubicBezTo>
                  <a:pt x="98" y="49"/>
                  <a:pt x="98" y="49"/>
                  <a:pt x="98" y="49"/>
                </a:cubicBezTo>
                <a:cubicBezTo>
                  <a:pt x="87" y="57"/>
                  <a:pt x="101" y="84"/>
                  <a:pt x="87" y="87"/>
                </a:cubicBezTo>
                <a:cubicBezTo>
                  <a:pt x="84" y="87"/>
                  <a:pt x="82" y="89"/>
                  <a:pt x="81" y="93"/>
                </a:cubicBezTo>
                <a:cubicBezTo>
                  <a:pt x="80" y="101"/>
                  <a:pt x="75" y="94"/>
                  <a:pt x="70" y="97"/>
                </a:cubicBezTo>
                <a:cubicBezTo>
                  <a:pt x="65" y="100"/>
                  <a:pt x="60" y="103"/>
                  <a:pt x="55" y="105"/>
                </a:cubicBezTo>
                <a:cubicBezTo>
                  <a:pt x="53" y="109"/>
                  <a:pt x="58" y="119"/>
                  <a:pt x="62" y="120"/>
                </a:cubicBezTo>
                <a:cubicBezTo>
                  <a:pt x="70" y="121"/>
                  <a:pt x="75" y="123"/>
                  <a:pt x="82" y="123"/>
                </a:cubicBezTo>
                <a:cubicBezTo>
                  <a:pt x="88" y="123"/>
                  <a:pt x="101" y="130"/>
                  <a:pt x="103" y="136"/>
                </a:cubicBezTo>
                <a:cubicBezTo>
                  <a:pt x="104" y="144"/>
                  <a:pt x="96" y="150"/>
                  <a:pt x="104" y="156"/>
                </a:cubicBezTo>
                <a:cubicBezTo>
                  <a:pt x="109" y="162"/>
                  <a:pt x="109" y="162"/>
                  <a:pt x="109" y="162"/>
                </a:cubicBezTo>
                <a:cubicBezTo>
                  <a:pt x="109" y="162"/>
                  <a:pt x="109" y="162"/>
                  <a:pt x="109" y="162"/>
                </a:cubicBezTo>
                <a:cubicBezTo>
                  <a:pt x="95" y="176"/>
                  <a:pt x="80" y="206"/>
                  <a:pt x="58" y="203"/>
                </a:cubicBezTo>
                <a:cubicBezTo>
                  <a:pt x="34" y="200"/>
                  <a:pt x="34" y="200"/>
                  <a:pt x="34" y="200"/>
                </a:cubicBezTo>
                <a:cubicBezTo>
                  <a:pt x="28" y="200"/>
                  <a:pt x="19" y="192"/>
                  <a:pt x="16" y="186"/>
                </a:cubicBezTo>
                <a:cubicBezTo>
                  <a:pt x="15" y="183"/>
                  <a:pt x="17" y="177"/>
                  <a:pt x="15" y="175"/>
                </a:cubicBezTo>
                <a:cubicBezTo>
                  <a:pt x="14" y="173"/>
                  <a:pt x="11" y="170"/>
                  <a:pt x="10" y="168"/>
                </a:cubicBezTo>
                <a:cubicBezTo>
                  <a:pt x="5" y="152"/>
                  <a:pt x="5" y="152"/>
                  <a:pt x="5" y="152"/>
                </a:cubicBezTo>
                <a:cubicBezTo>
                  <a:pt x="5" y="152"/>
                  <a:pt x="5" y="152"/>
                  <a:pt x="5" y="152"/>
                </a:cubicBezTo>
                <a:cubicBezTo>
                  <a:pt x="0" y="129"/>
                  <a:pt x="0" y="129"/>
                  <a:pt x="0" y="129"/>
                </a:cubicBezTo>
                <a:cubicBezTo>
                  <a:pt x="1" y="125"/>
                  <a:pt x="6" y="121"/>
                  <a:pt x="10" y="119"/>
                </a:cubicBezTo>
                <a:cubicBezTo>
                  <a:pt x="15" y="115"/>
                  <a:pt x="19" y="108"/>
                  <a:pt x="21" y="103"/>
                </a:cubicBezTo>
                <a:cubicBezTo>
                  <a:pt x="23" y="99"/>
                  <a:pt x="22" y="96"/>
                  <a:pt x="24" y="92"/>
                </a:cubicBezTo>
                <a:cubicBezTo>
                  <a:pt x="27" y="86"/>
                  <a:pt x="31" y="82"/>
                  <a:pt x="32" y="76"/>
                </a:cubicBezTo>
                <a:cubicBezTo>
                  <a:pt x="32" y="70"/>
                  <a:pt x="31" y="65"/>
                  <a:pt x="28" y="59"/>
                </a:cubicBezTo>
                <a:cubicBezTo>
                  <a:pt x="27" y="56"/>
                  <a:pt x="28" y="52"/>
                  <a:pt x="28" y="48"/>
                </a:cubicBezTo>
                <a:cubicBezTo>
                  <a:pt x="28" y="46"/>
                  <a:pt x="26" y="44"/>
                  <a:pt x="26" y="42"/>
                </a:cubicBezTo>
                <a:cubicBezTo>
                  <a:pt x="26" y="39"/>
                  <a:pt x="29" y="36"/>
                  <a:pt x="32" y="35"/>
                </a:cubicBezTo>
                <a:cubicBezTo>
                  <a:pt x="32" y="34"/>
                  <a:pt x="32" y="34"/>
                  <a:pt x="33" y="34"/>
                </a:cubicBezTo>
                <a:cubicBezTo>
                  <a:pt x="33" y="30"/>
                  <a:pt x="34" y="27"/>
                  <a:pt x="36" y="24"/>
                </a:cubicBezTo>
                <a:cubicBezTo>
                  <a:pt x="46" y="13"/>
                  <a:pt x="46" y="13"/>
                  <a:pt x="46" y="13"/>
                </a:cubicBezTo>
                <a:cubicBezTo>
                  <a:pt x="46" y="13"/>
                  <a:pt x="46" y="13"/>
                  <a:pt x="46" y="13"/>
                </a:cubicBezTo>
                <a:cubicBezTo>
                  <a:pt x="50" y="12"/>
                  <a:pt x="54" y="10"/>
                  <a:pt x="58" y="8"/>
                </a:cubicBezTo>
                <a:cubicBezTo>
                  <a:pt x="61" y="7"/>
                  <a:pt x="65" y="5"/>
                  <a:pt x="67" y="4"/>
                </a:cubicBezTo>
                <a:cubicBezTo>
                  <a:pt x="72" y="2"/>
                  <a:pt x="75" y="1"/>
                  <a:pt x="80" y="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4" name="Freeform 12"/>
          <p:cNvSpPr>
            <a:spLocks/>
          </p:cNvSpPr>
          <p:nvPr/>
        </p:nvSpPr>
        <p:spPr bwMode="auto">
          <a:xfrm>
            <a:off x="11412308" y="2353203"/>
            <a:ext cx="703492" cy="300091"/>
          </a:xfrm>
          <a:custGeom>
            <a:avLst/>
            <a:gdLst/>
            <a:ahLst/>
            <a:cxnLst>
              <a:cxn ang="0">
                <a:pos x="0" y="28"/>
              </a:cxn>
              <a:cxn ang="0">
                <a:pos x="6" y="17"/>
              </a:cxn>
              <a:cxn ang="0">
                <a:pos x="8" y="6"/>
              </a:cxn>
              <a:cxn ang="0">
                <a:pos x="55" y="0"/>
              </a:cxn>
              <a:cxn ang="0">
                <a:pos x="55" y="0"/>
              </a:cxn>
              <a:cxn ang="0">
                <a:pos x="80" y="15"/>
              </a:cxn>
              <a:cxn ang="0">
                <a:pos x="93" y="25"/>
              </a:cxn>
              <a:cxn ang="0">
                <a:pos x="106" y="31"/>
              </a:cxn>
              <a:cxn ang="0">
                <a:pos x="146" y="18"/>
              </a:cxn>
              <a:cxn ang="0">
                <a:pos x="184" y="40"/>
              </a:cxn>
              <a:cxn ang="0">
                <a:pos x="189" y="45"/>
              </a:cxn>
              <a:cxn ang="0">
                <a:pos x="192" y="52"/>
              </a:cxn>
              <a:cxn ang="0">
                <a:pos x="197" y="59"/>
              </a:cxn>
              <a:cxn ang="0">
                <a:pos x="199" y="64"/>
              </a:cxn>
              <a:cxn ang="0">
                <a:pos x="201" y="65"/>
              </a:cxn>
              <a:cxn ang="0">
                <a:pos x="212" y="68"/>
              </a:cxn>
              <a:cxn ang="0">
                <a:pos x="216" y="77"/>
              </a:cxn>
              <a:cxn ang="0">
                <a:pos x="222" y="83"/>
              </a:cxn>
              <a:cxn ang="0">
                <a:pos x="222" y="83"/>
              </a:cxn>
              <a:cxn ang="0">
                <a:pos x="230" y="94"/>
              </a:cxn>
              <a:cxn ang="0">
                <a:pos x="229" y="98"/>
              </a:cxn>
              <a:cxn ang="0">
                <a:pos x="229" y="98"/>
              </a:cxn>
              <a:cxn ang="0">
                <a:pos x="219" y="89"/>
              </a:cxn>
              <a:cxn ang="0">
                <a:pos x="203" y="79"/>
              </a:cxn>
              <a:cxn ang="0">
                <a:pos x="195" y="74"/>
              </a:cxn>
              <a:cxn ang="0">
                <a:pos x="184" y="84"/>
              </a:cxn>
              <a:cxn ang="0">
                <a:pos x="179" y="90"/>
              </a:cxn>
              <a:cxn ang="0">
                <a:pos x="179" y="90"/>
              </a:cxn>
              <a:cxn ang="0">
                <a:pos x="154" y="94"/>
              </a:cxn>
              <a:cxn ang="0">
                <a:pos x="142" y="86"/>
              </a:cxn>
              <a:cxn ang="0">
                <a:pos x="133" y="82"/>
              </a:cxn>
              <a:cxn ang="0">
                <a:pos x="123" y="78"/>
              </a:cxn>
              <a:cxn ang="0">
                <a:pos x="107" y="80"/>
              </a:cxn>
              <a:cxn ang="0">
                <a:pos x="85" y="73"/>
              </a:cxn>
              <a:cxn ang="0">
                <a:pos x="58" y="71"/>
              </a:cxn>
              <a:cxn ang="0">
                <a:pos x="40" y="57"/>
              </a:cxn>
              <a:cxn ang="0">
                <a:pos x="25" y="72"/>
              </a:cxn>
              <a:cxn ang="0">
                <a:pos x="17" y="56"/>
              </a:cxn>
              <a:cxn ang="0">
                <a:pos x="13" y="44"/>
              </a:cxn>
              <a:cxn ang="0">
                <a:pos x="10" y="30"/>
              </a:cxn>
              <a:cxn ang="0">
                <a:pos x="0" y="28"/>
              </a:cxn>
            </a:cxnLst>
            <a:rect l="0" t="0" r="r" b="b"/>
            <a:pathLst>
              <a:path w="230" h="98">
                <a:moveTo>
                  <a:pt x="0" y="28"/>
                </a:moveTo>
                <a:cubicBezTo>
                  <a:pt x="6" y="17"/>
                  <a:pt x="6" y="17"/>
                  <a:pt x="6" y="17"/>
                </a:cubicBezTo>
                <a:cubicBezTo>
                  <a:pt x="8" y="6"/>
                  <a:pt x="8" y="6"/>
                  <a:pt x="8" y="6"/>
                </a:cubicBezTo>
                <a:cubicBezTo>
                  <a:pt x="24" y="6"/>
                  <a:pt x="40" y="0"/>
                  <a:pt x="55" y="0"/>
                </a:cubicBezTo>
                <a:cubicBezTo>
                  <a:pt x="55" y="0"/>
                  <a:pt x="55" y="0"/>
                  <a:pt x="55" y="0"/>
                </a:cubicBezTo>
                <a:cubicBezTo>
                  <a:pt x="55" y="16"/>
                  <a:pt x="72" y="8"/>
                  <a:pt x="80" y="15"/>
                </a:cubicBezTo>
                <a:cubicBezTo>
                  <a:pt x="83" y="18"/>
                  <a:pt x="89" y="24"/>
                  <a:pt x="93" y="25"/>
                </a:cubicBezTo>
                <a:cubicBezTo>
                  <a:pt x="97" y="26"/>
                  <a:pt x="105" y="31"/>
                  <a:pt x="106" y="31"/>
                </a:cubicBezTo>
                <a:cubicBezTo>
                  <a:pt x="117" y="25"/>
                  <a:pt x="134" y="21"/>
                  <a:pt x="146" y="18"/>
                </a:cubicBezTo>
                <a:cubicBezTo>
                  <a:pt x="155" y="15"/>
                  <a:pt x="178" y="34"/>
                  <a:pt x="184" y="40"/>
                </a:cubicBezTo>
                <a:cubicBezTo>
                  <a:pt x="185" y="41"/>
                  <a:pt x="188" y="43"/>
                  <a:pt x="189" y="45"/>
                </a:cubicBezTo>
                <a:cubicBezTo>
                  <a:pt x="190" y="47"/>
                  <a:pt x="191" y="49"/>
                  <a:pt x="192" y="52"/>
                </a:cubicBezTo>
                <a:cubicBezTo>
                  <a:pt x="192" y="55"/>
                  <a:pt x="195" y="58"/>
                  <a:pt x="197" y="59"/>
                </a:cubicBezTo>
                <a:cubicBezTo>
                  <a:pt x="199" y="64"/>
                  <a:pt x="199" y="64"/>
                  <a:pt x="199" y="64"/>
                </a:cubicBezTo>
                <a:cubicBezTo>
                  <a:pt x="200" y="65"/>
                  <a:pt x="201" y="65"/>
                  <a:pt x="201" y="65"/>
                </a:cubicBezTo>
                <a:cubicBezTo>
                  <a:pt x="204" y="66"/>
                  <a:pt x="212" y="66"/>
                  <a:pt x="212" y="68"/>
                </a:cubicBezTo>
                <a:cubicBezTo>
                  <a:pt x="212" y="73"/>
                  <a:pt x="213" y="72"/>
                  <a:pt x="216" y="77"/>
                </a:cubicBezTo>
                <a:cubicBezTo>
                  <a:pt x="217" y="79"/>
                  <a:pt x="220" y="81"/>
                  <a:pt x="222" y="83"/>
                </a:cubicBezTo>
                <a:cubicBezTo>
                  <a:pt x="222" y="83"/>
                  <a:pt x="222" y="83"/>
                  <a:pt x="222" y="83"/>
                </a:cubicBezTo>
                <a:cubicBezTo>
                  <a:pt x="226" y="86"/>
                  <a:pt x="230" y="90"/>
                  <a:pt x="230" y="94"/>
                </a:cubicBezTo>
                <a:cubicBezTo>
                  <a:pt x="229" y="96"/>
                  <a:pt x="229" y="97"/>
                  <a:pt x="229" y="98"/>
                </a:cubicBezTo>
                <a:cubicBezTo>
                  <a:pt x="229" y="98"/>
                  <a:pt x="229" y="98"/>
                  <a:pt x="229" y="98"/>
                </a:cubicBezTo>
                <a:cubicBezTo>
                  <a:pt x="219" y="89"/>
                  <a:pt x="219" y="89"/>
                  <a:pt x="219" y="89"/>
                </a:cubicBezTo>
                <a:cubicBezTo>
                  <a:pt x="214" y="82"/>
                  <a:pt x="207" y="86"/>
                  <a:pt x="203" y="79"/>
                </a:cubicBezTo>
                <a:cubicBezTo>
                  <a:pt x="200" y="74"/>
                  <a:pt x="202" y="68"/>
                  <a:pt x="195" y="74"/>
                </a:cubicBezTo>
                <a:cubicBezTo>
                  <a:pt x="192" y="78"/>
                  <a:pt x="188" y="80"/>
                  <a:pt x="184" y="84"/>
                </a:cubicBezTo>
                <a:cubicBezTo>
                  <a:pt x="181" y="87"/>
                  <a:pt x="179" y="86"/>
                  <a:pt x="179" y="90"/>
                </a:cubicBezTo>
                <a:cubicBezTo>
                  <a:pt x="179" y="90"/>
                  <a:pt x="179" y="90"/>
                  <a:pt x="179" y="90"/>
                </a:cubicBezTo>
                <a:cubicBezTo>
                  <a:pt x="174" y="92"/>
                  <a:pt x="159" y="95"/>
                  <a:pt x="154" y="94"/>
                </a:cubicBezTo>
                <a:cubicBezTo>
                  <a:pt x="149" y="92"/>
                  <a:pt x="148" y="87"/>
                  <a:pt x="142" y="86"/>
                </a:cubicBezTo>
                <a:cubicBezTo>
                  <a:pt x="139" y="85"/>
                  <a:pt x="135" y="84"/>
                  <a:pt x="133" y="82"/>
                </a:cubicBezTo>
                <a:cubicBezTo>
                  <a:pt x="130" y="79"/>
                  <a:pt x="128" y="76"/>
                  <a:pt x="123" y="78"/>
                </a:cubicBezTo>
                <a:cubicBezTo>
                  <a:pt x="117" y="80"/>
                  <a:pt x="113" y="82"/>
                  <a:pt x="107" y="80"/>
                </a:cubicBezTo>
                <a:cubicBezTo>
                  <a:pt x="101" y="77"/>
                  <a:pt x="92" y="74"/>
                  <a:pt x="85" y="73"/>
                </a:cubicBezTo>
                <a:cubicBezTo>
                  <a:pt x="76" y="71"/>
                  <a:pt x="67" y="76"/>
                  <a:pt x="58" y="71"/>
                </a:cubicBezTo>
                <a:cubicBezTo>
                  <a:pt x="54" y="69"/>
                  <a:pt x="41" y="61"/>
                  <a:pt x="40" y="57"/>
                </a:cubicBezTo>
                <a:cubicBezTo>
                  <a:pt x="34" y="57"/>
                  <a:pt x="28" y="72"/>
                  <a:pt x="25" y="72"/>
                </a:cubicBezTo>
                <a:cubicBezTo>
                  <a:pt x="20" y="71"/>
                  <a:pt x="17" y="60"/>
                  <a:pt x="17" y="56"/>
                </a:cubicBezTo>
                <a:cubicBezTo>
                  <a:pt x="16" y="50"/>
                  <a:pt x="15" y="50"/>
                  <a:pt x="13" y="44"/>
                </a:cubicBezTo>
                <a:cubicBezTo>
                  <a:pt x="11" y="39"/>
                  <a:pt x="15" y="30"/>
                  <a:pt x="10" y="30"/>
                </a:cubicBezTo>
                <a:cubicBezTo>
                  <a:pt x="6" y="29"/>
                  <a:pt x="4" y="28"/>
                  <a:pt x="0" y="2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5" name="Freeform 13"/>
          <p:cNvSpPr>
            <a:spLocks/>
          </p:cNvSpPr>
          <p:nvPr/>
        </p:nvSpPr>
        <p:spPr bwMode="auto">
          <a:xfrm>
            <a:off x="10952334" y="2439294"/>
            <a:ext cx="1013421" cy="639538"/>
          </a:xfrm>
          <a:custGeom>
            <a:avLst/>
            <a:gdLst/>
            <a:ahLst/>
            <a:cxnLst>
              <a:cxn ang="0">
                <a:pos x="150" y="0"/>
              </a:cxn>
              <a:cxn ang="0">
                <a:pos x="160" y="2"/>
              </a:cxn>
              <a:cxn ang="0">
                <a:pos x="163" y="16"/>
              </a:cxn>
              <a:cxn ang="0">
                <a:pos x="167" y="28"/>
              </a:cxn>
              <a:cxn ang="0">
                <a:pos x="175" y="44"/>
              </a:cxn>
              <a:cxn ang="0">
                <a:pos x="190" y="29"/>
              </a:cxn>
              <a:cxn ang="0">
                <a:pos x="208" y="43"/>
              </a:cxn>
              <a:cxn ang="0">
                <a:pos x="235" y="45"/>
              </a:cxn>
              <a:cxn ang="0">
                <a:pos x="257" y="52"/>
              </a:cxn>
              <a:cxn ang="0">
                <a:pos x="273" y="50"/>
              </a:cxn>
              <a:cxn ang="0">
                <a:pos x="283" y="54"/>
              </a:cxn>
              <a:cxn ang="0">
                <a:pos x="292" y="58"/>
              </a:cxn>
              <a:cxn ang="0">
                <a:pos x="304" y="66"/>
              </a:cxn>
              <a:cxn ang="0">
                <a:pos x="329" y="62"/>
              </a:cxn>
              <a:cxn ang="0">
                <a:pos x="329" y="62"/>
              </a:cxn>
              <a:cxn ang="0">
                <a:pos x="327" y="79"/>
              </a:cxn>
              <a:cxn ang="0">
                <a:pos x="321" y="84"/>
              </a:cxn>
              <a:cxn ang="0">
                <a:pos x="322" y="93"/>
              </a:cxn>
              <a:cxn ang="0">
                <a:pos x="321" y="113"/>
              </a:cxn>
              <a:cxn ang="0">
                <a:pos x="308" y="119"/>
              </a:cxn>
              <a:cxn ang="0">
                <a:pos x="298" y="119"/>
              </a:cxn>
              <a:cxn ang="0">
                <a:pos x="289" y="116"/>
              </a:cxn>
              <a:cxn ang="0">
                <a:pos x="277" y="117"/>
              </a:cxn>
              <a:cxn ang="0">
                <a:pos x="269" y="114"/>
              </a:cxn>
              <a:cxn ang="0">
                <a:pos x="265" y="123"/>
              </a:cxn>
              <a:cxn ang="0">
                <a:pos x="265" y="123"/>
              </a:cxn>
              <a:cxn ang="0">
                <a:pos x="242" y="127"/>
              </a:cxn>
              <a:cxn ang="0">
                <a:pos x="225" y="141"/>
              </a:cxn>
              <a:cxn ang="0">
                <a:pos x="216" y="157"/>
              </a:cxn>
              <a:cxn ang="0">
                <a:pos x="189" y="143"/>
              </a:cxn>
              <a:cxn ang="0">
                <a:pos x="173" y="127"/>
              </a:cxn>
              <a:cxn ang="0">
                <a:pos x="143" y="127"/>
              </a:cxn>
              <a:cxn ang="0">
                <a:pos x="131" y="154"/>
              </a:cxn>
              <a:cxn ang="0">
                <a:pos x="113" y="173"/>
              </a:cxn>
              <a:cxn ang="0">
                <a:pos x="107" y="191"/>
              </a:cxn>
              <a:cxn ang="0">
                <a:pos x="107" y="191"/>
              </a:cxn>
              <a:cxn ang="0">
                <a:pos x="96" y="195"/>
              </a:cxn>
              <a:cxn ang="0">
                <a:pos x="94" y="206"/>
              </a:cxn>
              <a:cxn ang="0">
                <a:pos x="68" y="206"/>
              </a:cxn>
              <a:cxn ang="0">
                <a:pos x="59" y="206"/>
              </a:cxn>
              <a:cxn ang="0">
                <a:pos x="59" y="206"/>
              </a:cxn>
              <a:cxn ang="0">
                <a:pos x="61" y="178"/>
              </a:cxn>
              <a:cxn ang="0">
                <a:pos x="52" y="148"/>
              </a:cxn>
              <a:cxn ang="0">
                <a:pos x="43" y="125"/>
              </a:cxn>
              <a:cxn ang="0">
                <a:pos x="32" y="122"/>
              </a:cxn>
              <a:cxn ang="0">
                <a:pos x="30" y="111"/>
              </a:cxn>
              <a:cxn ang="0">
                <a:pos x="14" y="98"/>
              </a:cxn>
              <a:cxn ang="0">
                <a:pos x="14" y="98"/>
              </a:cxn>
              <a:cxn ang="0">
                <a:pos x="29" y="83"/>
              </a:cxn>
              <a:cxn ang="0">
                <a:pos x="0" y="36"/>
              </a:cxn>
              <a:cxn ang="0">
                <a:pos x="9" y="26"/>
              </a:cxn>
              <a:cxn ang="0">
                <a:pos x="26" y="18"/>
              </a:cxn>
              <a:cxn ang="0">
                <a:pos x="33" y="16"/>
              </a:cxn>
              <a:cxn ang="0">
                <a:pos x="40" y="13"/>
              </a:cxn>
              <a:cxn ang="0">
                <a:pos x="40" y="13"/>
              </a:cxn>
              <a:cxn ang="0">
                <a:pos x="58" y="9"/>
              </a:cxn>
              <a:cxn ang="0">
                <a:pos x="100" y="2"/>
              </a:cxn>
              <a:cxn ang="0">
                <a:pos x="148" y="0"/>
              </a:cxn>
              <a:cxn ang="0">
                <a:pos x="150" y="0"/>
              </a:cxn>
            </a:cxnLst>
            <a:rect l="0" t="0" r="r" b="b"/>
            <a:pathLst>
              <a:path w="331" h="209">
                <a:moveTo>
                  <a:pt x="150" y="0"/>
                </a:moveTo>
                <a:cubicBezTo>
                  <a:pt x="154" y="0"/>
                  <a:pt x="156" y="1"/>
                  <a:pt x="160" y="2"/>
                </a:cubicBezTo>
                <a:cubicBezTo>
                  <a:pt x="165" y="2"/>
                  <a:pt x="161" y="11"/>
                  <a:pt x="163" y="16"/>
                </a:cubicBezTo>
                <a:cubicBezTo>
                  <a:pt x="165" y="22"/>
                  <a:pt x="166" y="22"/>
                  <a:pt x="167" y="28"/>
                </a:cubicBezTo>
                <a:cubicBezTo>
                  <a:pt x="167" y="32"/>
                  <a:pt x="170" y="43"/>
                  <a:pt x="175" y="44"/>
                </a:cubicBezTo>
                <a:cubicBezTo>
                  <a:pt x="178" y="44"/>
                  <a:pt x="184" y="29"/>
                  <a:pt x="190" y="29"/>
                </a:cubicBezTo>
                <a:cubicBezTo>
                  <a:pt x="191" y="33"/>
                  <a:pt x="204" y="41"/>
                  <a:pt x="208" y="43"/>
                </a:cubicBezTo>
                <a:cubicBezTo>
                  <a:pt x="217" y="48"/>
                  <a:pt x="226" y="43"/>
                  <a:pt x="235" y="45"/>
                </a:cubicBezTo>
                <a:cubicBezTo>
                  <a:pt x="242" y="46"/>
                  <a:pt x="251" y="49"/>
                  <a:pt x="257" y="52"/>
                </a:cubicBezTo>
                <a:cubicBezTo>
                  <a:pt x="263" y="54"/>
                  <a:pt x="267" y="52"/>
                  <a:pt x="273" y="50"/>
                </a:cubicBezTo>
                <a:cubicBezTo>
                  <a:pt x="278" y="48"/>
                  <a:pt x="280" y="51"/>
                  <a:pt x="283" y="54"/>
                </a:cubicBezTo>
                <a:cubicBezTo>
                  <a:pt x="285" y="56"/>
                  <a:pt x="289" y="57"/>
                  <a:pt x="292" y="58"/>
                </a:cubicBezTo>
                <a:cubicBezTo>
                  <a:pt x="298" y="59"/>
                  <a:pt x="299" y="64"/>
                  <a:pt x="304" y="66"/>
                </a:cubicBezTo>
                <a:cubicBezTo>
                  <a:pt x="309" y="67"/>
                  <a:pt x="324" y="64"/>
                  <a:pt x="329" y="62"/>
                </a:cubicBezTo>
                <a:cubicBezTo>
                  <a:pt x="329" y="62"/>
                  <a:pt x="329" y="62"/>
                  <a:pt x="329" y="62"/>
                </a:cubicBezTo>
                <a:cubicBezTo>
                  <a:pt x="328" y="69"/>
                  <a:pt x="331" y="74"/>
                  <a:pt x="327" y="79"/>
                </a:cubicBezTo>
                <a:cubicBezTo>
                  <a:pt x="325" y="81"/>
                  <a:pt x="322" y="82"/>
                  <a:pt x="321" y="84"/>
                </a:cubicBezTo>
                <a:cubicBezTo>
                  <a:pt x="319" y="88"/>
                  <a:pt x="321" y="89"/>
                  <a:pt x="322" y="93"/>
                </a:cubicBezTo>
                <a:cubicBezTo>
                  <a:pt x="322" y="100"/>
                  <a:pt x="321" y="106"/>
                  <a:pt x="321" y="113"/>
                </a:cubicBezTo>
                <a:cubicBezTo>
                  <a:pt x="321" y="114"/>
                  <a:pt x="311" y="117"/>
                  <a:pt x="308" y="119"/>
                </a:cubicBezTo>
                <a:cubicBezTo>
                  <a:pt x="303" y="122"/>
                  <a:pt x="303" y="123"/>
                  <a:pt x="298" y="119"/>
                </a:cubicBezTo>
                <a:cubicBezTo>
                  <a:pt x="293" y="116"/>
                  <a:pt x="295" y="113"/>
                  <a:pt x="289" y="116"/>
                </a:cubicBezTo>
                <a:cubicBezTo>
                  <a:pt x="284" y="119"/>
                  <a:pt x="281" y="119"/>
                  <a:pt x="277" y="117"/>
                </a:cubicBezTo>
                <a:cubicBezTo>
                  <a:pt x="275" y="116"/>
                  <a:pt x="271" y="112"/>
                  <a:pt x="269" y="114"/>
                </a:cubicBezTo>
                <a:cubicBezTo>
                  <a:pt x="264" y="120"/>
                  <a:pt x="263" y="120"/>
                  <a:pt x="265" y="123"/>
                </a:cubicBezTo>
                <a:cubicBezTo>
                  <a:pt x="265" y="123"/>
                  <a:pt x="265" y="123"/>
                  <a:pt x="265" y="123"/>
                </a:cubicBezTo>
                <a:cubicBezTo>
                  <a:pt x="242" y="127"/>
                  <a:pt x="242" y="127"/>
                  <a:pt x="242" y="127"/>
                </a:cubicBezTo>
                <a:cubicBezTo>
                  <a:pt x="236" y="130"/>
                  <a:pt x="228" y="135"/>
                  <a:pt x="225" y="141"/>
                </a:cubicBezTo>
                <a:cubicBezTo>
                  <a:pt x="223" y="144"/>
                  <a:pt x="219" y="157"/>
                  <a:pt x="216" y="157"/>
                </a:cubicBezTo>
                <a:cubicBezTo>
                  <a:pt x="205" y="158"/>
                  <a:pt x="197" y="150"/>
                  <a:pt x="189" y="143"/>
                </a:cubicBezTo>
                <a:cubicBezTo>
                  <a:pt x="184" y="138"/>
                  <a:pt x="179" y="130"/>
                  <a:pt x="173" y="127"/>
                </a:cubicBezTo>
                <a:cubicBezTo>
                  <a:pt x="164" y="124"/>
                  <a:pt x="151" y="122"/>
                  <a:pt x="143" y="127"/>
                </a:cubicBezTo>
                <a:cubicBezTo>
                  <a:pt x="133" y="137"/>
                  <a:pt x="132" y="141"/>
                  <a:pt x="131" y="154"/>
                </a:cubicBezTo>
                <a:cubicBezTo>
                  <a:pt x="130" y="161"/>
                  <a:pt x="119" y="169"/>
                  <a:pt x="113" y="173"/>
                </a:cubicBezTo>
                <a:cubicBezTo>
                  <a:pt x="106" y="178"/>
                  <a:pt x="110" y="184"/>
                  <a:pt x="107" y="191"/>
                </a:cubicBezTo>
                <a:cubicBezTo>
                  <a:pt x="107" y="191"/>
                  <a:pt x="107" y="191"/>
                  <a:pt x="107" y="191"/>
                </a:cubicBezTo>
                <a:cubicBezTo>
                  <a:pt x="103" y="192"/>
                  <a:pt x="99" y="190"/>
                  <a:pt x="96" y="195"/>
                </a:cubicBezTo>
                <a:cubicBezTo>
                  <a:pt x="94" y="199"/>
                  <a:pt x="96" y="203"/>
                  <a:pt x="94" y="206"/>
                </a:cubicBezTo>
                <a:cubicBezTo>
                  <a:pt x="93" y="209"/>
                  <a:pt x="72" y="206"/>
                  <a:pt x="68" y="206"/>
                </a:cubicBezTo>
                <a:cubicBezTo>
                  <a:pt x="65" y="206"/>
                  <a:pt x="62" y="205"/>
                  <a:pt x="59" y="206"/>
                </a:cubicBezTo>
                <a:cubicBezTo>
                  <a:pt x="59" y="206"/>
                  <a:pt x="59" y="206"/>
                  <a:pt x="59" y="206"/>
                </a:cubicBezTo>
                <a:cubicBezTo>
                  <a:pt x="55" y="197"/>
                  <a:pt x="60" y="187"/>
                  <a:pt x="61" y="178"/>
                </a:cubicBezTo>
                <a:cubicBezTo>
                  <a:pt x="62" y="169"/>
                  <a:pt x="60" y="153"/>
                  <a:pt x="52" y="148"/>
                </a:cubicBezTo>
                <a:cubicBezTo>
                  <a:pt x="46" y="141"/>
                  <a:pt x="43" y="134"/>
                  <a:pt x="43" y="125"/>
                </a:cubicBezTo>
                <a:cubicBezTo>
                  <a:pt x="40" y="123"/>
                  <a:pt x="35" y="124"/>
                  <a:pt x="32" y="122"/>
                </a:cubicBezTo>
                <a:cubicBezTo>
                  <a:pt x="29" y="120"/>
                  <a:pt x="31" y="114"/>
                  <a:pt x="30" y="111"/>
                </a:cubicBezTo>
                <a:cubicBezTo>
                  <a:pt x="26" y="101"/>
                  <a:pt x="25" y="98"/>
                  <a:pt x="14" y="98"/>
                </a:cubicBezTo>
                <a:cubicBezTo>
                  <a:pt x="14" y="98"/>
                  <a:pt x="14" y="98"/>
                  <a:pt x="14" y="98"/>
                </a:cubicBezTo>
                <a:cubicBezTo>
                  <a:pt x="18" y="92"/>
                  <a:pt x="24" y="88"/>
                  <a:pt x="29" y="83"/>
                </a:cubicBezTo>
                <a:cubicBezTo>
                  <a:pt x="46" y="67"/>
                  <a:pt x="3" y="49"/>
                  <a:pt x="0" y="36"/>
                </a:cubicBezTo>
                <a:cubicBezTo>
                  <a:pt x="3" y="32"/>
                  <a:pt x="4" y="29"/>
                  <a:pt x="9" y="26"/>
                </a:cubicBezTo>
                <a:cubicBezTo>
                  <a:pt x="13" y="23"/>
                  <a:pt x="21" y="21"/>
                  <a:pt x="26" y="18"/>
                </a:cubicBezTo>
                <a:cubicBezTo>
                  <a:pt x="28" y="17"/>
                  <a:pt x="31" y="17"/>
                  <a:pt x="33" y="16"/>
                </a:cubicBezTo>
                <a:cubicBezTo>
                  <a:pt x="34" y="15"/>
                  <a:pt x="38" y="13"/>
                  <a:pt x="40" y="13"/>
                </a:cubicBezTo>
                <a:cubicBezTo>
                  <a:pt x="40" y="13"/>
                  <a:pt x="40" y="13"/>
                  <a:pt x="40" y="13"/>
                </a:cubicBezTo>
                <a:cubicBezTo>
                  <a:pt x="58" y="9"/>
                  <a:pt x="58" y="9"/>
                  <a:pt x="58" y="9"/>
                </a:cubicBezTo>
                <a:cubicBezTo>
                  <a:pt x="72" y="6"/>
                  <a:pt x="85" y="2"/>
                  <a:pt x="100" y="2"/>
                </a:cubicBezTo>
                <a:cubicBezTo>
                  <a:pt x="114" y="2"/>
                  <a:pt x="136" y="5"/>
                  <a:pt x="148" y="0"/>
                </a:cubicBezTo>
                <a:cubicBezTo>
                  <a:pt x="149" y="0"/>
                  <a:pt x="149" y="0"/>
                  <a:pt x="150"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6" name="Freeform 14"/>
          <p:cNvSpPr>
            <a:spLocks/>
          </p:cNvSpPr>
          <p:nvPr/>
        </p:nvSpPr>
        <p:spPr bwMode="auto">
          <a:xfrm>
            <a:off x="10959712" y="1452930"/>
            <a:ext cx="533769" cy="592803"/>
          </a:xfrm>
          <a:custGeom>
            <a:avLst/>
            <a:gdLst/>
            <a:ahLst/>
            <a:cxnLst>
              <a:cxn ang="0">
                <a:pos x="0" y="140"/>
              </a:cxn>
              <a:cxn ang="0">
                <a:pos x="9" y="154"/>
              </a:cxn>
              <a:cxn ang="0">
                <a:pos x="30" y="163"/>
              </a:cxn>
              <a:cxn ang="0">
                <a:pos x="38" y="182"/>
              </a:cxn>
              <a:cxn ang="0">
                <a:pos x="39" y="192"/>
              </a:cxn>
              <a:cxn ang="0">
                <a:pos x="39" y="192"/>
              </a:cxn>
              <a:cxn ang="0">
                <a:pos x="51" y="192"/>
              </a:cxn>
              <a:cxn ang="0">
                <a:pos x="74" y="181"/>
              </a:cxn>
              <a:cxn ang="0">
                <a:pos x="81" y="169"/>
              </a:cxn>
              <a:cxn ang="0">
                <a:pos x="86" y="159"/>
              </a:cxn>
              <a:cxn ang="0">
                <a:pos x="93" y="146"/>
              </a:cxn>
              <a:cxn ang="0">
                <a:pos x="107" y="132"/>
              </a:cxn>
              <a:cxn ang="0">
                <a:pos x="124" y="130"/>
              </a:cxn>
              <a:cxn ang="0">
                <a:pos x="150" y="110"/>
              </a:cxn>
              <a:cxn ang="0">
                <a:pos x="159" y="106"/>
              </a:cxn>
              <a:cxn ang="0">
                <a:pos x="175" y="113"/>
              </a:cxn>
              <a:cxn ang="0">
                <a:pos x="175" y="113"/>
              </a:cxn>
              <a:cxn ang="0">
                <a:pos x="172" y="104"/>
              </a:cxn>
              <a:cxn ang="0">
                <a:pos x="175" y="98"/>
              </a:cxn>
              <a:cxn ang="0">
                <a:pos x="175" y="98"/>
              </a:cxn>
              <a:cxn ang="0">
                <a:pos x="171" y="86"/>
              </a:cxn>
              <a:cxn ang="0">
                <a:pos x="155" y="81"/>
              </a:cxn>
              <a:cxn ang="0">
                <a:pos x="143" y="87"/>
              </a:cxn>
              <a:cxn ang="0">
                <a:pos x="135" y="78"/>
              </a:cxn>
              <a:cxn ang="0">
                <a:pos x="131" y="71"/>
              </a:cxn>
              <a:cxn ang="0">
                <a:pos x="137" y="63"/>
              </a:cxn>
              <a:cxn ang="0">
                <a:pos x="133" y="59"/>
              </a:cxn>
              <a:cxn ang="0">
                <a:pos x="119" y="52"/>
              </a:cxn>
              <a:cxn ang="0">
                <a:pos x="103" y="43"/>
              </a:cxn>
              <a:cxn ang="0">
                <a:pos x="98" y="32"/>
              </a:cxn>
              <a:cxn ang="0">
                <a:pos x="90" y="24"/>
              </a:cxn>
              <a:cxn ang="0">
                <a:pos x="75" y="23"/>
              </a:cxn>
              <a:cxn ang="0">
                <a:pos x="74" y="6"/>
              </a:cxn>
              <a:cxn ang="0">
                <a:pos x="62" y="2"/>
              </a:cxn>
              <a:cxn ang="0">
                <a:pos x="39" y="12"/>
              </a:cxn>
              <a:cxn ang="0">
                <a:pos x="33" y="25"/>
              </a:cxn>
              <a:cxn ang="0">
                <a:pos x="31" y="35"/>
              </a:cxn>
              <a:cxn ang="0">
                <a:pos x="31" y="35"/>
              </a:cxn>
              <a:cxn ang="0">
                <a:pos x="32" y="41"/>
              </a:cxn>
              <a:cxn ang="0">
                <a:pos x="41" y="54"/>
              </a:cxn>
              <a:cxn ang="0">
                <a:pos x="28" y="86"/>
              </a:cxn>
              <a:cxn ang="0">
                <a:pos x="8" y="118"/>
              </a:cxn>
              <a:cxn ang="0">
                <a:pos x="9" y="125"/>
              </a:cxn>
              <a:cxn ang="0">
                <a:pos x="7" y="132"/>
              </a:cxn>
              <a:cxn ang="0">
                <a:pos x="0" y="140"/>
              </a:cxn>
            </a:cxnLst>
            <a:rect l="0" t="0" r="r" b="b"/>
            <a:pathLst>
              <a:path w="175" h="194">
                <a:moveTo>
                  <a:pt x="0" y="140"/>
                </a:moveTo>
                <a:cubicBezTo>
                  <a:pt x="5" y="143"/>
                  <a:pt x="7" y="149"/>
                  <a:pt x="9" y="154"/>
                </a:cubicBezTo>
                <a:cubicBezTo>
                  <a:pt x="14" y="164"/>
                  <a:pt x="23" y="159"/>
                  <a:pt x="30" y="163"/>
                </a:cubicBezTo>
                <a:cubicBezTo>
                  <a:pt x="38" y="168"/>
                  <a:pt x="38" y="175"/>
                  <a:pt x="38" y="182"/>
                </a:cubicBezTo>
                <a:cubicBezTo>
                  <a:pt x="39" y="192"/>
                  <a:pt x="39" y="192"/>
                  <a:pt x="39" y="192"/>
                </a:cubicBezTo>
                <a:cubicBezTo>
                  <a:pt x="39" y="192"/>
                  <a:pt x="39" y="192"/>
                  <a:pt x="39" y="192"/>
                </a:cubicBezTo>
                <a:cubicBezTo>
                  <a:pt x="43" y="192"/>
                  <a:pt x="47" y="194"/>
                  <a:pt x="51" y="192"/>
                </a:cubicBezTo>
                <a:cubicBezTo>
                  <a:pt x="58" y="190"/>
                  <a:pt x="66" y="184"/>
                  <a:pt x="74" y="181"/>
                </a:cubicBezTo>
                <a:cubicBezTo>
                  <a:pt x="81" y="178"/>
                  <a:pt x="80" y="176"/>
                  <a:pt x="81" y="169"/>
                </a:cubicBezTo>
                <a:cubicBezTo>
                  <a:pt x="81" y="164"/>
                  <a:pt x="84" y="163"/>
                  <a:pt x="86" y="159"/>
                </a:cubicBezTo>
                <a:cubicBezTo>
                  <a:pt x="87" y="155"/>
                  <a:pt x="88" y="145"/>
                  <a:pt x="93" y="146"/>
                </a:cubicBezTo>
                <a:cubicBezTo>
                  <a:pt x="98" y="147"/>
                  <a:pt x="104" y="136"/>
                  <a:pt x="107" y="132"/>
                </a:cubicBezTo>
                <a:cubicBezTo>
                  <a:pt x="113" y="128"/>
                  <a:pt x="117" y="130"/>
                  <a:pt x="124" y="130"/>
                </a:cubicBezTo>
                <a:cubicBezTo>
                  <a:pt x="134" y="128"/>
                  <a:pt x="144" y="117"/>
                  <a:pt x="150" y="110"/>
                </a:cubicBezTo>
                <a:cubicBezTo>
                  <a:pt x="153" y="107"/>
                  <a:pt x="156" y="103"/>
                  <a:pt x="159" y="106"/>
                </a:cubicBezTo>
                <a:cubicBezTo>
                  <a:pt x="163" y="109"/>
                  <a:pt x="170" y="111"/>
                  <a:pt x="175" y="113"/>
                </a:cubicBezTo>
                <a:cubicBezTo>
                  <a:pt x="175" y="113"/>
                  <a:pt x="175" y="113"/>
                  <a:pt x="175" y="113"/>
                </a:cubicBezTo>
                <a:cubicBezTo>
                  <a:pt x="174" y="110"/>
                  <a:pt x="173" y="106"/>
                  <a:pt x="172" y="104"/>
                </a:cubicBezTo>
                <a:cubicBezTo>
                  <a:pt x="175" y="98"/>
                  <a:pt x="175" y="98"/>
                  <a:pt x="175" y="98"/>
                </a:cubicBezTo>
                <a:cubicBezTo>
                  <a:pt x="175" y="98"/>
                  <a:pt x="175" y="98"/>
                  <a:pt x="175" y="98"/>
                </a:cubicBezTo>
                <a:cubicBezTo>
                  <a:pt x="172" y="96"/>
                  <a:pt x="172" y="89"/>
                  <a:pt x="171" y="86"/>
                </a:cubicBezTo>
                <a:cubicBezTo>
                  <a:pt x="170" y="81"/>
                  <a:pt x="160" y="81"/>
                  <a:pt x="155" y="81"/>
                </a:cubicBezTo>
                <a:cubicBezTo>
                  <a:pt x="150" y="81"/>
                  <a:pt x="147" y="86"/>
                  <a:pt x="143" y="87"/>
                </a:cubicBezTo>
                <a:cubicBezTo>
                  <a:pt x="137" y="88"/>
                  <a:pt x="136" y="82"/>
                  <a:pt x="135" y="78"/>
                </a:cubicBezTo>
                <a:cubicBezTo>
                  <a:pt x="134" y="74"/>
                  <a:pt x="133" y="75"/>
                  <a:pt x="131" y="71"/>
                </a:cubicBezTo>
                <a:cubicBezTo>
                  <a:pt x="137" y="63"/>
                  <a:pt x="137" y="63"/>
                  <a:pt x="137" y="63"/>
                </a:cubicBezTo>
                <a:cubicBezTo>
                  <a:pt x="133" y="59"/>
                  <a:pt x="133" y="59"/>
                  <a:pt x="133" y="59"/>
                </a:cubicBezTo>
                <a:cubicBezTo>
                  <a:pt x="128" y="59"/>
                  <a:pt x="121" y="57"/>
                  <a:pt x="119" y="52"/>
                </a:cubicBezTo>
                <a:cubicBezTo>
                  <a:pt x="115" y="45"/>
                  <a:pt x="107" y="49"/>
                  <a:pt x="103" y="43"/>
                </a:cubicBezTo>
                <a:cubicBezTo>
                  <a:pt x="100" y="40"/>
                  <a:pt x="99" y="35"/>
                  <a:pt x="98" y="32"/>
                </a:cubicBezTo>
                <a:cubicBezTo>
                  <a:pt x="97" y="26"/>
                  <a:pt x="92" y="29"/>
                  <a:pt x="90" y="24"/>
                </a:cubicBezTo>
                <a:cubicBezTo>
                  <a:pt x="85" y="15"/>
                  <a:pt x="83" y="32"/>
                  <a:pt x="75" y="23"/>
                </a:cubicBezTo>
                <a:cubicBezTo>
                  <a:pt x="71" y="18"/>
                  <a:pt x="73" y="12"/>
                  <a:pt x="74" y="6"/>
                </a:cubicBezTo>
                <a:cubicBezTo>
                  <a:pt x="76" y="1"/>
                  <a:pt x="67" y="3"/>
                  <a:pt x="62" y="2"/>
                </a:cubicBezTo>
                <a:cubicBezTo>
                  <a:pt x="55" y="1"/>
                  <a:pt x="41" y="0"/>
                  <a:pt x="39" y="12"/>
                </a:cubicBezTo>
                <a:cubicBezTo>
                  <a:pt x="38" y="22"/>
                  <a:pt x="41" y="19"/>
                  <a:pt x="33" y="25"/>
                </a:cubicBezTo>
                <a:cubicBezTo>
                  <a:pt x="31" y="26"/>
                  <a:pt x="31" y="32"/>
                  <a:pt x="31" y="35"/>
                </a:cubicBezTo>
                <a:cubicBezTo>
                  <a:pt x="31" y="35"/>
                  <a:pt x="31" y="35"/>
                  <a:pt x="31" y="35"/>
                </a:cubicBezTo>
                <a:cubicBezTo>
                  <a:pt x="32" y="41"/>
                  <a:pt x="32" y="41"/>
                  <a:pt x="32" y="41"/>
                </a:cubicBezTo>
                <a:cubicBezTo>
                  <a:pt x="33" y="46"/>
                  <a:pt x="40" y="49"/>
                  <a:pt x="41" y="54"/>
                </a:cubicBezTo>
                <a:cubicBezTo>
                  <a:pt x="44" y="66"/>
                  <a:pt x="35" y="78"/>
                  <a:pt x="28" y="86"/>
                </a:cubicBezTo>
                <a:cubicBezTo>
                  <a:pt x="18" y="99"/>
                  <a:pt x="8" y="100"/>
                  <a:pt x="8" y="118"/>
                </a:cubicBezTo>
                <a:cubicBezTo>
                  <a:pt x="8" y="120"/>
                  <a:pt x="9" y="123"/>
                  <a:pt x="9" y="125"/>
                </a:cubicBezTo>
                <a:cubicBezTo>
                  <a:pt x="10" y="127"/>
                  <a:pt x="8" y="130"/>
                  <a:pt x="7" y="132"/>
                </a:cubicBezTo>
                <a:cubicBezTo>
                  <a:pt x="5" y="135"/>
                  <a:pt x="1" y="137"/>
                  <a:pt x="0" y="1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7" name="Freeform 15"/>
          <p:cNvSpPr>
            <a:spLocks/>
          </p:cNvSpPr>
          <p:nvPr/>
        </p:nvSpPr>
        <p:spPr bwMode="auto">
          <a:xfrm>
            <a:off x="10856403" y="1767779"/>
            <a:ext cx="762526" cy="710872"/>
          </a:xfrm>
          <a:custGeom>
            <a:avLst/>
            <a:gdLst/>
            <a:ahLst/>
            <a:cxnLst>
              <a:cxn ang="0">
                <a:pos x="73" y="89"/>
              </a:cxn>
              <a:cxn ang="0">
                <a:pos x="85" y="89"/>
              </a:cxn>
              <a:cxn ang="0">
                <a:pos x="108" y="78"/>
              </a:cxn>
              <a:cxn ang="0">
                <a:pos x="115" y="66"/>
              </a:cxn>
              <a:cxn ang="0">
                <a:pos x="120" y="56"/>
              </a:cxn>
              <a:cxn ang="0">
                <a:pos x="127" y="43"/>
              </a:cxn>
              <a:cxn ang="0">
                <a:pos x="141" y="29"/>
              </a:cxn>
              <a:cxn ang="0">
                <a:pos x="158" y="27"/>
              </a:cxn>
              <a:cxn ang="0">
                <a:pos x="184" y="7"/>
              </a:cxn>
              <a:cxn ang="0">
                <a:pos x="193" y="3"/>
              </a:cxn>
              <a:cxn ang="0">
                <a:pos x="209" y="10"/>
              </a:cxn>
              <a:cxn ang="0">
                <a:pos x="209" y="10"/>
              </a:cxn>
              <a:cxn ang="0">
                <a:pos x="212" y="14"/>
              </a:cxn>
              <a:cxn ang="0">
                <a:pos x="237" y="29"/>
              </a:cxn>
              <a:cxn ang="0">
                <a:pos x="240" y="51"/>
              </a:cxn>
              <a:cxn ang="0">
                <a:pos x="250" y="76"/>
              </a:cxn>
              <a:cxn ang="0">
                <a:pos x="245" y="95"/>
              </a:cxn>
              <a:cxn ang="0">
                <a:pos x="231" y="114"/>
              </a:cxn>
              <a:cxn ang="0">
                <a:pos x="223" y="120"/>
              </a:cxn>
              <a:cxn ang="0">
                <a:pos x="226" y="128"/>
              </a:cxn>
              <a:cxn ang="0">
                <a:pos x="228" y="147"/>
              </a:cxn>
              <a:cxn ang="0">
                <a:pos x="233" y="162"/>
              </a:cxn>
              <a:cxn ang="0">
                <a:pos x="240" y="167"/>
              </a:cxn>
              <a:cxn ang="0">
                <a:pos x="239" y="177"/>
              </a:cxn>
              <a:cxn ang="0">
                <a:pos x="244" y="185"/>
              </a:cxn>
              <a:cxn ang="0">
                <a:pos x="238" y="189"/>
              </a:cxn>
              <a:cxn ang="0">
                <a:pos x="237" y="191"/>
              </a:cxn>
              <a:cxn ang="0">
                <a:pos x="237" y="191"/>
              </a:cxn>
              <a:cxn ang="0">
                <a:pos x="190" y="197"/>
              </a:cxn>
              <a:cxn ang="0">
                <a:pos x="188" y="208"/>
              </a:cxn>
              <a:cxn ang="0">
                <a:pos x="182" y="219"/>
              </a:cxn>
              <a:cxn ang="0">
                <a:pos x="182" y="219"/>
              </a:cxn>
              <a:cxn ang="0">
                <a:pos x="180" y="219"/>
              </a:cxn>
              <a:cxn ang="0">
                <a:pos x="132" y="221"/>
              </a:cxn>
              <a:cxn ang="0">
                <a:pos x="90" y="228"/>
              </a:cxn>
              <a:cxn ang="0">
                <a:pos x="72" y="232"/>
              </a:cxn>
              <a:cxn ang="0">
                <a:pos x="72" y="232"/>
              </a:cxn>
              <a:cxn ang="0">
                <a:pos x="53" y="203"/>
              </a:cxn>
              <a:cxn ang="0">
                <a:pos x="49" y="190"/>
              </a:cxn>
              <a:cxn ang="0">
                <a:pos x="30" y="179"/>
              </a:cxn>
              <a:cxn ang="0">
                <a:pos x="9" y="163"/>
              </a:cxn>
              <a:cxn ang="0">
                <a:pos x="18" y="150"/>
              </a:cxn>
              <a:cxn ang="0">
                <a:pos x="61" y="138"/>
              </a:cxn>
              <a:cxn ang="0">
                <a:pos x="70" y="101"/>
              </a:cxn>
              <a:cxn ang="0">
                <a:pos x="73" y="89"/>
              </a:cxn>
            </a:cxnLst>
            <a:rect l="0" t="0" r="r" b="b"/>
            <a:pathLst>
              <a:path w="250" h="232">
                <a:moveTo>
                  <a:pt x="73" y="89"/>
                </a:moveTo>
                <a:cubicBezTo>
                  <a:pt x="77" y="89"/>
                  <a:pt x="81" y="91"/>
                  <a:pt x="85" y="89"/>
                </a:cubicBezTo>
                <a:cubicBezTo>
                  <a:pt x="92" y="87"/>
                  <a:pt x="100" y="81"/>
                  <a:pt x="108" y="78"/>
                </a:cubicBezTo>
                <a:cubicBezTo>
                  <a:pt x="115" y="75"/>
                  <a:pt x="114" y="73"/>
                  <a:pt x="115" y="66"/>
                </a:cubicBezTo>
                <a:cubicBezTo>
                  <a:pt x="115" y="61"/>
                  <a:pt x="118" y="60"/>
                  <a:pt x="120" y="56"/>
                </a:cubicBezTo>
                <a:cubicBezTo>
                  <a:pt x="121" y="52"/>
                  <a:pt x="122" y="42"/>
                  <a:pt x="127" y="43"/>
                </a:cubicBezTo>
                <a:cubicBezTo>
                  <a:pt x="132" y="44"/>
                  <a:pt x="138" y="33"/>
                  <a:pt x="141" y="29"/>
                </a:cubicBezTo>
                <a:cubicBezTo>
                  <a:pt x="147" y="25"/>
                  <a:pt x="151" y="27"/>
                  <a:pt x="158" y="27"/>
                </a:cubicBezTo>
                <a:cubicBezTo>
                  <a:pt x="168" y="25"/>
                  <a:pt x="178" y="14"/>
                  <a:pt x="184" y="7"/>
                </a:cubicBezTo>
                <a:cubicBezTo>
                  <a:pt x="187" y="4"/>
                  <a:pt x="190" y="0"/>
                  <a:pt x="193" y="3"/>
                </a:cubicBezTo>
                <a:cubicBezTo>
                  <a:pt x="197" y="6"/>
                  <a:pt x="204" y="8"/>
                  <a:pt x="209" y="10"/>
                </a:cubicBezTo>
                <a:cubicBezTo>
                  <a:pt x="209" y="10"/>
                  <a:pt x="209" y="10"/>
                  <a:pt x="209" y="10"/>
                </a:cubicBezTo>
                <a:cubicBezTo>
                  <a:pt x="210" y="12"/>
                  <a:pt x="211" y="14"/>
                  <a:pt x="212" y="14"/>
                </a:cubicBezTo>
                <a:cubicBezTo>
                  <a:pt x="237" y="29"/>
                  <a:pt x="237" y="29"/>
                  <a:pt x="237" y="29"/>
                </a:cubicBezTo>
                <a:cubicBezTo>
                  <a:pt x="243" y="33"/>
                  <a:pt x="238" y="45"/>
                  <a:pt x="240" y="51"/>
                </a:cubicBezTo>
                <a:cubicBezTo>
                  <a:pt x="246" y="61"/>
                  <a:pt x="249" y="65"/>
                  <a:pt x="250" y="76"/>
                </a:cubicBezTo>
                <a:cubicBezTo>
                  <a:pt x="250" y="84"/>
                  <a:pt x="247" y="88"/>
                  <a:pt x="245" y="95"/>
                </a:cubicBezTo>
                <a:cubicBezTo>
                  <a:pt x="244" y="99"/>
                  <a:pt x="234" y="113"/>
                  <a:pt x="231" y="114"/>
                </a:cubicBezTo>
                <a:cubicBezTo>
                  <a:pt x="229" y="115"/>
                  <a:pt x="224" y="119"/>
                  <a:pt x="223" y="120"/>
                </a:cubicBezTo>
                <a:cubicBezTo>
                  <a:pt x="222" y="124"/>
                  <a:pt x="217" y="125"/>
                  <a:pt x="226" y="128"/>
                </a:cubicBezTo>
                <a:cubicBezTo>
                  <a:pt x="232" y="135"/>
                  <a:pt x="230" y="139"/>
                  <a:pt x="228" y="147"/>
                </a:cubicBezTo>
                <a:cubicBezTo>
                  <a:pt x="226" y="153"/>
                  <a:pt x="230" y="157"/>
                  <a:pt x="233" y="162"/>
                </a:cubicBezTo>
                <a:cubicBezTo>
                  <a:pt x="234" y="165"/>
                  <a:pt x="239" y="164"/>
                  <a:pt x="240" y="167"/>
                </a:cubicBezTo>
                <a:cubicBezTo>
                  <a:pt x="244" y="175"/>
                  <a:pt x="232" y="174"/>
                  <a:pt x="239" y="177"/>
                </a:cubicBezTo>
                <a:cubicBezTo>
                  <a:pt x="241" y="178"/>
                  <a:pt x="244" y="183"/>
                  <a:pt x="244" y="185"/>
                </a:cubicBezTo>
                <a:cubicBezTo>
                  <a:pt x="244" y="189"/>
                  <a:pt x="240" y="187"/>
                  <a:pt x="238" y="189"/>
                </a:cubicBezTo>
                <a:cubicBezTo>
                  <a:pt x="237" y="191"/>
                  <a:pt x="237" y="191"/>
                  <a:pt x="237" y="191"/>
                </a:cubicBezTo>
                <a:cubicBezTo>
                  <a:pt x="237" y="191"/>
                  <a:pt x="237" y="191"/>
                  <a:pt x="237" y="191"/>
                </a:cubicBezTo>
                <a:cubicBezTo>
                  <a:pt x="222" y="191"/>
                  <a:pt x="206" y="197"/>
                  <a:pt x="190" y="197"/>
                </a:cubicBezTo>
                <a:cubicBezTo>
                  <a:pt x="188" y="208"/>
                  <a:pt x="188" y="208"/>
                  <a:pt x="188" y="208"/>
                </a:cubicBezTo>
                <a:cubicBezTo>
                  <a:pt x="182" y="219"/>
                  <a:pt x="182" y="219"/>
                  <a:pt x="182" y="219"/>
                </a:cubicBezTo>
                <a:cubicBezTo>
                  <a:pt x="182" y="219"/>
                  <a:pt x="182" y="219"/>
                  <a:pt x="182" y="219"/>
                </a:cubicBezTo>
                <a:cubicBezTo>
                  <a:pt x="181" y="219"/>
                  <a:pt x="181" y="219"/>
                  <a:pt x="180" y="219"/>
                </a:cubicBezTo>
                <a:cubicBezTo>
                  <a:pt x="168" y="224"/>
                  <a:pt x="146" y="221"/>
                  <a:pt x="132" y="221"/>
                </a:cubicBezTo>
                <a:cubicBezTo>
                  <a:pt x="117" y="221"/>
                  <a:pt x="104" y="225"/>
                  <a:pt x="90" y="228"/>
                </a:cubicBezTo>
                <a:cubicBezTo>
                  <a:pt x="72" y="232"/>
                  <a:pt x="72" y="232"/>
                  <a:pt x="72" y="232"/>
                </a:cubicBezTo>
                <a:cubicBezTo>
                  <a:pt x="72" y="232"/>
                  <a:pt x="72" y="232"/>
                  <a:pt x="72" y="232"/>
                </a:cubicBezTo>
                <a:cubicBezTo>
                  <a:pt x="72" y="219"/>
                  <a:pt x="60" y="213"/>
                  <a:pt x="53" y="203"/>
                </a:cubicBezTo>
                <a:cubicBezTo>
                  <a:pt x="51" y="199"/>
                  <a:pt x="54" y="193"/>
                  <a:pt x="49" y="190"/>
                </a:cubicBezTo>
                <a:cubicBezTo>
                  <a:pt x="42" y="185"/>
                  <a:pt x="36" y="188"/>
                  <a:pt x="30" y="179"/>
                </a:cubicBezTo>
                <a:cubicBezTo>
                  <a:pt x="24" y="173"/>
                  <a:pt x="14" y="171"/>
                  <a:pt x="9" y="163"/>
                </a:cubicBezTo>
                <a:cubicBezTo>
                  <a:pt x="0" y="151"/>
                  <a:pt x="6" y="152"/>
                  <a:pt x="18" y="150"/>
                </a:cubicBezTo>
                <a:cubicBezTo>
                  <a:pt x="32" y="148"/>
                  <a:pt x="51" y="150"/>
                  <a:pt x="61" y="138"/>
                </a:cubicBezTo>
                <a:cubicBezTo>
                  <a:pt x="68" y="129"/>
                  <a:pt x="65" y="112"/>
                  <a:pt x="70" y="101"/>
                </a:cubicBezTo>
                <a:cubicBezTo>
                  <a:pt x="73" y="89"/>
                  <a:pt x="73" y="89"/>
                  <a:pt x="73" y="8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8" name="Freeform 16"/>
          <p:cNvSpPr>
            <a:spLocks/>
          </p:cNvSpPr>
          <p:nvPr/>
        </p:nvSpPr>
        <p:spPr bwMode="auto">
          <a:xfrm>
            <a:off x="10042222" y="1630033"/>
            <a:ext cx="482113" cy="489493"/>
          </a:xfrm>
          <a:custGeom>
            <a:avLst/>
            <a:gdLst/>
            <a:ahLst/>
            <a:cxnLst>
              <a:cxn ang="0">
                <a:pos x="42" y="159"/>
              </a:cxn>
              <a:cxn ang="0">
                <a:pos x="56" y="149"/>
              </a:cxn>
              <a:cxn ang="0">
                <a:pos x="66" y="142"/>
              </a:cxn>
              <a:cxn ang="0">
                <a:pos x="83" y="135"/>
              </a:cxn>
              <a:cxn ang="0">
                <a:pos x="104" y="118"/>
              </a:cxn>
              <a:cxn ang="0">
                <a:pos x="125" y="98"/>
              </a:cxn>
              <a:cxn ang="0">
                <a:pos x="125" y="98"/>
              </a:cxn>
              <a:cxn ang="0">
                <a:pos x="141" y="69"/>
              </a:cxn>
              <a:cxn ang="0">
                <a:pos x="153" y="58"/>
              </a:cxn>
              <a:cxn ang="0">
                <a:pos x="157" y="48"/>
              </a:cxn>
              <a:cxn ang="0">
                <a:pos x="158" y="37"/>
              </a:cxn>
              <a:cxn ang="0">
                <a:pos x="151" y="20"/>
              </a:cxn>
              <a:cxn ang="0">
                <a:pos x="136" y="0"/>
              </a:cxn>
              <a:cxn ang="0">
                <a:pos x="136" y="0"/>
              </a:cxn>
              <a:cxn ang="0">
                <a:pos x="96" y="29"/>
              </a:cxn>
              <a:cxn ang="0">
                <a:pos x="66" y="38"/>
              </a:cxn>
              <a:cxn ang="0">
                <a:pos x="33" y="56"/>
              </a:cxn>
              <a:cxn ang="0">
                <a:pos x="8" y="59"/>
              </a:cxn>
              <a:cxn ang="0">
                <a:pos x="0" y="64"/>
              </a:cxn>
              <a:cxn ang="0">
                <a:pos x="0" y="64"/>
              </a:cxn>
              <a:cxn ang="0">
                <a:pos x="11" y="72"/>
              </a:cxn>
              <a:cxn ang="0">
                <a:pos x="14" y="80"/>
              </a:cxn>
              <a:cxn ang="0">
                <a:pos x="22" y="94"/>
              </a:cxn>
              <a:cxn ang="0">
                <a:pos x="15" y="104"/>
              </a:cxn>
              <a:cxn ang="0">
                <a:pos x="17" y="115"/>
              </a:cxn>
              <a:cxn ang="0">
                <a:pos x="26" y="123"/>
              </a:cxn>
              <a:cxn ang="0">
                <a:pos x="20" y="136"/>
              </a:cxn>
              <a:cxn ang="0">
                <a:pos x="19" y="150"/>
              </a:cxn>
              <a:cxn ang="0">
                <a:pos x="20" y="154"/>
              </a:cxn>
              <a:cxn ang="0">
                <a:pos x="20" y="160"/>
              </a:cxn>
              <a:cxn ang="0">
                <a:pos x="20" y="160"/>
              </a:cxn>
              <a:cxn ang="0">
                <a:pos x="42" y="159"/>
              </a:cxn>
            </a:cxnLst>
            <a:rect l="0" t="0" r="r" b="b"/>
            <a:pathLst>
              <a:path w="158" h="160">
                <a:moveTo>
                  <a:pt x="42" y="159"/>
                </a:moveTo>
                <a:cubicBezTo>
                  <a:pt x="46" y="158"/>
                  <a:pt x="52" y="151"/>
                  <a:pt x="56" y="149"/>
                </a:cubicBezTo>
                <a:cubicBezTo>
                  <a:pt x="60" y="146"/>
                  <a:pt x="62" y="144"/>
                  <a:pt x="66" y="142"/>
                </a:cubicBezTo>
                <a:cubicBezTo>
                  <a:pt x="74" y="139"/>
                  <a:pt x="77" y="142"/>
                  <a:pt x="83" y="135"/>
                </a:cubicBezTo>
                <a:cubicBezTo>
                  <a:pt x="88" y="128"/>
                  <a:pt x="98" y="125"/>
                  <a:pt x="104" y="118"/>
                </a:cubicBezTo>
                <a:cubicBezTo>
                  <a:pt x="125" y="98"/>
                  <a:pt x="125" y="98"/>
                  <a:pt x="125" y="98"/>
                </a:cubicBezTo>
                <a:cubicBezTo>
                  <a:pt x="125" y="98"/>
                  <a:pt x="125" y="98"/>
                  <a:pt x="125" y="98"/>
                </a:cubicBezTo>
                <a:cubicBezTo>
                  <a:pt x="132" y="90"/>
                  <a:pt x="132" y="76"/>
                  <a:pt x="141" y="69"/>
                </a:cubicBezTo>
                <a:cubicBezTo>
                  <a:pt x="147" y="65"/>
                  <a:pt x="150" y="65"/>
                  <a:pt x="153" y="58"/>
                </a:cubicBezTo>
                <a:cubicBezTo>
                  <a:pt x="155" y="55"/>
                  <a:pt x="156" y="52"/>
                  <a:pt x="157" y="48"/>
                </a:cubicBezTo>
                <a:cubicBezTo>
                  <a:pt x="158" y="45"/>
                  <a:pt x="156" y="40"/>
                  <a:pt x="158" y="37"/>
                </a:cubicBezTo>
                <a:cubicBezTo>
                  <a:pt x="157" y="32"/>
                  <a:pt x="154" y="23"/>
                  <a:pt x="151" y="20"/>
                </a:cubicBezTo>
                <a:cubicBezTo>
                  <a:pt x="146" y="16"/>
                  <a:pt x="140" y="5"/>
                  <a:pt x="136" y="0"/>
                </a:cubicBezTo>
                <a:cubicBezTo>
                  <a:pt x="136" y="0"/>
                  <a:pt x="136" y="0"/>
                  <a:pt x="136" y="0"/>
                </a:cubicBezTo>
                <a:cubicBezTo>
                  <a:pt x="121" y="8"/>
                  <a:pt x="113" y="24"/>
                  <a:pt x="96" y="29"/>
                </a:cubicBezTo>
                <a:cubicBezTo>
                  <a:pt x="82" y="32"/>
                  <a:pt x="78" y="29"/>
                  <a:pt x="66" y="38"/>
                </a:cubicBezTo>
                <a:cubicBezTo>
                  <a:pt x="54" y="47"/>
                  <a:pt x="53" y="58"/>
                  <a:pt x="33" y="56"/>
                </a:cubicBezTo>
                <a:cubicBezTo>
                  <a:pt x="28" y="61"/>
                  <a:pt x="14" y="58"/>
                  <a:pt x="8" y="59"/>
                </a:cubicBezTo>
                <a:cubicBezTo>
                  <a:pt x="4" y="60"/>
                  <a:pt x="2" y="62"/>
                  <a:pt x="0" y="64"/>
                </a:cubicBezTo>
                <a:cubicBezTo>
                  <a:pt x="0" y="64"/>
                  <a:pt x="0" y="64"/>
                  <a:pt x="0" y="64"/>
                </a:cubicBezTo>
                <a:cubicBezTo>
                  <a:pt x="11" y="72"/>
                  <a:pt x="11" y="72"/>
                  <a:pt x="11" y="72"/>
                </a:cubicBezTo>
                <a:cubicBezTo>
                  <a:pt x="14" y="75"/>
                  <a:pt x="12" y="77"/>
                  <a:pt x="14" y="80"/>
                </a:cubicBezTo>
                <a:cubicBezTo>
                  <a:pt x="15" y="82"/>
                  <a:pt x="22" y="93"/>
                  <a:pt x="22" y="94"/>
                </a:cubicBezTo>
                <a:cubicBezTo>
                  <a:pt x="21" y="97"/>
                  <a:pt x="16" y="99"/>
                  <a:pt x="15" y="104"/>
                </a:cubicBezTo>
                <a:cubicBezTo>
                  <a:pt x="15" y="107"/>
                  <a:pt x="15" y="113"/>
                  <a:pt x="17" y="115"/>
                </a:cubicBezTo>
                <a:cubicBezTo>
                  <a:pt x="21" y="119"/>
                  <a:pt x="24" y="117"/>
                  <a:pt x="26" y="123"/>
                </a:cubicBezTo>
                <a:cubicBezTo>
                  <a:pt x="27" y="127"/>
                  <a:pt x="21" y="133"/>
                  <a:pt x="20" y="136"/>
                </a:cubicBezTo>
                <a:cubicBezTo>
                  <a:pt x="16" y="141"/>
                  <a:pt x="17" y="144"/>
                  <a:pt x="19" y="150"/>
                </a:cubicBezTo>
                <a:cubicBezTo>
                  <a:pt x="19" y="151"/>
                  <a:pt x="20" y="153"/>
                  <a:pt x="20" y="154"/>
                </a:cubicBezTo>
                <a:cubicBezTo>
                  <a:pt x="21" y="156"/>
                  <a:pt x="20" y="158"/>
                  <a:pt x="20" y="160"/>
                </a:cubicBezTo>
                <a:cubicBezTo>
                  <a:pt x="20" y="160"/>
                  <a:pt x="20" y="160"/>
                  <a:pt x="20" y="160"/>
                </a:cubicBezTo>
                <a:cubicBezTo>
                  <a:pt x="42" y="159"/>
                  <a:pt x="42" y="159"/>
                  <a:pt x="42" y="15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9" name="Freeform 17"/>
          <p:cNvSpPr>
            <a:spLocks/>
          </p:cNvSpPr>
          <p:nvPr/>
        </p:nvSpPr>
        <p:spPr bwMode="auto">
          <a:xfrm>
            <a:off x="10020084" y="1846492"/>
            <a:ext cx="1074916" cy="1097054"/>
          </a:xfrm>
          <a:custGeom>
            <a:avLst/>
            <a:gdLst/>
            <a:ahLst/>
            <a:cxnLst>
              <a:cxn ang="0">
                <a:pos x="326" y="177"/>
              </a:cxn>
              <a:cxn ang="0">
                <a:pos x="303" y="153"/>
              </a:cxn>
              <a:cxn ang="0">
                <a:pos x="291" y="124"/>
              </a:cxn>
              <a:cxn ang="0">
                <a:pos x="343" y="75"/>
              </a:cxn>
              <a:cxn ang="0">
                <a:pos x="346" y="63"/>
              </a:cxn>
              <a:cxn ang="0">
                <a:pos x="337" y="34"/>
              </a:cxn>
              <a:cxn ang="0">
                <a:pos x="307" y="11"/>
              </a:cxn>
              <a:cxn ang="0">
                <a:pos x="291" y="5"/>
              </a:cxn>
              <a:cxn ang="0">
                <a:pos x="244" y="15"/>
              </a:cxn>
              <a:cxn ang="0">
                <a:pos x="236" y="40"/>
              </a:cxn>
              <a:cxn ang="0">
                <a:pos x="165" y="78"/>
              </a:cxn>
              <a:cxn ang="0">
                <a:pos x="161" y="46"/>
              </a:cxn>
              <a:cxn ang="0">
                <a:pos x="132" y="27"/>
              </a:cxn>
              <a:cxn ang="0">
                <a:pos x="111" y="47"/>
              </a:cxn>
              <a:cxn ang="0">
                <a:pos x="73" y="71"/>
              </a:cxn>
              <a:cxn ang="0">
                <a:pos x="49" y="88"/>
              </a:cxn>
              <a:cxn ang="0">
                <a:pos x="45" y="99"/>
              </a:cxn>
              <a:cxn ang="0">
                <a:pos x="44" y="118"/>
              </a:cxn>
              <a:cxn ang="0">
                <a:pos x="51" y="140"/>
              </a:cxn>
              <a:cxn ang="0">
                <a:pos x="61" y="161"/>
              </a:cxn>
              <a:cxn ang="0">
                <a:pos x="6" y="187"/>
              </a:cxn>
              <a:cxn ang="0">
                <a:pos x="0" y="198"/>
              </a:cxn>
              <a:cxn ang="0">
                <a:pos x="39" y="224"/>
              </a:cxn>
              <a:cxn ang="0">
                <a:pos x="52" y="254"/>
              </a:cxn>
              <a:cxn ang="0">
                <a:pos x="58" y="260"/>
              </a:cxn>
              <a:cxn ang="0">
                <a:pos x="56" y="282"/>
              </a:cxn>
              <a:cxn ang="0">
                <a:pos x="52" y="286"/>
              </a:cxn>
              <a:cxn ang="0">
                <a:pos x="51" y="310"/>
              </a:cxn>
              <a:cxn ang="0">
                <a:pos x="87" y="302"/>
              </a:cxn>
              <a:cxn ang="0">
                <a:pos x="106" y="298"/>
              </a:cxn>
              <a:cxn ang="0">
                <a:pos x="131" y="310"/>
              </a:cxn>
              <a:cxn ang="0">
                <a:pos x="131" y="320"/>
              </a:cxn>
              <a:cxn ang="0">
                <a:pos x="185" y="327"/>
              </a:cxn>
              <a:cxn ang="0">
                <a:pos x="199" y="349"/>
              </a:cxn>
              <a:cxn ang="0">
                <a:pos x="239" y="352"/>
              </a:cxn>
              <a:cxn ang="0">
                <a:pos x="275" y="332"/>
              </a:cxn>
              <a:cxn ang="0">
                <a:pos x="294" y="304"/>
              </a:cxn>
              <a:cxn ang="0">
                <a:pos x="319" y="291"/>
              </a:cxn>
              <a:cxn ang="0">
                <a:pos x="305" y="229"/>
              </a:cxn>
              <a:cxn ang="0">
                <a:pos x="331" y="211"/>
              </a:cxn>
              <a:cxn ang="0">
                <a:pos x="345" y="206"/>
              </a:cxn>
            </a:cxnLst>
            <a:rect l="0" t="0" r="r" b="b"/>
            <a:pathLst>
              <a:path w="351" h="358">
                <a:moveTo>
                  <a:pt x="345" y="206"/>
                </a:moveTo>
                <a:cubicBezTo>
                  <a:pt x="345" y="193"/>
                  <a:pt x="333" y="187"/>
                  <a:pt x="326" y="177"/>
                </a:cubicBezTo>
                <a:cubicBezTo>
                  <a:pt x="324" y="173"/>
                  <a:pt x="327" y="167"/>
                  <a:pt x="322" y="164"/>
                </a:cubicBezTo>
                <a:cubicBezTo>
                  <a:pt x="315" y="159"/>
                  <a:pt x="309" y="162"/>
                  <a:pt x="303" y="153"/>
                </a:cubicBezTo>
                <a:cubicBezTo>
                  <a:pt x="297" y="147"/>
                  <a:pt x="287" y="145"/>
                  <a:pt x="282" y="137"/>
                </a:cubicBezTo>
                <a:cubicBezTo>
                  <a:pt x="273" y="125"/>
                  <a:pt x="279" y="126"/>
                  <a:pt x="291" y="124"/>
                </a:cubicBezTo>
                <a:cubicBezTo>
                  <a:pt x="305" y="122"/>
                  <a:pt x="324" y="124"/>
                  <a:pt x="334" y="112"/>
                </a:cubicBezTo>
                <a:cubicBezTo>
                  <a:pt x="341" y="103"/>
                  <a:pt x="338" y="86"/>
                  <a:pt x="343" y="75"/>
                </a:cubicBezTo>
                <a:cubicBezTo>
                  <a:pt x="346" y="63"/>
                  <a:pt x="346" y="63"/>
                  <a:pt x="346" y="63"/>
                </a:cubicBezTo>
                <a:cubicBezTo>
                  <a:pt x="346" y="63"/>
                  <a:pt x="346" y="63"/>
                  <a:pt x="346" y="63"/>
                </a:cubicBezTo>
                <a:cubicBezTo>
                  <a:pt x="345" y="53"/>
                  <a:pt x="345" y="53"/>
                  <a:pt x="345" y="53"/>
                </a:cubicBezTo>
                <a:cubicBezTo>
                  <a:pt x="345" y="46"/>
                  <a:pt x="345" y="39"/>
                  <a:pt x="337" y="34"/>
                </a:cubicBezTo>
                <a:cubicBezTo>
                  <a:pt x="330" y="30"/>
                  <a:pt x="321" y="35"/>
                  <a:pt x="316" y="25"/>
                </a:cubicBezTo>
                <a:cubicBezTo>
                  <a:pt x="314" y="20"/>
                  <a:pt x="312" y="14"/>
                  <a:pt x="307" y="11"/>
                </a:cubicBezTo>
                <a:cubicBezTo>
                  <a:pt x="307" y="11"/>
                  <a:pt x="307" y="11"/>
                  <a:pt x="307" y="11"/>
                </a:cubicBezTo>
                <a:cubicBezTo>
                  <a:pt x="303" y="11"/>
                  <a:pt x="296" y="6"/>
                  <a:pt x="291" y="5"/>
                </a:cubicBezTo>
                <a:cubicBezTo>
                  <a:pt x="282" y="3"/>
                  <a:pt x="272" y="0"/>
                  <a:pt x="263" y="0"/>
                </a:cubicBezTo>
                <a:cubicBezTo>
                  <a:pt x="255" y="0"/>
                  <a:pt x="249" y="10"/>
                  <a:pt x="244" y="15"/>
                </a:cubicBezTo>
                <a:cubicBezTo>
                  <a:pt x="242" y="18"/>
                  <a:pt x="237" y="19"/>
                  <a:pt x="238" y="23"/>
                </a:cubicBezTo>
                <a:cubicBezTo>
                  <a:pt x="242" y="33"/>
                  <a:pt x="241" y="32"/>
                  <a:pt x="236" y="40"/>
                </a:cubicBezTo>
                <a:cubicBezTo>
                  <a:pt x="230" y="49"/>
                  <a:pt x="234" y="71"/>
                  <a:pt x="217" y="57"/>
                </a:cubicBezTo>
                <a:cubicBezTo>
                  <a:pt x="194" y="40"/>
                  <a:pt x="182" y="84"/>
                  <a:pt x="165" y="78"/>
                </a:cubicBezTo>
                <a:cubicBezTo>
                  <a:pt x="162" y="77"/>
                  <a:pt x="158" y="69"/>
                  <a:pt x="157" y="66"/>
                </a:cubicBezTo>
                <a:cubicBezTo>
                  <a:pt x="156" y="62"/>
                  <a:pt x="162" y="53"/>
                  <a:pt x="161" y="46"/>
                </a:cubicBezTo>
                <a:cubicBezTo>
                  <a:pt x="160" y="41"/>
                  <a:pt x="146" y="40"/>
                  <a:pt x="141" y="36"/>
                </a:cubicBezTo>
                <a:cubicBezTo>
                  <a:pt x="132" y="27"/>
                  <a:pt x="132" y="27"/>
                  <a:pt x="132" y="27"/>
                </a:cubicBezTo>
                <a:cubicBezTo>
                  <a:pt x="132" y="27"/>
                  <a:pt x="132" y="27"/>
                  <a:pt x="132" y="27"/>
                </a:cubicBezTo>
                <a:cubicBezTo>
                  <a:pt x="111" y="47"/>
                  <a:pt x="111" y="47"/>
                  <a:pt x="111" y="47"/>
                </a:cubicBezTo>
                <a:cubicBezTo>
                  <a:pt x="105" y="54"/>
                  <a:pt x="95" y="57"/>
                  <a:pt x="90" y="64"/>
                </a:cubicBezTo>
                <a:cubicBezTo>
                  <a:pt x="84" y="71"/>
                  <a:pt x="81" y="68"/>
                  <a:pt x="73" y="71"/>
                </a:cubicBezTo>
                <a:cubicBezTo>
                  <a:pt x="69" y="73"/>
                  <a:pt x="67" y="75"/>
                  <a:pt x="63" y="78"/>
                </a:cubicBezTo>
                <a:cubicBezTo>
                  <a:pt x="59" y="80"/>
                  <a:pt x="53" y="87"/>
                  <a:pt x="49" y="88"/>
                </a:cubicBezTo>
                <a:cubicBezTo>
                  <a:pt x="49" y="88"/>
                  <a:pt x="49" y="88"/>
                  <a:pt x="49" y="88"/>
                </a:cubicBezTo>
                <a:cubicBezTo>
                  <a:pt x="45" y="99"/>
                  <a:pt x="45" y="99"/>
                  <a:pt x="45" y="99"/>
                </a:cubicBezTo>
                <a:cubicBezTo>
                  <a:pt x="46" y="102"/>
                  <a:pt x="46" y="109"/>
                  <a:pt x="45" y="111"/>
                </a:cubicBezTo>
                <a:cubicBezTo>
                  <a:pt x="45" y="114"/>
                  <a:pt x="45" y="116"/>
                  <a:pt x="44" y="118"/>
                </a:cubicBezTo>
                <a:cubicBezTo>
                  <a:pt x="43" y="121"/>
                  <a:pt x="37" y="125"/>
                  <a:pt x="40" y="128"/>
                </a:cubicBezTo>
                <a:cubicBezTo>
                  <a:pt x="43" y="132"/>
                  <a:pt x="47" y="136"/>
                  <a:pt x="51" y="140"/>
                </a:cubicBezTo>
                <a:cubicBezTo>
                  <a:pt x="53" y="143"/>
                  <a:pt x="54" y="147"/>
                  <a:pt x="58" y="148"/>
                </a:cubicBezTo>
                <a:cubicBezTo>
                  <a:pt x="67" y="149"/>
                  <a:pt x="63" y="154"/>
                  <a:pt x="61" y="161"/>
                </a:cubicBezTo>
                <a:cubicBezTo>
                  <a:pt x="59" y="175"/>
                  <a:pt x="44" y="171"/>
                  <a:pt x="36" y="179"/>
                </a:cubicBezTo>
                <a:cubicBezTo>
                  <a:pt x="27" y="189"/>
                  <a:pt x="20" y="187"/>
                  <a:pt x="6" y="187"/>
                </a:cubicBezTo>
                <a:cubicBezTo>
                  <a:pt x="6" y="187"/>
                  <a:pt x="6" y="187"/>
                  <a:pt x="6" y="187"/>
                </a:cubicBezTo>
                <a:cubicBezTo>
                  <a:pt x="0" y="198"/>
                  <a:pt x="0" y="198"/>
                  <a:pt x="0" y="198"/>
                </a:cubicBezTo>
                <a:cubicBezTo>
                  <a:pt x="1" y="206"/>
                  <a:pt x="9" y="207"/>
                  <a:pt x="16" y="209"/>
                </a:cubicBezTo>
                <a:cubicBezTo>
                  <a:pt x="22" y="210"/>
                  <a:pt x="38" y="218"/>
                  <a:pt x="39" y="224"/>
                </a:cubicBezTo>
                <a:cubicBezTo>
                  <a:pt x="42" y="233"/>
                  <a:pt x="39" y="241"/>
                  <a:pt x="47" y="248"/>
                </a:cubicBezTo>
                <a:cubicBezTo>
                  <a:pt x="49" y="250"/>
                  <a:pt x="49" y="253"/>
                  <a:pt x="52" y="254"/>
                </a:cubicBezTo>
                <a:cubicBezTo>
                  <a:pt x="54" y="255"/>
                  <a:pt x="56" y="255"/>
                  <a:pt x="58" y="255"/>
                </a:cubicBezTo>
                <a:cubicBezTo>
                  <a:pt x="59" y="257"/>
                  <a:pt x="58" y="259"/>
                  <a:pt x="58" y="260"/>
                </a:cubicBezTo>
                <a:cubicBezTo>
                  <a:pt x="58" y="264"/>
                  <a:pt x="59" y="268"/>
                  <a:pt x="59" y="272"/>
                </a:cubicBezTo>
                <a:cubicBezTo>
                  <a:pt x="60" y="277"/>
                  <a:pt x="58" y="278"/>
                  <a:pt x="56" y="282"/>
                </a:cubicBezTo>
                <a:cubicBezTo>
                  <a:pt x="52" y="286"/>
                  <a:pt x="52" y="286"/>
                  <a:pt x="52" y="286"/>
                </a:cubicBezTo>
                <a:cubicBezTo>
                  <a:pt x="52" y="286"/>
                  <a:pt x="52" y="286"/>
                  <a:pt x="52" y="286"/>
                </a:cubicBezTo>
                <a:cubicBezTo>
                  <a:pt x="49" y="291"/>
                  <a:pt x="46" y="295"/>
                  <a:pt x="47" y="301"/>
                </a:cubicBezTo>
                <a:cubicBezTo>
                  <a:pt x="47" y="304"/>
                  <a:pt x="50" y="306"/>
                  <a:pt x="51" y="310"/>
                </a:cubicBezTo>
                <a:cubicBezTo>
                  <a:pt x="52" y="313"/>
                  <a:pt x="64" y="309"/>
                  <a:pt x="67" y="309"/>
                </a:cubicBezTo>
                <a:cubicBezTo>
                  <a:pt x="74" y="310"/>
                  <a:pt x="83" y="308"/>
                  <a:pt x="87" y="302"/>
                </a:cubicBezTo>
                <a:cubicBezTo>
                  <a:pt x="90" y="301"/>
                  <a:pt x="91" y="297"/>
                  <a:pt x="94" y="296"/>
                </a:cubicBezTo>
                <a:cubicBezTo>
                  <a:pt x="98" y="294"/>
                  <a:pt x="103" y="296"/>
                  <a:pt x="106" y="298"/>
                </a:cubicBezTo>
                <a:cubicBezTo>
                  <a:pt x="113" y="300"/>
                  <a:pt x="119" y="301"/>
                  <a:pt x="126" y="304"/>
                </a:cubicBezTo>
                <a:cubicBezTo>
                  <a:pt x="129" y="305"/>
                  <a:pt x="130" y="307"/>
                  <a:pt x="131" y="310"/>
                </a:cubicBezTo>
                <a:cubicBezTo>
                  <a:pt x="131" y="312"/>
                  <a:pt x="132" y="318"/>
                  <a:pt x="131" y="320"/>
                </a:cubicBezTo>
                <a:cubicBezTo>
                  <a:pt x="131" y="320"/>
                  <a:pt x="131" y="320"/>
                  <a:pt x="131" y="320"/>
                </a:cubicBezTo>
                <a:cubicBezTo>
                  <a:pt x="166" y="323"/>
                  <a:pt x="166" y="323"/>
                  <a:pt x="166" y="323"/>
                </a:cubicBezTo>
                <a:cubicBezTo>
                  <a:pt x="170" y="322"/>
                  <a:pt x="183" y="325"/>
                  <a:pt x="185" y="327"/>
                </a:cubicBezTo>
                <a:cubicBezTo>
                  <a:pt x="189" y="331"/>
                  <a:pt x="187" y="333"/>
                  <a:pt x="193" y="335"/>
                </a:cubicBezTo>
                <a:cubicBezTo>
                  <a:pt x="199" y="338"/>
                  <a:pt x="197" y="344"/>
                  <a:pt x="199" y="349"/>
                </a:cubicBezTo>
                <a:cubicBezTo>
                  <a:pt x="202" y="357"/>
                  <a:pt x="210" y="358"/>
                  <a:pt x="218" y="357"/>
                </a:cubicBezTo>
                <a:cubicBezTo>
                  <a:pt x="223" y="354"/>
                  <a:pt x="233" y="354"/>
                  <a:pt x="239" y="352"/>
                </a:cubicBezTo>
                <a:cubicBezTo>
                  <a:pt x="260" y="345"/>
                  <a:pt x="260" y="345"/>
                  <a:pt x="260" y="345"/>
                </a:cubicBezTo>
                <a:cubicBezTo>
                  <a:pt x="270" y="342"/>
                  <a:pt x="267" y="334"/>
                  <a:pt x="275" y="332"/>
                </a:cubicBezTo>
                <a:cubicBezTo>
                  <a:pt x="282" y="331"/>
                  <a:pt x="282" y="329"/>
                  <a:pt x="288" y="325"/>
                </a:cubicBezTo>
                <a:cubicBezTo>
                  <a:pt x="294" y="321"/>
                  <a:pt x="282" y="310"/>
                  <a:pt x="294" y="304"/>
                </a:cubicBezTo>
                <a:cubicBezTo>
                  <a:pt x="304" y="298"/>
                  <a:pt x="306" y="291"/>
                  <a:pt x="319" y="291"/>
                </a:cubicBezTo>
                <a:cubicBezTo>
                  <a:pt x="319" y="291"/>
                  <a:pt x="319" y="291"/>
                  <a:pt x="319" y="291"/>
                </a:cubicBezTo>
                <a:cubicBezTo>
                  <a:pt x="323" y="285"/>
                  <a:pt x="329" y="281"/>
                  <a:pt x="334" y="276"/>
                </a:cubicBezTo>
                <a:cubicBezTo>
                  <a:pt x="351" y="260"/>
                  <a:pt x="308" y="242"/>
                  <a:pt x="305" y="229"/>
                </a:cubicBezTo>
                <a:cubicBezTo>
                  <a:pt x="308" y="225"/>
                  <a:pt x="309" y="222"/>
                  <a:pt x="314" y="219"/>
                </a:cubicBezTo>
                <a:cubicBezTo>
                  <a:pt x="318" y="216"/>
                  <a:pt x="326" y="214"/>
                  <a:pt x="331" y="211"/>
                </a:cubicBezTo>
                <a:cubicBezTo>
                  <a:pt x="333" y="210"/>
                  <a:pt x="336" y="210"/>
                  <a:pt x="338" y="209"/>
                </a:cubicBezTo>
                <a:cubicBezTo>
                  <a:pt x="339" y="208"/>
                  <a:pt x="343" y="206"/>
                  <a:pt x="345" y="20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0" name="Freeform 18"/>
          <p:cNvSpPr>
            <a:spLocks/>
          </p:cNvSpPr>
          <p:nvPr/>
        </p:nvSpPr>
        <p:spPr bwMode="auto">
          <a:xfrm>
            <a:off x="10423485" y="1494745"/>
            <a:ext cx="671515" cy="610021"/>
          </a:xfrm>
          <a:custGeom>
            <a:avLst/>
            <a:gdLst/>
            <a:ahLst/>
            <a:cxnLst>
              <a:cxn ang="0">
                <a:pos x="206" y="21"/>
              </a:cxn>
              <a:cxn ang="0">
                <a:pos x="207" y="27"/>
              </a:cxn>
              <a:cxn ang="0">
                <a:pos x="216" y="40"/>
              </a:cxn>
              <a:cxn ang="0">
                <a:pos x="203" y="72"/>
              </a:cxn>
              <a:cxn ang="0">
                <a:pos x="183" y="104"/>
              </a:cxn>
              <a:cxn ang="0">
                <a:pos x="184" y="111"/>
              </a:cxn>
              <a:cxn ang="0">
                <a:pos x="182" y="118"/>
              </a:cxn>
              <a:cxn ang="0">
                <a:pos x="175" y="126"/>
              </a:cxn>
              <a:cxn ang="0">
                <a:pos x="175" y="126"/>
              </a:cxn>
              <a:cxn ang="0">
                <a:pos x="159" y="120"/>
              </a:cxn>
              <a:cxn ang="0">
                <a:pos x="131" y="115"/>
              </a:cxn>
              <a:cxn ang="0">
                <a:pos x="112" y="130"/>
              </a:cxn>
              <a:cxn ang="0">
                <a:pos x="106" y="138"/>
              </a:cxn>
              <a:cxn ang="0">
                <a:pos x="104" y="155"/>
              </a:cxn>
              <a:cxn ang="0">
                <a:pos x="85" y="172"/>
              </a:cxn>
              <a:cxn ang="0">
                <a:pos x="33" y="193"/>
              </a:cxn>
              <a:cxn ang="0">
                <a:pos x="25" y="181"/>
              </a:cxn>
              <a:cxn ang="0">
                <a:pos x="29" y="161"/>
              </a:cxn>
              <a:cxn ang="0">
                <a:pos x="9" y="151"/>
              </a:cxn>
              <a:cxn ang="0">
                <a:pos x="0" y="142"/>
              </a:cxn>
              <a:cxn ang="0">
                <a:pos x="0" y="142"/>
              </a:cxn>
              <a:cxn ang="0">
                <a:pos x="16" y="113"/>
              </a:cxn>
              <a:cxn ang="0">
                <a:pos x="28" y="102"/>
              </a:cxn>
              <a:cxn ang="0">
                <a:pos x="32" y="92"/>
              </a:cxn>
              <a:cxn ang="0">
                <a:pos x="33" y="81"/>
              </a:cxn>
              <a:cxn ang="0">
                <a:pos x="26" y="64"/>
              </a:cxn>
              <a:cxn ang="0">
                <a:pos x="11" y="44"/>
              </a:cxn>
              <a:cxn ang="0">
                <a:pos x="11" y="44"/>
              </a:cxn>
              <a:cxn ang="0">
                <a:pos x="18" y="40"/>
              </a:cxn>
              <a:cxn ang="0">
                <a:pos x="56" y="5"/>
              </a:cxn>
              <a:cxn ang="0">
                <a:pos x="59" y="2"/>
              </a:cxn>
              <a:cxn ang="0">
                <a:pos x="59" y="2"/>
              </a:cxn>
              <a:cxn ang="0">
                <a:pos x="70" y="9"/>
              </a:cxn>
              <a:cxn ang="0">
                <a:pos x="81" y="10"/>
              </a:cxn>
              <a:cxn ang="0">
                <a:pos x="96" y="15"/>
              </a:cxn>
              <a:cxn ang="0">
                <a:pos x="106" y="17"/>
              </a:cxn>
              <a:cxn ang="0">
                <a:pos x="124" y="3"/>
              </a:cxn>
              <a:cxn ang="0">
                <a:pos x="133" y="8"/>
              </a:cxn>
              <a:cxn ang="0">
                <a:pos x="146" y="6"/>
              </a:cxn>
              <a:cxn ang="0">
                <a:pos x="177" y="14"/>
              </a:cxn>
              <a:cxn ang="0">
                <a:pos x="193" y="18"/>
              </a:cxn>
              <a:cxn ang="0">
                <a:pos x="206" y="21"/>
              </a:cxn>
            </a:cxnLst>
            <a:rect l="0" t="0" r="r" b="b"/>
            <a:pathLst>
              <a:path w="219" h="199">
                <a:moveTo>
                  <a:pt x="206" y="21"/>
                </a:moveTo>
                <a:cubicBezTo>
                  <a:pt x="207" y="27"/>
                  <a:pt x="207" y="27"/>
                  <a:pt x="207" y="27"/>
                </a:cubicBezTo>
                <a:cubicBezTo>
                  <a:pt x="208" y="32"/>
                  <a:pt x="215" y="35"/>
                  <a:pt x="216" y="40"/>
                </a:cubicBezTo>
                <a:cubicBezTo>
                  <a:pt x="219" y="52"/>
                  <a:pt x="210" y="64"/>
                  <a:pt x="203" y="72"/>
                </a:cubicBezTo>
                <a:cubicBezTo>
                  <a:pt x="193" y="85"/>
                  <a:pt x="183" y="86"/>
                  <a:pt x="183" y="104"/>
                </a:cubicBezTo>
                <a:cubicBezTo>
                  <a:pt x="183" y="106"/>
                  <a:pt x="184" y="109"/>
                  <a:pt x="184" y="111"/>
                </a:cubicBezTo>
                <a:cubicBezTo>
                  <a:pt x="185" y="113"/>
                  <a:pt x="183" y="116"/>
                  <a:pt x="182" y="118"/>
                </a:cubicBezTo>
                <a:cubicBezTo>
                  <a:pt x="180" y="121"/>
                  <a:pt x="176" y="123"/>
                  <a:pt x="175" y="126"/>
                </a:cubicBezTo>
                <a:cubicBezTo>
                  <a:pt x="175" y="126"/>
                  <a:pt x="175" y="126"/>
                  <a:pt x="175" y="126"/>
                </a:cubicBezTo>
                <a:cubicBezTo>
                  <a:pt x="171" y="126"/>
                  <a:pt x="164" y="121"/>
                  <a:pt x="159" y="120"/>
                </a:cubicBezTo>
                <a:cubicBezTo>
                  <a:pt x="150" y="118"/>
                  <a:pt x="140" y="115"/>
                  <a:pt x="131" y="115"/>
                </a:cubicBezTo>
                <a:cubicBezTo>
                  <a:pt x="123" y="115"/>
                  <a:pt x="117" y="125"/>
                  <a:pt x="112" y="130"/>
                </a:cubicBezTo>
                <a:cubicBezTo>
                  <a:pt x="110" y="133"/>
                  <a:pt x="105" y="134"/>
                  <a:pt x="106" y="138"/>
                </a:cubicBezTo>
                <a:cubicBezTo>
                  <a:pt x="110" y="148"/>
                  <a:pt x="109" y="147"/>
                  <a:pt x="104" y="155"/>
                </a:cubicBezTo>
                <a:cubicBezTo>
                  <a:pt x="98" y="164"/>
                  <a:pt x="102" y="186"/>
                  <a:pt x="85" y="172"/>
                </a:cubicBezTo>
                <a:cubicBezTo>
                  <a:pt x="62" y="155"/>
                  <a:pt x="50" y="199"/>
                  <a:pt x="33" y="193"/>
                </a:cubicBezTo>
                <a:cubicBezTo>
                  <a:pt x="30" y="192"/>
                  <a:pt x="26" y="184"/>
                  <a:pt x="25" y="181"/>
                </a:cubicBezTo>
                <a:cubicBezTo>
                  <a:pt x="24" y="177"/>
                  <a:pt x="30" y="168"/>
                  <a:pt x="29" y="161"/>
                </a:cubicBezTo>
                <a:cubicBezTo>
                  <a:pt x="28" y="156"/>
                  <a:pt x="14" y="155"/>
                  <a:pt x="9" y="151"/>
                </a:cubicBezTo>
                <a:cubicBezTo>
                  <a:pt x="0" y="142"/>
                  <a:pt x="0" y="142"/>
                  <a:pt x="0" y="142"/>
                </a:cubicBezTo>
                <a:cubicBezTo>
                  <a:pt x="0" y="142"/>
                  <a:pt x="0" y="142"/>
                  <a:pt x="0" y="142"/>
                </a:cubicBezTo>
                <a:cubicBezTo>
                  <a:pt x="7" y="134"/>
                  <a:pt x="7" y="120"/>
                  <a:pt x="16" y="113"/>
                </a:cubicBezTo>
                <a:cubicBezTo>
                  <a:pt x="22" y="109"/>
                  <a:pt x="25" y="109"/>
                  <a:pt x="28" y="102"/>
                </a:cubicBezTo>
                <a:cubicBezTo>
                  <a:pt x="30" y="99"/>
                  <a:pt x="31" y="96"/>
                  <a:pt x="32" y="92"/>
                </a:cubicBezTo>
                <a:cubicBezTo>
                  <a:pt x="33" y="89"/>
                  <a:pt x="31" y="84"/>
                  <a:pt x="33" y="81"/>
                </a:cubicBezTo>
                <a:cubicBezTo>
                  <a:pt x="32" y="76"/>
                  <a:pt x="29" y="67"/>
                  <a:pt x="26" y="64"/>
                </a:cubicBezTo>
                <a:cubicBezTo>
                  <a:pt x="21" y="60"/>
                  <a:pt x="15" y="49"/>
                  <a:pt x="11" y="44"/>
                </a:cubicBezTo>
                <a:cubicBezTo>
                  <a:pt x="11" y="44"/>
                  <a:pt x="11" y="44"/>
                  <a:pt x="11" y="44"/>
                </a:cubicBezTo>
                <a:cubicBezTo>
                  <a:pt x="13" y="42"/>
                  <a:pt x="15" y="41"/>
                  <a:pt x="18" y="40"/>
                </a:cubicBezTo>
                <a:cubicBezTo>
                  <a:pt x="34" y="36"/>
                  <a:pt x="46" y="17"/>
                  <a:pt x="56" y="5"/>
                </a:cubicBezTo>
                <a:cubicBezTo>
                  <a:pt x="57" y="4"/>
                  <a:pt x="58" y="3"/>
                  <a:pt x="59" y="2"/>
                </a:cubicBezTo>
                <a:cubicBezTo>
                  <a:pt x="59" y="2"/>
                  <a:pt x="59" y="2"/>
                  <a:pt x="59" y="2"/>
                </a:cubicBezTo>
                <a:cubicBezTo>
                  <a:pt x="70" y="9"/>
                  <a:pt x="70" y="9"/>
                  <a:pt x="70" y="9"/>
                </a:cubicBezTo>
                <a:cubicBezTo>
                  <a:pt x="75" y="10"/>
                  <a:pt x="76" y="13"/>
                  <a:pt x="81" y="10"/>
                </a:cubicBezTo>
                <a:cubicBezTo>
                  <a:pt x="83" y="10"/>
                  <a:pt x="95" y="14"/>
                  <a:pt x="96" y="15"/>
                </a:cubicBezTo>
                <a:cubicBezTo>
                  <a:pt x="100" y="20"/>
                  <a:pt x="99" y="24"/>
                  <a:pt x="106" y="17"/>
                </a:cubicBezTo>
                <a:cubicBezTo>
                  <a:pt x="109" y="14"/>
                  <a:pt x="120" y="0"/>
                  <a:pt x="124" y="3"/>
                </a:cubicBezTo>
                <a:cubicBezTo>
                  <a:pt x="127" y="4"/>
                  <a:pt x="130" y="8"/>
                  <a:pt x="133" y="8"/>
                </a:cubicBezTo>
                <a:cubicBezTo>
                  <a:pt x="137" y="8"/>
                  <a:pt x="141" y="6"/>
                  <a:pt x="146" y="6"/>
                </a:cubicBezTo>
                <a:cubicBezTo>
                  <a:pt x="156" y="4"/>
                  <a:pt x="167" y="11"/>
                  <a:pt x="177" y="14"/>
                </a:cubicBezTo>
                <a:cubicBezTo>
                  <a:pt x="193" y="18"/>
                  <a:pt x="193" y="18"/>
                  <a:pt x="193" y="18"/>
                </a:cubicBezTo>
                <a:cubicBezTo>
                  <a:pt x="197" y="19"/>
                  <a:pt x="202" y="21"/>
                  <a:pt x="206" y="2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1" name="Freeform 19"/>
          <p:cNvSpPr>
            <a:spLocks/>
          </p:cNvSpPr>
          <p:nvPr/>
        </p:nvSpPr>
        <p:spPr bwMode="auto">
          <a:xfrm>
            <a:off x="9338731" y="1942422"/>
            <a:ext cx="607562" cy="580504"/>
          </a:xfrm>
          <a:custGeom>
            <a:avLst/>
            <a:gdLst/>
            <a:ahLst/>
            <a:cxnLst>
              <a:cxn ang="0">
                <a:pos x="51" y="0"/>
              </a:cxn>
              <a:cxn ang="0">
                <a:pos x="56" y="12"/>
              </a:cxn>
              <a:cxn ang="0">
                <a:pos x="77" y="17"/>
              </a:cxn>
              <a:cxn ang="0">
                <a:pos x="86" y="25"/>
              </a:cxn>
              <a:cxn ang="0">
                <a:pos x="94" y="32"/>
              </a:cxn>
              <a:cxn ang="0">
                <a:pos x="132" y="38"/>
              </a:cxn>
              <a:cxn ang="0">
                <a:pos x="157" y="16"/>
              </a:cxn>
              <a:cxn ang="0">
                <a:pos x="157" y="30"/>
              </a:cxn>
              <a:cxn ang="0">
                <a:pos x="160" y="39"/>
              </a:cxn>
              <a:cxn ang="0">
                <a:pos x="170" y="47"/>
              </a:cxn>
              <a:cxn ang="0">
                <a:pos x="182" y="53"/>
              </a:cxn>
              <a:cxn ang="0">
                <a:pos x="187" y="36"/>
              </a:cxn>
              <a:cxn ang="0">
                <a:pos x="199" y="46"/>
              </a:cxn>
              <a:cxn ang="0">
                <a:pos x="198" y="53"/>
              </a:cxn>
              <a:cxn ang="0">
                <a:pos x="198" y="53"/>
              </a:cxn>
              <a:cxn ang="0">
                <a:pos x="176" y="65"/>
              </a:cxn>
              <a:cxn ang="0">
                <a:pos x="161" y="84"/>
              </a:cxn>
              <a:cxn ang="0">
                <a:pos x="157" y="99"/>
              </a:cxn>
              <a:cxn ang="0">
                <a:pos x="156" y="120"/>
              </a:cxn>
              <a:cxn ang="0">
                <a:pos x="142" y="132"/>
              </a:cxn>
              <a:cxn ang="0">
                <a:pos x="131" y="140"/>
              </a:cxn>
              <a:cxn ang="0">
                <a:pos x="134" y="159"/>
              </a:cxn>
              <a:cxn ang="0">
                <a:pos x="153" y="176"/>
              </a:cxn>
              <a:cxn ang="0">
                <a:pos x="153" y="176"/>
              </a:cxn>
              <a:cxn ang="0">
                <a:pos x="145" y="181"/>
              </a:cxn>
              <a:cxn ang="0">
                <a:pos x="120" y="188"/>
              </a:cxn>
              <a:cxn ang="0">
                <a:pos x="96" y="184"/>
              </a:cxn>
              <a:cxn ang="0">
                <a:pos x="66" y="176"/>
              </a:cxn>
              <a:cxn ang="0">
                <a:pos x="51" y="162"/>
              </a:cxn>
              <a:cxn ang="0">
                <a:pos x="38" y="157"/>
              </a:cxn>
              <a:cxn ang="0">
                <a:pos x="23" y="147"/>
              </a:cxn>
              <a:cxn ang="0">
                <a:pos x="23" y="147"/>
              </a:cxn>
              <a:cxn ang="0">
                <a:pos x="22" y="141"/>
              </a:cxn>
              <a:cxn ang="0">
                <a:pos x="18" y="136"/>
              </a:cxn>
              <a:cxn ang="0">
                <a:pos x="14" y="130"/>
              </a:cxn>
              <a:cxn ang="0">
                <a:pos x="21" y="112"/>
              </a:cxn>
              <a:cxn ang="0">
                <a:pos x="33" y="94"/>
              </a:cxn>
              <a:cxn ang="0">
                <a:pos x="20" y="66"/>
              </a:cxn>
              <a:cxn ang="0">
                <a:pos x="0" y="56"/>
              </a:cxn>
              <a:cxn ang="0">
                <a:pos x="1" y="44"/>
              </a:cxn>
              <a:cxn ang="0">
                <a:pos x="15" y="31"/>
              </a:cxn>
              <a:cxn ang="0">
                <a:pos x="19" y="16"/>
              </a:cxn>
              <a:cxn ang="0">
                <a:pos x="25" y="11"/>
              </a:cxn>
              <a:cxn ang="0">
                <a:pos x="41" y="3"/>
              </a:cxn>
              <a:cxn ang="0">
                <a:pos x="51" y="0"/>
              </a:cxn>
            </a:cxnLst>
            <a:rect l="0" t="0" r="r" b="b"/>
            <a:pathLst>
              <a:path w="199" h="190">
                <a:moveTo>
                  <a:pt x="51" y="0"/>
                </a:moveTo>
                <a:cubicBezTo>
                  <a:pt x="56" y="12"/>
                  <a:pt x="56" y="12"/>
                  <a:pt x="56" y="12"/>
                </a:cubicBezTo>
                <a:cubicBezTo>
                  <a:pt x="61" y="15"/>
                  <a:pt x="71" y="17"/>
                  <a:pt x="77" y="17"/>
                </a:cubicBezTo>
                <a:cubicBezTo>
                  <a:pt x="80" y="17"/>
                  <a:pt x="82" y="23"/>
                  <a:pt x="86" y="25"/>
                </a:cubicBezTo>
                <a:cubicBezTo>
                  <a:pt x="91" y="27"/>
                  <a:pt x="92" y="27"/>
                  <a:pt x="94" y="32"/>
                </a:cubicBezTo>
                <a:cubicBezTo>
                  <a:pt x="101" y="43"/>
                  <a:pt x="121" y="40"/>
                  <a:pt x="132" y="38"/>
                </a:cubicBezTo>
                <a:cubicBezTo>
                  <a:pt x="144" y="36"/>
                  <a:pt x="144" y="16"/>
                  <a:pt x="157" y="16"/>
                </a:cubicBezTo>
                <a:cubicBezTo>
                  <a:pt x="158" y="16"/>
                  <a:pt x="157" y="28"/>
                  <a:pt x="157" y="30"/>
                </a:cubicBezTo>
                <a:cubicBezTo>
                  <a:pt x="157" y="33"/>
                  <a:pt x="155" y="38"/>
                  <a:pt x="160" y="39"/>
                </a:cubicBezTo>
                <a:cubicBezTo>
                  <a:pt x="166" y="39"/>
                  <a:pt x="167" y="42"/>
                  <a:pt x="170" y="47"/>
                </a:cubicBezTo>
                <a:cubicBezTo>
                  <a:pt x="173" y="55"/>
                  <a:pt x="174" y="54"/>
                  <a:pt x="182" y="53"/>
                </a:cubicBezTo>
                <a:cubicBezTo>
                  <a:pt x="186" y="47"/>
                  <a:pt x="176" y="40"/>
                  <a:pt x="187" y="36"/>
                </a:cubicBezTo>
                <a:cubicBezTo>
                  <a:pt x="188" y="35"/>
                  <a:pt x="199" y="43"/>
                  <a:pt x="199" y="46"/>
                </a:cubicBezTo>
                <a:cubicBezTo>
                  <a:pt x="198" y="53"/>
                  <a:pt x="198" y="53"/>
                  <a:pt x="198" y="53"/>
                </a:cubicBezTo>
                <a:cubicBezTo>
                  <a:pt x="198" y="53"/>
                  <a:pt x="198" y="53"/>
                  <a:pt x="198" y="53"/>
                </a:cubicBezTo>
                <a:cubicBezTo>
                  <a:pt x="191" y="64"/>
                  <a:pt x="189" y="63"/>
                  <a:pt x="176" y="65"/>
                </a:cubicBezTo>
                <a:cubicBezTo>
                  <a:pt x="166" y="67"/>
                  <a:pt x="161" y="74"/>
                  <a:pt x="161" y="84"/>
                </a:cubicBezTo>
                <a:cubicBezTo>
                  <a:pt x="161" y="89"/>
                  <a:pt x="157" y="93"/>
                  <a:pt x="157" y="99"/>
                </a:cubicBezTo>
                <a:cubicBezTo>
                  <a:pt x="157" y="106"/>
                  <a:pt x="159" y="114"/>
                  <a:pt x="156" y="120"/>
                </a:cubicBezTo>
                <a:cubicBezTo>
                  <a:pt x="152" y="126"/>
                  <a:pt x="150" y="130"/>
                  <a:pt x="142" y="132"/>
                </a:cubicBezTo>
                <a:cubicBezTo>
                  <a:pt x="137" y="133"/>
                  <a:pt x="135" y="137"/>
                  <a:pt x="131" y="140"/>
                </a:cubicBezTo>
                <a:cubicBezTo>
                  <a:pt x="125" y="146"/>
                  <a:pt x="133" y="152"/>
                  <a:pt x="134" y="159"/>
                </a:cubicBezTo>
                <a:cubicBezTo>
                  <a:pt x="142" y="164"/>
                  <a:pt x="147" y="168"/>
                  <a:pt x="153" y="176"/>
                </a:cubicBezTo>
                <a:cubicBezTo>
                  <a:pt x="153" y="176"/>
                  <a:pt x="153" y="176"/>
                  <a:pt x="153" y="176"/>
                </a:cubicBezTo>
                <a:cubicBezTo>
                  <a:pt x="145" y="181"/>
                  <a:pt x="145" y="181"/>
                  <a:pt x="145" y="181"/>
                </a:cubicBezTo>
                <a:cubicBezTo>
                  <a:pt x="138" y="185"/>
                  <a:pt x="128" y="188"/>
                  <a:pt x="120" y="188"/>
                </a:cubicBezTo>
                <a:cubicBezTo>
                  <a:pt x="111" y="188"/>
                  <a:pt x="103" y="190"/>
                  <a:pt x="96" y="184"/>
                </a:cubicBezTo>
                <a:cubicBezTo>
                  <a:pt x="86" y="181"/>
                  <a:pt x="76" y="180"/>
                  <a:pt x="66" y="176"/>
                </a:cubicBezTo>
                <a:cubicBezTo>
                  <a:pt x="57" y="173"/>
                  <a:pt x="60" y="165"/>
                  <a:pt x="51" y="162"/>
                </a:cubicBezTo>
                <a:cubicBezTo>
                  <a:pt x="38" y="157"/>
                  <a:pt x="38" y="157"/>
                  <a:pt x="38" y="157"/>
                </a:cubicBezTo>
                <a:cubicBezTo>
                  <a:pt x="34" y="156"/>
                  <a:pt x="27" y="149"/>
                  <a:pt x="23" y="147"/>
                </a:cubicBezTo>
                <a:cubicBezTo>
                  <a:pt x="23" y="147"/>
                  <a:pt x="23" y="147"/>
                  <a:pt x="23" y="147"/>
                </a:cubicBezTo>
                <a:cubicBezTo>
                  <a:pt x="22" y="141"/>
                  <a:pt x="22" y="141"/>
                  <a:pt x="22" y="141"/>
                </a:cubicBezTo>
                <a:cubicBezTo>
                  <a:pt x="21" y="139"/>
                  <a:pt x="20" y="137"/>
                  <a:pt x="18" y="136"/>
                </a:cubicBezTo>
                <a:cubicBezTo>
                  <a:pt x="16" y="135"/>
                  <a:pt x="15" y="132"/>
                  <a:pt x="14" y="130"/>
                </a:cubicBezTo>
                <a:cubicBezTo>
                  <a:pt x="10" y="122"/>
                  <a:pt x="16" y="117"/>
                  <a:pt x="21" y="112"/>
                </a:cubicBezTo>
                <a:cubicBezTo>
                  <a:pt x="25" y="107"/>
                  <a:pt x="28" y="98"/>
                  <a:pt x="33" y="94"/>
                </a:cubicBezTo>
                <a:cubicBezTo>
                  <a:pt x="45" y="85"/>
                  <a:pt x="30" y="69"/>
                  <a:pt x="20" y="66"/>
                </a:cubicBezTo>
                <a:cubicBezTo>
                  <a:pt x="16" y="64"/>
                  <a:pt x="1" y="59"/>
                  <a:pt x="0" y="56"/>
                </a:cubicBezTo>
                <a:cubicBezTo>
                  <a:pt x="0" y="51"/>
                  <a:pt x="0" y="49"/>
                  <a:pt x="1" y="44"/>
                </a:cubicBezTo>
                <a:cubicBezTo>
                  <a:pt x="4" y="38"/>
                  <a:pt x="9" y="30"/>
                  <a:pt x="15" y="31"/>
                </a:cubicBezTo>
                <a:cubicBezTo>
                  <a:pt x="22" y="31"/>
                  <a:pt x="20" y="21"/>
                  <a:pt x="19" y="16"/>
                </a:cubicBezTo>
                <a:cubicBezTo>
                  <a:pt x="18" y="12"/>
                  <a:pt x="22" y="13"/>
                  <a:pt x="25" y="11"/>
                </a:cubicBezTo>
                <a:cubicBezTo>
                  <a:pt x="31" y="9"/>
                  <a:pt x="36" y="5"/>
                  <a:pt x="41" y="3"/>
                </a:cubicBezTo>
                <a:cubicBezTo>
                  <a:pt x="45" y="2"/>
                  <a:pt x="48" y="2"/>
                  <a:pt x="51"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2" name="Freeform 20"/>
          <p:cNvSpPr>
            <a:spLocks/>
          </p:cNvSpPr>
          <p:nvPr/>
        </p:nvSpPr>
        <p:spPr bwMode="auto">
          <a:xfrm>
            <a:off x="9719993" y="2092468"/>
            <a:ext cx="504252" cy="388642"/>
          </a:xfrm>
          <a:custGeom>
            <a:avLst/>
            <a:gdLst/>
            <a:ahLst/>
            <a:cxnLst>
              <a:cxn ang="0">
                <a:pos x="125" y="9"/>
              </a:cxn>
              <a:cxn ang="0">
                <a:pos x="147" y="8"/>
              </a:cxn>
              <a:cxn ang="0">
                <a:pos x="147" y="8"/>
              </a:cxn>
              <a:cxn ang="0">
                <a:pos x="143" y="19"/>
              </a:cxn>
              <a:cxn ang="0">
                <a:pos x="143" y="31"/>
              </a:cxn>
              <a:cxn ang="0">
                <a:pos x="142" y="38"/>
              </a:cxn>
              <a:cxn ang="0">
                <a:pos x="138" y="48"/>
              </a:cxn>
              <a:cxn ang="0">
                <a:pos x="149" y="60"/>
              </a:cxn>
              <a:cxn ang="0">
                <a:pos x="156" y="68"/>
              </a:cxn>
              <a:cxn ang="0">
                <a:pos x="159" y="81"/>
              </a:cxn>
              <a:cxn ang="0">
                <a:pos x="134" y="99"/>
              </a:cxn>
              <a:cxn ang="0">
                <a:pos x="104" y="107"/>
              </a:cxn>
              <a:cxn ang="0">
                <a:pos x="104" y="107"/>
              </a:cxn>
              <a:cxn ang="0">
                <a:pos x="95" y="107"/>
              </a:cxn>
              <a:cxn ang="0">
                <a:pos x="73" y="102"/>
              </a:cxn>
              <a:cxn ang="0">
                <a:pos x="53" y="104"/>
              </a:cxn>
              <a:cxn ang="0">
                <a:pos x="48" y="108"/>
              </a:cxn>
              <a:cxn ang="0">
                <a:pos x="43" y="113"/>
              </a:cxn>
              <a:cxn ang="0">
                <a:pos x="34" y="122"/>
              </a:cxn>
              <a:cxn ang="0">
                <a:pos x="28" y="127"/>
              </a:cxn>
              <a:cxn ang="0">
                <a:pos x="28" y="127"/>
              </a:cxn>
              <a:cxn ang="0">
                <a:pos x="9" y="110"/>
              </a:cxn>
              <a:cxn ang="0">
                <a:pos x="6" y="91"/>
              </a:cxn>
              <a:cxn ang="0">
                <a:pos x="17" y="83"/>
              </a:cxn>
              <a:cxn ang="0">
                <a:pos x="31" y="71"/>
              </a:cxn>
              <a:cxn ang="0">
                <a:pos x="32" y="50"/>
              </a:cxn>
              <a:cxn ang="0">
                <a:pos x="36" y="35"/>
              </a:cxn>
              <a:cxn ang="0">
                <a:pos x="51" y="16"/>
              </a:cxn>
              <a:cxn ang="0">
                <a:pos x="73" y="4"/>
              </a:cxn>
              <a:cxn ang="0">
                <a:pos x="73" y="4"/>
              </a:cxn>
              <a:cxn ang="0">
                <a:pos x="82" y="3"/>
              </a:cxn>
              <a:cxn ang="0">
                <a:pos x="92" y="6"/>
              </a:cxn>
              <a:cxn ang="0">
                <a:pos x="112" y="8"/>
              </a:cxn>
              <a:cxn ang="0">
                <a:pos x="125" y="9"/>
              </a:cxn>
            </a:cxnLst>
            <a:rect l="0" t="0" r="r" b="b"/>
            <a:pathLst>
              <a:path w="165" h="127">
                <a:moveTo>
                  <a:pt x="125" y="9"/>
                </a:moveTo>
                <a:cubicBezTo>
                  <a:pt x="147" y="8"/>
                  <a:pt x="147" y="8"/>
                  <a:pt x="147" y="8"/>
                </a:cubicBezTo>
                <a:cubicBezTo>
                  <a:pt x="147" y="8"/>
                  <a:pt x="147" y="8"/>
                  <a:pt x="147" y="8"/>
                </a:cubicBezTo>
                <a:cubicBezTo>
                  <a:pt x="143" y="19"/>
                  <a:pt x="143" y="19"/>
                  <a:pt x="143" y="19"/>
                </a:cubicBezTo>
                <a:cubicBezTo>
                  <a:pt x="144" y="22"/>
                  <a:pt x="144" y="29"/>
                  <a:pt x="143" y="31"/>
                </a:cubicBezTo>
                <a:cubicBezTo>
                  <a:pt x="143" y="34"/>
                  <a:pt x="143" y="36"/>
                  <a:pt x="142" y="38"/>
                </a:cubicBezTo>
                <a:cubicBezTo>
                  <a:pt x="141" y="41"/>
                  <a:pt x="135" y="45"/>
                  <a:pt x="138" y="48"/>
                </a:cubicBezTo>
                <a:cubicBezTo>
                  <a:pt x="141" y="52"/>
                  <a:pt x="145" y="56"/>
                  <a:pt x="149" y="60"/>
                </a:cubicBezTo>
                <a:cubicBezTo>
                  <a:pt x="151" y="63"/>
                  <a:pt x="152" y="67"/>
                  <a:pt x="156" y="68"/>
                </a:cubicBezTo>
                <a:cubicBezTo>
                  <a:pt x="165" y="69"/>
                  <a:pt x="161" y="74"/>
                  <a:pt x="159" y="81"/>
                </a:cubicBezTo>
                <a:cubicBezTo>
                  <a:pt x="157" y="95"/>
                  <a:pt x="142" y="91"/>
                  <a:pt x="134" y="99"/>
                </a:cubicBezTo>
                <a:cubicBezTo>
                  <a:pt x="125" y="109"/>
                  <a:pt x="118" y="107"/>
                  <a:pt x="104" y="107"/>
                </a:cubicBezTo>
                <a:cubicBezTo>
                  <a:pt x="104" y="107"/>
                  <a:pt x="104" y="107"/>
                  <a:pt x="104" y="107"/>
                </a:cubicBezTo>
                <a:cubicBezTo>
                  <a:pt x="95" y="107"/>
                  <a:pt x="95" y="107"/>
                  <a:pt x="95" y="107"/>
                </a:cubicBezTo>
                <a:cubicBezTo>
                  <a:pt x="87" y="107"/>
                  <a:pt x="81" y="104"/>
                  <a:pt x="73" y="102"/>
                </a:cubicBezTo>
                <a:cubicBezTo>
                  <a:pt x="66" y="100"/>
                  <a:pt x="60" y="102"/>
                  <a:pt x="53" y="104"/>
                </a:cubicBezTo>
                <a:cubicBezTo>
                  <a:pt x="48" y="108"/>
                  <a:pt x="48" y="108"/>
                  <a:pt x="48" y="108"/>
                </a:cubicBezTo>
                <a:cubicBezTo>
                  <a:pt x="46" y="110"/>
                  <a:pt x="45" y="112"/>
                  <a:pt x="43" y="113"/>
                </a:cubicBezTo>
                <a:cubicBezTo>
                  <a:pt x="40" y="116"/>
                  <a:pt x="37" y="119"/>
                  <a:pt x="34" y="122"/>
                </a:cubicBezTo>
                <a:cubicBezTo>
                  <a:pt x="32" y="123"/>
                  <a:pt x="30" y="126"/>
                  <a:pt x="28" y="127"/>
                </a:cubicBezTo>
                <a:cubicBezTo>
                  <a:pt x="28" y="127"/>
                  <a:pt x="28" y="127"/>
                  <a:pt x="28" y="127"/>
                </a:cubicBezTo>
                <a:cubicBezTo>
                  <a:pt x="22" y="119"/>
                  <a:pt x="17" y="115"/>
                  <a:pt x="9" y="110"/>
                </a:cubicBezTo>
                <a:cubicBezTo>
                  <a:pt x="8" y="103"/>
                  <a:pt x="0" y="97"/>
                  <a:pt x="6" y="91"/>
                </a:cubicBezTo>
                <a:cubicBezTo>
                  <a:pt x="10" y="88"/>
                  <a:pt x="12" y="84"/>
                  <a:pt x="17" y="83"/>
                </a:cubicBezTo>
                <a:cubicBezTo>
                  <a:pt x="25" y="81"/>
                  <a:pt x="27" y="77"/>
                  <a:pt x="31" y="71"/>
                </a:cubicBezTo>
                <a:cubicBezTo>
                  <a:pt x="34" y="65"/>
                  <a:pt x="32" y="57"/>
                  <a:pt x="32" y="50"/>
                </a:cubicBezTo>
                <a:cubicBezTo>
                  <a:pt x="32" y="44"/>
                  <a:pt x="36" y="40"/>
                  <a:pt x="36" y="35"/>
                </a:cubicBezTo>
                <a:cubicBezTo>
                  <a:pt x="36" y="25"/>
                  <a:pt x="41" y="18"/>
                  <a:pt x="51" y="16"/>
                </a:cubicBezTo>
                <a:cubicBezTo>
                  <a:pt x="64" y="14"/>
                  <a:pt x="66" y="15"/>
                  <a:pt x="73" y="4"/>
                </a:cubicBezTo>
                <a:cubicBezTo>
                  <a:pt x="73" y="4"/>
                  <a:pt x="73" y="4"/>
                  <a:pt x="73" y="4"/>
                </a:cubicBezTo>
                <a:cubicBezTo>
                  <a:pt x="77" y="4"/>
                  <a:pt x="79" y="4"/>
                  <a:pt x="82" y="3"/>
                </a:cubicBezTo>
                <a:cubicBezTo>
                  <a:pt x="88" y="0"/>
                  <a:pt x="89" y="3"/>
                  <a:pt x="92" y="6"/>
                </a:cubicBezTo>
                <a:cubicBezTo>
                  <a:pt x="98" y="11"/>
                  <a:pt x="106" y="8"/>
                  <a:pt x="112" y="8"/>
                </a:cubicBezTo>
                <a:cubicBezTo>
                  <a:pt x="125" y="9"/>
                  <a:pt x="125" y="9"/>
                  <a:pt x="125" y="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3" name="Freeform 21"/>
          <p:cNvSpPr>
            <a:spLocks/>
          </p:cNvSpPr>
          <p:nvPr/>
        </p:nvSpPr>
        <p:spPr bwMode="auto">
          <a:xfrm>
            <a:off x="9493695" y="1708745"/>
            <a:ext cx="629699" cy="415700"/>
          </a:xfrm>
          <a:custGeom>
            <a:avLst/>
            <a:gdLst/>
            <a:ahLst/>
            <a:cxnLst>
              <a:cxn ang="0">
                <a:pos x="179" y="38"/>
              </a:cxn>
              <a:cxn ang="0">
                <a:pos x="190" y="46"/>
              </a:cxn>
              <a:cxn ang="0">
                <a:pos x="193" y="54"/>
              </a:cxn>
              <a:cxn ang="0">
                <a:pos x="201" y="68"/>
              </a:cxn>
              <a:cxn ang="0">
                <a:pos x="194" y="78"/>
              </a:cxn>
              <a:cxn ang="0">
                <a:pos x="196" y="89"/>
              </a:cxn>
              <a:cxn ang="0">
                <a:pos x="205" y="97"/>
              </a:cxn>
              <a:cxn ang="0">
                <a:pos x="199" y="110"/>
              </a:cxn>
              <a:cxn ang="0">
                <a:pos x="198" y="124"/>
              </a:cxn>
              <a:cxn ang="0">
                <a:pos x="199" y="128"/>
              </a:cxn>
              <a:cxn ang="0">
                <a:pos x="199" y="134"/>
              </a:cxn>
              <a:cxn ang="0">
                <a:pos x="199" y="134"/>
              </a:cxn>
              <a:cxn ang="0">
                <a:pos x="186" y="133"/>
              </a:cxn>
              <a:cxn ang="0">
                <a:pos x="166" y="131"/>
              </a:cxn>
              <a:cxn ang="0">
                <a:pos x="156" y="128"/>
              </a:cxn>
              <a:cxn ang="0">
                <a:pos x="147" y="129"/>
              </a:cxn>
              <a:cxn ang="0">
                <a:pos x="147" y="129"/>
              </a:cxn>
              <a:cxn ang="0">
                <a:pos x="148" y="122"/>
              </a:cxn>
              <a:cxn ang="0">
                <a:pos x="136" y="112"/>
              </a:cxn>
              <a:cxn ang="0">
                <a:pos x="131" y="129"/>
              </a:cxn>
              <a:cxn ang="0">
                <a:pos x="119" y="123"/>
              </a:cxn>
              <a:cxn ang="0">
                <a:pos x="109" y="115"/>
              </a:cxn>
              <a:cxn ang="0">
                <a:pos x="106" y="106"/>
              </a:cxn>
              <a:cxn ang="0">
                <a:pos x="106" y="92"/>
              </a:cxn>
              <a:cxn ang="0">
                <a:pos x="81" y="114"/>
              </a:cxn>
              <a:cxn ang="0">
                <a:pos x="43" y="108"/>
              </a:cxn>
              <a:cxn ang="0">
                <a:pos x="35" y="101"/>
              </a:cxn>
              <a:cxn ang="0">
                <a:pos x="26" y="93"/>
              </a:cxn>
              <a:cxn ang="0">
                <a:pos x="5" y="88"/>
              </a:cxn>
              <a:cxn ang="0">
                <a:pos x="0" y="76"/>
              </a:cxn>
              <a:cxn ang="0">
                <a:pos x="0" y="76"/>
              </a:cxn>
              <a:cxn ang="0">
                <a:pos x="3" y="58"/>
              </a:cxn>
              <a:cxn ang="0">
                <a:pos x="1" y="35"/>
              </a:cxn>
              <a:cxn ang="0">
                <a:pos x="4" y="26"/>
              </a:cxn>
              <a:cxn ang="0">
                <a:pos x="4" y="26"/>
              </a:cxn>
              <a:cxn ang="0">
                <a:pos x="7" y="27"/>
              </a:cxn>
              <a:cxn ang="0">
                <a:pos x="56" y="22"/>
              </a:cxn>
              <a:cxn ang="0">
                <a:pos x="72" y="38"/>
              </a:cxn>
              <a:cxn ang="0">
                <a:pos x="104" y="43"/>
              </a:cxn>
              <a:cxn ang="0">
                <a:pos x="133" y="47"/>
              </a:cxn>
              <a:cxn ang="0">
                <a:pos x="174" y="45"/>
              </a:cxn>
              <a:cxn ang="0">
                <a:pos x="179" y="38"/>
              </a:cxn>
            </a:cxnLst>
            <a:rect l="0" t="0" r="r" b="b"/>
            <a:pathLst>
              <a:path w="206" h="136">
                <a:moveTo>
                  <a:pt x="179" y="38"/>
                </a:moveTo>
                <a:cubicBezTo>
                  <a:pt x="190" y="46"/>
                  <a:pt x="190" y="46"/>
                  <a:pt x="190" y="46"/>
                </a:cubicBezTo>
                <a:cubicBezTo>
                  <a:pt x="193" y="49"/>
                  <a:pt x="191" y="51"/>
                  <a:pt x="193" y="54"/>
                </a:cubicBezTo>
                <a:cubicBezTo>
                  <a:pt x="194" y="56"/>
                  <a:pt x="201" y="67"/>
                  <a:pt x="201" y="68"/>
                </a:cubicBezTo>
                <a:cubicBezTo>
                  <a:pt x="200" y="71"/>
                  <a:pt x="195" y="73"/>
                  <a:pt x="194" y="78"/>
                </a:cubicBezTo>
                <a:cubicBezTo>
                  <a:pt x="194" y="81"/>
                  <a:pt x="194" y="87"/>
                  <a:pt x="196" y="89"/>
                </a:cubicBezTo>
                <a:cubicBezTo>
                  <a:pt x="200" y="93"/>
                  <a:pt x="203" y="91"/>
                  <a:pt x="205" y="97"/>
                </a:cubicBezTo>
                <a:cubicBezTo>
                  <a:pt x="206" y="101"/>
                  <a:pt x="200" y="107"/>
                  <a:pt x="199" y="110"/>
                </a:cubicBezTo>
                <a:cubicBezTo>
                  <a:pt x="195" y="115"/>
                  <a:pt x="196" y="118"/>
                  <a:pt x="198" y="124"/>
                </a:cubicBezTo>
                <a:cubicBezTo>
                  <a:pt x="198" y="125"/>
                  <a:pt x="199" y="127"/>
                  <a:pt x="199" y="128"/>
                </a:cubicBezTo>
                <a:cubicBezTo>
                  <a:pt x="200" y="130"/>
                  <a:pt x="199" y="132"/>
                  <a:pt x="199" y="134"/>
                </a:cubicBezTo>
                <a:cubicBezTo>
                  <a:pt x="199" y="134"/>
                  <a:pt x="199" y="134"/>
                  <a:pt x="199" y="134"/>
                </a:cubicBezTo>
                <a:cubicBezTo>
                  <a:pt x="186" y="133"/>
                  <a:pt x="186" y="133"/>
                  <a:pt x="186" y="133"/>
                </a:cubicBezTo>
                <a:cubicBezTo>
                  <a:pt x="180" y="133"/>
                  <a:pt x="172" y="136"/>
                  <a:pt x="166" y="131"/>
                </a:cubicBezTo>
                <a:cubicBezTo>
                  <a:pt x="163" y="128"/>
                  <a:pt x="162" y="125"/>
                  <a:pt x="156" y="128"/>
                </a:cubicBezTo>
                <a:cubicBezTo>
                  <a:pt x="153" y="129"/>
                  <a:pt x="151" y="129"/>
                  <a:pt x="147" y="129"/>
                </a:cubicBezTo>
                <a:cubicBezTo>
                  <a:pt x="147" y="129"/>
                  <a:pt x="147" y="129"/>
                  <a:pt x="147" y="129"/>
                </a:cubicBezTo>
                <a:cubicBezTo>
                  <a:pt x="148" y="122"/>
                  <a:pt x="148" y="122"/>
                  <a:pt x="148" y="122"/>
                </a:cubicBezTo>
                <a:cubicBezTo>
                  <a:pt x="148" y="119"/>
                  <a:pt x="137" y="111"/>
                  <a:pt x="136" y="112"/>
                </a:cubicBezTo>
                <a:cubicBezTo>
                  <a:pt x="125" y="116"/>
                  <a:pt x="135" y="123"/>
                  <a:pt x="131" y="129"/>
                </a:cubicBezTo>
                <a:cubicBezTo>
                  <a:pt x="123" y="130"/>
                  <a:pt x="122" y="131"/>
                  <a:pt x="119" y="123"/>
                </a:cubicBezTo>
                <a:cubicBezTo>
                  <a:pt x="116" y="118"/>
                  <a:pt x="115" y="115"/>
                  <a:pt x="109" y="115"/>
                </a:cubicBezTo>
                <a:cubicBezTo>
                  <a:pt x="104" y="114"/>
                  <a:pt x="106" y="109"/>
                  <a:pt x="106" y="106"/>
                </a:cubicBezTo>
                <a:cubicBezTo>
                  <a:pt x="106" y="104"/>
                  <a:pt x="107" y="92"/>
                  <a:pt x="106" y="92"/>
                </a:cubicBezTo>
                <a:cubicBezTo>
                  <a:pt x="93" y="92"/>
                  <a:pt x="93" y="112"/>
                  <a:pt x="81" y="114"/>
                </a:cubicBezTo>
                <a:cubicBezTo>
                  <a:pt x="70" y="116"/>
                  <a:pt x="50" y="119"/>
                  <a:pt x="43" y="108"/>
                </a:cubicBezTo>
                <a:cubicBezTo>
                  <a:pt x="41" y="103"/>
                  <a:pt x="40" y="103"/>
                  <a:pt x="35" y="101"/>
                </a:cubicBezTo>
                <a:cubicBezTo>
                  <a:pt x="31" y="99"/>
                  <a:pt x="29" y="93"/>
                  <a:pt x="26" y="93"/>
                </a:cubicBezTo>
                <a:cubicBezTo>
                  <a:pt x="20" y="93"/>
                  <a:pt x="10" y="91"/>
                  <a:pt x="5" y="88"/>
                </a:cubicBezTo>
                <a:cubicBezTo>
                  <a:pt x="0" y="76"/>
                  <a:pt x="0" y="76"/>
                  <a:pt x="0" y="76"/>
                </a:cubicBezTo>
                <a:cubicBezTo>
                  <a:pt x="0" y="76"/>
                  <a:pt x="0" y="76"/>
                  <a:pt x="0" y="76"/>
                </a:cubicBezTo>
                <a:cubicBezTo>
                  <a:pt x="2" y="70"/>
                  <a:pt x="4" y="64"/>
                  <a:pt x="3" y="58"/>
                </a:cubicBezTo>
                <a:cubicBezTo>
                  <a:pt x="2" y="50"/>
                  <a:pt x="0" y="43"/>
                  <a:pt x="1" y="35"/>
                </a:cubicBezTo>
                <a:cubicBezTo>
                  <a:pt x="4" y="26"/>
                  <a:pt x="4" y="26"/>
                  <a:pt x="4" y="26"/>
                </a:cubicBezTo>
                <a:cubicBezTo>
                  <a:pt x="4" y="26"/>
                  <a:pt x="4" y="26"/>
                  <a:pt x="4" y="26"/>
                </a:cubicBezTo>
                <a:cubicBezTo>
                  <a:pt x="5" y="26"/>
                  <a:pt x="6" y="27"/>
                  <a:pt x="7" y="27"/>
                </a:cubicBezTo>
                <a:cubicBezTo>
                  <a:pt x="25" y="38"/>
                  <a:pt x="44" y="0"/>
                  <a:pt x="56" y="22"/>
                </a:cubicBezTo>
                <a:cubicBezTo>
                  <a:pt x="60" y="29"/>
                  <a:pt x="65" y="35"/>
                  <a:pt x="72" y="38"/>
                </a:cubicBezTo>
                <a:cubicBezTo>
                  <a:pt x="82" y="43"/>
                  <a:pt x="92" y="28"/>
                  <a:pt x="104" y="43"/>
                </a:cubicBezTo>
                <a:cubicBezTo>
                  <a:pt x="113" y="54"/>
                  <a:pt x="123" y="38"/>
                  <a:pt x="133" y="47"/>
                </a:cubicBezTo>
                <a:cubicBezTo>
                  <a:pt x="145" y="59"/>
                  <a:pt x="163" y="56"/>
                  <a:pt x="174" y="45"/>
                </a:cubicBezTo>
                <a:cubicBezTo>
                  <a:pt x="176" y="43"/>
                  <a:pt x="177" y="40"/>
                  <a:pt x="179" y="3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4" name="Freeform 22"/>
          <p:cNvSpPr>
            <a:spLocks/>
          </p:cNvSpPr>
          <p:nvPr/>
        </p:nvSpPr>
        <p:spPr bwMode="auto">
          <a:xfrm>
            <a:off x="9867579" y="2722167"/>
            <a:ext cx="614940" cy="622320"/>
          </a:xfrm>
          <a:custGeom>
            <a:avLst/>
            <a:gdLst/>
            <a:ahLst/>
            <a:cxnLst>
              <a:cxn ang="0">
                <a:pos x="102" y="0"/>
              </a:cxn>
              <a:cxn ang="0">
                <a:pos x="97" y="15"/>
              </a:cxn>
              <a:cxn ang="0">
                <a:pos x="101" y="24"/>
              </a:cxn>
              <a:cxn ang="0">
                <a:pos x="117" y="23"/>
              </a:cxn>
              <a:cxn ang="0">
                <a:pos x="137" y="16"/>
              </a:cxn>
              <a:cxn ang="0">
                <a:pos x="144" y="10"/>
              </a:cxn>
              <a:cxn ang="0">
                <a:pos x="156" y="12"/>
              </a:cxn>
              <a:cxn ang="0">
                <a:pos x="176" y="18"/>
              </a:cxn>
              <a:cxn ang="0">
                <a:pos x="181" y="24"/>
              </a:cxn>
              <a:cxn ang="0">
                <a:pos x="181" y="34"/>
              </a:cxn>
              <a:cxn ang="0">
                <a:pos x="181" y="34"/>
              </a:cxn>
              <a:cxn ang="0">
                <a:pos x="179" y="51"/>
              </a:cxn>
              <a:cxn ang="0">
                <a:pos x="188" y="70"/>
              </a:cxn>
              <a:cxn ang="0">
                <a:pos x="198" y="88"/>
              </a:cxn>
              <a:cxn ang="0">
                <a:pos x="177" y="120"/>
              </a:cxn>
              <a:cxn ang="0">
                <a:pos x="179" y="140"/>
              </a:cxn>
              <a:cxn ang="0">
                <a:pos x="182" y="156"/>
              </a:cxn>
              <a:cxn ang="0">
                <a:pos x="182" y="156"/>
              </a:cxn>
              <a:cxn ang="0">
                <a:pos x="172" y="158"/>
              </a:cxn>
              <a:cxn ang="0">
                <a:pos x="161" y="164"/>
              </a:cxn>
              <a:cxn ang="0">
                <a:pos x="139" y="181"/>
              </a:cxn>
              <a:cxn ang="0">
                <a:pos x="127" y="182"/>
              </a:cxn>
              <a:cxn ang="0">
                <a:pos x="115" y="178"/>
              </a:cxn>
              <a:cxn ang="0">
                <a:pos x="105" y="184"/>
              </a:cxn>
              <a:cxn ang="0">
                <a:pos x="86" y="183"/>
              </a:cxn>
              <a:cxn ang="0">
                <a:pos x="80" y="178"/>
              </a:cxn>
              <a:cxn ang="0">
                <a:pos x="66" y="189"/>
              </a:cxn>
              <a:cxn ang="0">
                <a:pos x="61" y="197"/>
              </a:cxn>
              <a:cxn ang="0">
                <a:pos x="53" y="203"/>
              </a:cxn>
              <a:cxn ang="0">
                <a:pos x="53" y="203"/>
              </a:cxn>
              <a:cxn ang="0">
                <a:pos x="39" y="184"/>
              </a:cxn>
              <a:cxn ang="0">
                <a:pos x="36" y="167"/>
              </a:cxn>
              <a:cxn ang="0">
                <a:pos x="51" y="153"/>
              </a:cxn>
              <a:cxn ang="0">
                <a:pos x="62" y="148"/>
              </a:cxn>
              <a:cxn ang="0">
                <a:pos x="56" y="133"/>
              </a:cxn>
              <a:cxn ang="0">
                <a:pos x="47" y="127"/>
              </a:cxn>
              <a:cxn ang="0">
                <a:pos x="43" y="97"/>
              </a:cxn>
              <a:cxn ang="0">
                <a:pos x="52" y="76"/>
              </a:cxn>
              <a:cxn ang="0">
                <a:pos x="46" y="66"/>
              </a:cxn>
              <a:cxn ang="0">
                <a:pos x="27" y="72"/>
              </a:cxn>
              <a:cxn ang="0">
                <a:pos x="0" y="82"/>
              </a:cxn>
              <a:cxn ang="0">
                <a:pos x="0" y="82"/>
              </a:cxn>
              <a:cxn ang="0">
                <a:pos x="3" y="64"/>
              </a:cxn>
              <a:cxn ang="0">
                <a:pos x="10" y="53"/>
              </a:cxn>
              <a:cxn ang="0">
                <a:pos x="13" y="44"/>
              </a:cxn>
              <a:cxn ang="0">
                <a:pos x="24" y="44"/>
              </a:cxn>
              <a:cxn ang="0">
                <a:pos x="43" y="32"/>
              </a:cxn>
              <a:cxn ang="0">
                <a:pos x="48" y="24"/>
              </a:cxn>
              <a:cxn ang="0">
                <a:pos x="51" y="13"/>
              </a:cxn>
              <a:cxn ang="0">
                <a:pos x="58" y="2"/>
              </a:cxn>
              <a:cxn ang="0">
                <a:pos x="58" y="2"/>
              </a:cxn>
              <a:cxn ang="0">
                <a:pos x="81" y="0"/>
              </a:cxn>
              <a:cxn ang="0">
                <a:pos x="102" y="0"/>
              </a:cxn>
            </a:cxnLst>
            <a:rect l="0" t="0" r="r" b="b"/>
            <a:pathLst>
              <a:path w="201" h="203">
                <a:moveTo>
                  <a:pt x="102" y="0"/>
                </a:moveTo>
                <a:cubicBezTo>
                  <a:pt x="99" y="5"/>
                  <a:pt x="96" y="9"/>
                  <a:pt x="97" y="15"/>
                </a:cubicBezTo>
                <a:cubicBezTo>
                  <a:pt x="97" y="18"/>
                  <a:pt x="100" y="20"/>
                  <a:pt x="101" y="24"/>
                </a:cubicBezTo>
                <a:cubicBezTo>
                  <a:pt x="102" y="27"/>
                  <a:pt x="114" y="23"/>
                  <a:pt x="117" y="23"/>
                </a:cubicBezTo>
                <a:cubicBezTo>
                  <a:pt x="124" y="24"/>
                  <a:pt x="133" y="22"/>
                  <a:pt x="137" y="16"/>
                </a:cubicBezTo>
                <a:cubicBezTo>
                  <a:pt x="140" y="15"/>
                  <a:pt x="141" y="11"/>
                  <a:pt x="144" y="10"/>
                </a:cubicBezTo>
                <a:cubicBezTo>
                  <a:pt x="148" y="8"/>
                  <a:pt x="153" y="10"/>
                  <a:pt x="156" y="12"/>
                </a:cubicBezTo>
                <a:cubicBezTo>
                  <a:pt x="163" y="14"/>
                  <a:pt x="169" y="15"/>
                  <a:pt x="176" y="18"/>
                </a:cubicBezTo>
                <a:cubicBezTo>
                  <a:pt x="179" y="19"/>
                  <a:pt x="180" y="21"/>
                  <a:pt x="181" y="24"/>
                </a:cubicBezTo>
                <a:cubicBezTo>
                  <a:pt x="181" y="26"/>
                  <a:pt x="182" y="32"/>
                  <a:pt x="181" y="34"/>
                </a:cubicBezTo>
                <a:cubicBezTo>
                  <a:pt x="181" y="34"/>
                  <a:pt x="181" y="34"/>
                  <a:pt x="181" y="34"/>
                </a:cubicBezTo>
                <a:cubicBezTo>
                  <a:pt x="179" y="51"/>
                  <a:pt x="179" y="51"/>
                  <a:pt x="179" y="51"/>
                </a:cubicBezTo>
                <a:cubicBezTo>
                  <a:pt x="182" y="58"/>
                  <a:pt x="185" y="63"/>
                  <a:pt x="188" y="70"/>
                </a:cubicBezTo>
                <a:cubicBezTo>
                  <a:pt x="192" y="76"/>
                  <a:pt x="197" y="81"/>
                  <a:pt x="198" y="88"/>
                </a:cubicBezTo>
                <a:cubicBezTo>
                  <a:pt x="201" y="102"/>
                  <a:pt x="180" y="108"/>
                  <a:pt x="177" y="120"/>
                </a:cubicBezTo>
                <a:cubicBezTo>
                  <a:pt x="176" y="128"/>
                  <a:pt x="177" y="133"/>
                  <a:pt x="179" y="140"/>
                </a:cubicBezTo>
                <a:cubicBezTo>
                  <a:pt x="180" y="145"/>
                  <a:pt x="184" y="151"/>
                  <a:pt x="182" y="156"/>
                </a:cubicBezTo>
                <a:cubicBezTo>
                  <a:pt x="182" y="156"/>
                  <a:pt x="182" y="156"/>
                  <a:pt x="182" y="156"/>
                </a:cubicBezTo>
                <a:cubicBezTo>
                  <a:pt x="179" y="157"/>
                  <a:pt x="175" y="156"/>
                  <a:pt x="172" y="158"/>
                </a:cubicBezTo>
                <a:cubicBezTo>
                  <a:pt x="168" y="159"/>
                  <a:pt x="164" y="162"/>
                  <a:pt x="161" y="164"/>
                </a:cubicBezTo>
                <a:cubicBezTo>
                  <a:pt x="153" y="169"/>
                  <a:pt x="147" y="176"/>
                  <a:pt x="139" y="181"/>
                </a:cubicBezTo>
                <a:cubicBezTo>
                  <a:pt x="133" y="185"/>
                  <a:pt x="133" y="186"/>
                  <a:pt x="127" y="182"/>
                </a:cubicBezTo>
                <a:cubicBezTo>
                  <a:pt x="123" y="182"/>
                  <a:pt x="119" y="179"/>
                  <a:pt x="115" y="178"/>
                </a:cubicBezTo>
                <a:cubicBezTo>
                  <a:pt x="109" y="177"/>
                  <a:pt x="108" y="181"/>
                  <a:pt x="105" y="184"/>
                </a:cubicBezTo>
                <a:cubicBezTo>
                  <a:pt x="99" y="190"/>
                  <a:pt x="92" y="185"/>
                  <a:pt x="86" y="183"/>
                </a:cubicBezTo>
                <a:cubicBezTo>
                  <a:pt x="85" y="182"/>
                  <a:pt x="80" y="178"/>
                  <a:pt x="80" y="178"/>
                </a:cubicBezTo>
                <a:cubicBezTo>
                  <a:pt x="76" y="178"/>
                  <a:pt x="71" y="187"/>
                  <a:pt x="66" y="189"/>
                </a:cubicBezTo>
                <a:cubicBezTo>
                  <a:pt x="64" y="190"/>
                  <a:pt x="62" y="195"/>
                  <a:pt x="61" y="197"/>
                </a:cubicBezTo>
                <a:cubicBezTo>
                  <a:pt x="59" y="202"/>
                  <a:pt x="57" y="201"/>
                  <a:pt x="53" y="203"/>
                </a:cubicBezTo>
                <a:cubicBezTo>
                  <a:pt x="53" y="203"/>
                  <a:pt x="53" y="203"/>
                  <a:pt x="53" y="203"/>
                </a:cubicBezTo>
                <a:cubicBezTo>
                  <a:pt x="39" y="184"/>
                  <a:pt x="39" y="184"/>
                  <a:pt x="39" y="184"/>
                </a:cubicBezTo>
                <a:cubicBezTo>
                  <a:pt x="29" y="179"/>
                  <a:pt x="32" y="176"/>
                  <a:pt x="36" y="167"/>
                </a:cubicBezTo>
                <a:cubicBezTo>
                  <a:pt x="38" y="162"/>
                  <a:pt x="45" y="154"/>
                  <a:pt x="51" y="153"/>
                </a:cubicBezTo>
                <a:cubicBezTo>
                  <a:pt x="53" y="153"/>
                  <a:pt x="62" y="151"/>
                  <a:pt x="62" y="148"/>
                </a:cubicBezTo>
                <a:cubicBezTo>
                  <a:pt x="62" y="142"/>
                  <a:pt x="64" y="135"/>
                  <a:pt x="56" y="133"/>
                </a:cubicBezTo>
                <a:cubicBezTo>
                  <a:pt x="50" y="131"/>
                  <a:pt x="50" y="133"/>
                  <a:pt x="47" y="127"/>
                </a:cubicBezTo>
                <a:cubicBezTo>
                  <a:pt x="41" y="118"/>
                  <a:pt x="41" y="107"/>
                  <a:pt x="43" y="97"/>
                </a:cubicBezTo>
                <a:cubicBezTo>
                  <a:pt x="44" y="89"/>
                  <a:pt x="52" y="84"/>
                  <a:pt x="52" y="76"/>
                </a:cubicBezTo>
                <a:cubicBezTo>
                  <a:pt x="52" y="72"/>
                  <a:pt x="51" y="65"/>
                  <a:pt x="46" y="66"/>
                </a:cubicBezTo>
                <a:cubicBezTo>
                  <a:pt x="39" y="68"/>
                  <a:pt x="33" y="68"/>
                  <a:pt x="27" y="72"/>
                </a:cubicBezTo>
                <a:cubicBezTo>
                  <a:pt x="18" y="77"/>
                  <a:pt x="11" y="85"/>
                  <a:pt x="0" y="82"/>
                </a:cubicBezTo>
                <a:cubicBezTo>
                  <a:pt x="0" y="82"/>
                  <a:pt x="0" y="82"/>
                  <a:pt x="0" y="82"/>
                </a:cubicBezTo>
                <a:cubicBezTo>
                  <a:pt x="2" y="76"/>
                  <a:pt x="0" y="71"/>
                  <a:pt x="3" y="64"/>
                </a:cubicBezTo>
                <a:cubicBezTo>
                  <a:pt x="6" y="60"/>
                  <a:pt x="9" y="57"/>
                  <a:pt x="10" y="53"/>
                </a:cubicBezTo>
                <a:cubicBezTo>
                  <a:pt x="11" y="50"/>
                  <a:pt x="12" y="47"/>
                  <a:pt x="13" y="44"/>
                </a:cubicBezTo>
                <a:cubicBezTo>
                  <a:pt x="13" y="40"/>
                  <a:pt x="21" y="44"/>
                  <a:pt x="24" y="44"/>
                </a:cubicBezTo>
                <a:cubicBezTo>
                  <a:pt x="31" y="44"/>
                  <a:pt x="38" y="36"/>
                  <a:pt x="43" y="32"/>
                </a:cubicBezTo>
                <a:cubicBezTo>
                  <a:pt x="44" y="29"/>
                  <a:pt x="46" y="27"/>
                  <a:pt x="48" y="24"/>
                </a:cubicBezTo>
                <a:cubicBezTo>
                  <a:pt x="50" y="20"/>
                  <a:pt x="49" y="16"/>
                  <a:pt x="51" y="13"/>
                </a:cubicBezTo>
                <a:cubicBezTo>
                  <a:pt x="52" y="8"/>
                  <a:pt x="55" y="6"/>
                  <a:pt x="58" y="2"/>
                </a:cubicBezTo>
                <a:cubicBezTo>
                  <a:pt x="58" y="2"/>
                  <a:pt x="58" y="2"/>
                  <a:pt x="58" y="2"/>
                </a:cubicBezTo>
                <a:cubicBezTo>
                  <a:pt x="66" y="3"/>
                  <a:pt x="73" y="0"/>
                  <a:pt x="81" y="0"/>
                </a:cubicBezTo>
                <a:cubicBezTo>
                  <a:pt x="102" y="0"/>
                  <a:pt x="102" y="0"/>
                  <a:pt x="102"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5" name="Freeform 23"/>
          <p:cNvSpPr>
            <a:spLocks/>
          </p:cNvSpPr>
          <p:nvPr/>
        </p:nvSpPr>
        <p:spPr bwMode="auto">
          <a:xfrm>
            <a:off x="8613101" y="2953384"/>
            <a:ext cx="885514" cy="742848"/>
          </a:xfrm>
          <a:custGeom>
            <a:avLst/>
            <a:gdLst/>
            <a:ahLst/>
            <a:cxnLst>
              <a:cxn ang="0">
                <a:pos x="284" y="180"/>
              </a:cxn>
              <a:cxn ang="0">
                <a:pos x="288" y="161"/>
              </a:cxn>
              <a:cxn ang="0">
                <a:pos x="256" y="153"/>
              </a:cxn>
              <a:cxn ang="0">
                <a:pos x="243" y="141"/>
              </a:cxn>
              <a:cxn ang="0">
                <a:pos x="217" y="139"/>
              </a:cxn>
              <a:cxn ang="0">
                <a:pos x="202" y="133"/>
              </a:cxn>
              <a:cxn ang="0">
                <a:pos x="179" y="123"/>
              </a:cxn>
              <a:cxn ang="0">
                <a:pos x="170" y="106"/>
              </a:cxn>
              <a:cxn ang="0">
                <a:pos x="175" y="96"/>
              </a:cxn>
              <a:cxn ang="0">
                <a:pos x="185" y="87"/>
              </a:cxn>
              <a:cxn ang="0">
                <a:pos x="187" y="85"/>
              </a:cxn>
              <a:cxn ang="0">
                <a:pos x="205" y="79"/>
              </a:cxn>
              <a:cxn ang="0">
                <a:pos x="204" y="45"/>
              </a:cxn>
              <a:cxn ang="0">
                <a:pos x="218" y="19"/>
              </a:cxn>
              <a:cxn ang="0">
                <a:pos x="207" y="7"/>
              </a:cxn>
              <a:cxn ang="0">
                <a:pos x="177" y="4"/>
              </a:cxn>
              <a:cxn ang="0">
                <a:pos x="166" y="0"/>
              </a:cxn>
              <a:cxn ang="0">
                <a:pos x="142" y="12"/>
              </a:cxn>
              <a:cxn ang="0">
                <a:pos x="79" y="16"/>
              </a:cxn>
              <a:cxn ang="0">
                <a:pos x="67" y="29"/>
              </a:cxn>
              <a:cxn ang="0">
                <a:pos x="41" y="25"/>
              </a:cxn>
              <a:cxn ang="0">
                <a:pos x="49" y="70"/>
              </a:cxn>
              <a:cxn ang="0">
                <a:pos x="21" y="102"/>
              </a:cxn>
              <a:cxn ang="0">
                <a:pos x="12" y="115"/>
              </a:cxn>
              <a:cxn ang="0">
                <a:pos x="20" y="137"/>
              </a:cxn>
              <a:cxn ang="0">
                <a:pos x="42" y="149"/>
              </a:cxn>
              <a:cxn ang="0">
                <a:pos x="74" y="183"/>
              </a:cxn>
              <a:cxn ang="0">
                <a:pos x="62" y="207"/>
              </a:cxn>
              <a:cxn ang="0">
                <a:pos x="53" y="223"/>
              </a:cxn>
              <a:cxn ang="0">
                <a:pos x="62" y="232"/>
              </a:cxn>
              <a:cxn ang="0">
                <a:pos x="79" y="242"/>
              </a:cxn>
              <a:cxn ang="0">
                <a:pos x="117" y="242"/>
              </a:cxn>
              <a:cxn ang="0">
                <a:pos x="139" y="212"/>
              </a:cxn>
              <a:cxn ang="0">
                <a:pos x="149" y="194"/>
              </a:cxn>
              <a:cxn ang="0">
                <a:pos x="181" y="197"/>
              </a:cxn>
              <a:cxn ang="0">
                <a:pos x="203" y="195"/>
              </a:cxn>
              <a:cxn ang="0">
                <a:pos x="226" y="211"/>
              </a:cxn>
              <a:cxn ang="0">
                <a:pos x="247" y="213"/>
              </a:cxn>
              <a:cxn ang="0">
                <a:pos x="265" y="208"/>
              </a:cxn>
              <a:cxn ang="0">
                <a:pos x="286" y="185"/>
              </a:cxn>
            </a:cxnLst>
            <a:rect l="0" t="0" r="r" b="b"/>
            <a:pathLst>
              <a:path w="290" h="243">
                <a:moveTo>
                  <a:pt x="286" y="185"/>
                </a:moveTo>
                <a:cubicBezTo>
                  <a:pt x="285" y="184"/>
                  <a:pt x="284" y="182"/>
                  <a:pt x="284" y="180"/>
                </a:cubicBezTo>
                <a:cubicBezTo>
                  <a:pt x="284" y="174"/>
                  <a:pt x="290" y="170"/>
                  <a:pt x="288" y="161"/>
                </a:cubicBezTo>
                <a:cubicBezTo>
                  <a:pt x="288" y="161"/>
                  <a:pt x="288" y="161"/>
                  <a:pt x="288" y="161"/>
                </a:cubicBezTo>
                <a:cubicBezTo>
                  <a:pt x="284" y="147"/>
                  <a:pt x="270" y="159"/>
                  <a:pt x="263" y="161"/>
                </a:cubicBezTo>
                <a:cubicBezTo>
                  <a:pt x="262" y="161"/>
                  <a:pt x="258" y="154"/>
                  <a:pt x="256" y="153"/>
                </a:cubicBezTo>
                <a:cubicBezTo>
                  <a:pt x="254" y="152"/>
                  <a:pt x="252" y="150"/>
                  <a:pt x="250" y="149"/>
                </a:cubicBezTo>
                <a:cubicBezTo>
                  <a:pt x="247" y="147"/>
                  <a:pt x="244" y="143"/>
                  <a:pt x="243" y="141"/>
                </a:cubicBezTo>
                <a:cubicBezTo>
                  <a:pt x="239" y="136"/>
                  <a:pt x="233" y="138"/>
                  <a:pt x="228" y="139"/>
                </a:cubicBezTo>
                <a:cubicBezTo>
                  <a:pt x="224" y="140"/>
                  <a:pt x="220" y="140"/>
                  <a:pt x="217" y="139"/>
                </a:cubicBezTo>
                <a:cubicBezTo>
                  <a:pt x="214" y="139"/>
                  <a:pt x="208" y="136"/>
                  <a:pt x="206" y="135"/>
                </a:cubicBezTo>
                <a:cubicBezTo>
                  <a:pt x="205" y="134"/>
                  <a:pt x="203" y="133"/>
                  <a:pt x="202" y="133"/>
                </a:cubicBezTo>
                <a:cubicBezTo>
                  <a:pt x="198" y="132"/>
                  <a:pt x="198" y="132"/>
                  <a:pt x="198" y="132"/>
                </a:cubicBezTo>
                <a:cubicBezTo>
                  <a:pt x="191" y="130"/>
                  <a:pt x="185" y="128"/>
                  <a:pt x="179" y="123"/>
                </a:cubicBezTo>
                <a:cubicBezTo>
                  <a:pt x="177" y="122"/>
                  <a:pt x="175" y="120"/>
                  <a:pt x="174" y="118"/>
                </a:cubicBezTo>
                <a:cubicBezTo>
                  <a:pt x="172" y="115"/>
                  <a:pt x="170" y="110"/>
                  <a:pt x="170" y="106"/>
                </a:cubicBezTo>
                <a:cubicBezTo>
                  <a:pt x="171" y="102"/>
                  <a:pt x="173" y="98"/>
                  <a:pt x="175" y="96"/>
                </a:cubicBezTo>
                <a:cubicBezTo>
                  <a:pt x="175" y="96"/>
                  <a:pt x="175" y="96"/>
                  <a:pt x="175" y="96"/>
                </a:cubicBezTo>
                <a:cubicBezTo>
                  <a:pt x="176" y="94"/>
                  <a:pt x="178" y="91"/>
                  <a:pt x="180" y="90"/>
                </a:cubicBezTo>
                <a:cubicBezTo>
                  <a:pt x="182" y="89"/>
                  <a:pt x="183" y="88"/>
                  <a:pt x="185" y="87"/>
                </a:cubicBezTo>
                <a:cubicBezTo>
                  <a:pt x="185" y="87"/>
                  <a:pt x="187" y="85"/>
                  <a:pt x="187" y="85"/>
                </a:cubicBezTo>
                <a:cubicBezTo>
                  <a:pt x="187" y="85"/>
                  <a:pt x="187" y="85"/>
                  <a:pt x="187" y="85"/>
                </a:cubicBezTo>
                <a:cubicBezTo>
                  <a:pt x="190" y="84"/>
                  <a:pt x="192" y="82"/>
                  <a:pt x="195" y="81"/>
                </a:cubicBezTo>
                <a:cubicBezTo>
                  <a:pt x="198" y="81"/>
                  <a:pt x="202" y="80"/>
                  <a:pt x="205" y="79"/>
                </a:cubicBezTo>
                <a:cubicBezTo>
                  <a:pt x="210" y="78"/>
                  <a:pt x="214" y="79"/>
                  <a:pt x="219" y="76"/>
                </a:cubicBezTo>
                <a:cubicBezTo>
                  <a:pt x="218" y="67"/>
                  <a:pt x="206" y="53"/>
                  <a:pt x="204" y="45"/>
                </a:cubicBezTo>
                <a:cubicBezTo>
                  <a:pt x="202" y="38"/>
                  <a:pt x="209" y="31"/>
                  <a:pt x="213" y="26"/>
                </a:cubicBezTo>
                <a:cubicBezTo>
                  <a:pt x="215" y="23"/>
                  <a:pt x="216" y="21"/>
                  <a:pt x="218" y="19"/>
                </a:cubicBezTo>
                <a:cubicBezTo>
                  <a:pt x="218" y="19"/>
                  <a:pt x="218" y="19"/>
                  <a:pt x="218" y="19"/>
                </a:cubicBezTo>
                <a:cubicBezTo>
                  <a:pt x="214" y="14"/>
                  <a:pt x="212" y="10"/>
                  <a:pt x="207" y="7"/>
                </a:cubicBezTo>
                <a:cubicBezTo>
                  <a:pt x="201" y="4"/>
                  <a:pt x="192" y="9"/>
                  <a:pt x="186" y="9"/>
                </a:cubicBezTo>
                <a:cubicBezTo>
                  <a:pt x="180" y="10"/>
                  <a:pt x="180" y="8"/>
                  <a:pt x="177" y="4"/>
                </a:cubicBezTo>
                <a:cubicBezTo>
                  <a:pt x="175" y="2"/>
                  <a:pt x="169" y="3"/>
                  <a:pt x="166" y="0"/>
                </a:cubicBezTo>
                <a:cubicBezTo>
                  <a:pt x="166" y="0"/>
                  <a:pt x="166" y="0"/>
                  <a:pt x="166" y="0"/>
                </a:cubicBezTo>
                <a:cubicBezTo>
                  <a:pt x="159" y="0"/>
                  <a:pt x="159" y="0"/>
                  <a:pt x="159" y="0"/>
                </a:cubicBezTo>
                <a:cubicBezTo>
                  <a:pt x="152" y="3"/>
                  <a:pt x="148" y="8"/>
                  <a:pt x="142" y="12"/>
                </a:cubicBezTo>
                <a:cubicBezTo>
                  <a:pt x="136" y="15"/>
                  <a:pt x="129" y="13"/>
                  <a:pt x="122" y="12"/>
                </a:cubicBezTo>
                <a:cubicBezTo>
                  <a:pt x="111" y="11"/>
                  <a:pt x="87" y="9"/>
                  <a:pt x="79" y="16"/>
                </a:cubicBezTo>
                <a:cubicBezTo>
                  <a:pt x="79" y="21"/>
                  <a:pt x="87" y="28"/>
                  <a:pt x="80" y="30"/>
                </a:cubicBezTo>
                <a:cubicBezTo>
                  <a:pt x="77" y="31"/>
                  <a:pt x="69" y="32"/>
                  <a:pt x="67" y="29"/>
                </a:cubicBezTo>
                <a:cubicBezTo>
                  <a:pt x="65" y="27"/>
                  <a:pt x="61" y="26"/>
                  <a:pt x="57" y="26"/>
                </a:cubicBezTo>
                <a:cubicBezTo>
                  <a:pt x="53" y="26"/>
                  <a:pt x="45" y="24"/>
                  <a:pt x="41" y="25"/>
                </a:cubicBezTo>
                <a:cubicBezTo>
                  <a:pt x="41" y="34"/>
                  <a:pt x="44" y="39"/>
                  <a:pt x="45" y="46"/>
                </a:cubicBezTo>
                <a:cubicBezTo>
                  <a:pt x="46" y="52"/>
                  <a:pt x="50" y="65"/>
                  <a:pt x="49" y="70"/>
                </a:cubicBezTo>
                <a:cubicBezTo>
                  <a:pt x="47" y="74"/>
                  <a:pt x="39" y="74"/>
                  <a:pt x="36" y="80"/>
                </a:cubicBezTo>
                <a:cubicBezTo>
                  <a:pt x="32" y="88"/>
                  <a:pt x="26" y="96"/>
                  <a:pt x="21" y="102"/>
                </a:cubicBezTo>
                <a:cubicBezTo>
                  <a:pt x="12" y="115"/>
                  <a:pt x="12" y="115"/>
                  <a:pt x="12" y="115"/>
                </a:cubicBezTo>
                <a:cubicBezTo>
                  <a:pt x="12" y="115"/>
                  <a:pt x="12" y="115"/>
                  <a:pt x="12" y="115"/>
                </a:cubicBezTo>
                <a:cubicBezTo>
                  <a:pt x="12" y="117"/>
                  <a:pt x="7" y="122"/>
                  <a:pt x="5" y="124"/>
                </a:cubicBezTo>
                <a:cubicBezTo>
                  <a:pt x="0" y="134"/>
                  <a:pt x="12" y="135"/>
                  <a:pt x="20" y="137"/>
                </a:cubicBezTo>
                <a:cubicBezTo>
                  <a:pt x="25" y="138"/>
                  <a:pt x="31" y="138"/>
                  <a:pt x="36" y="142"/>
                </a:cubicBezTo>
                <a:cubicBezTo>
                  <a:pt x="38" y="144"/>
                  <a:pt x="39" y="147"/>
                  <a:pt x="42" y="149"/>
                </a:cubicBezTo>
                <a:cubicBezTo>
                  <a:pt x="53" y="155"/>
                  <a:pt x="62" y="157"/>
                  <a:pt x="68" y="169"/>
                </a:cubicBezTo>
                <a:cubicBezTo>
                  <a:pt x="70" y="173"/>
                  <a:pt x="73" y="178"/>
                  <a:pt x="74" y="183"/>
                </a:cubicBezTo>
                <a:cubicBezTo>
                  <a:pt x="75" y="189"/>
                  <a:pt x="72" y="194"/>
                  <a:pt x="72" y="199"/>
                </a:cubicBezTo>
                <a:cubicBezTo>
                  <a:pt x="71" y="203"/>
                  <a:pt x="65" y="204"/>
                  <a:pt x="62" y="207"/>
                </a:cubicBezTo>
                <a:cubicBezTo>
                  <a:pt x="60" y="209"/>
                  <a:pt x="58" y="211"/>
                  <a:pt x="56" y="212"/>
                </a:cubicBezTo>
                <a:cubicBezTo>
                  <a:pt x="53" y="215"/>
                  <a:pt x="49" y="219"/>
                  <a:pt x="53" y="223"/>
                </a:cubicBezTo>
                <a:cubicBezTo>
                  <a:pt x="56" y="225"/>
                  <a:pt x="60" y="229"/>
                  <a:pt x="62" y="232"/>
                </a:cubicBezTo>
                <a:cubicBezTo>
                  <a:pt x="62" y="232"/>
                  <a:pt x="62" y="232"/>
                  <a:pt x="62" y="232"/>
                </a:cubicBezTo>
                <a:cubicBezTo>
                  <a:pt x="74" y="238"/>
                  <a:pt x="74" y="238"/>
                  <a:pt x="74" y="238"/>
                </a:cubicBezTo>
                <a:cubicBezTo>
                  <a:pt x="77" y="239"/>
                  <a:pt x="77" y="241"/>
                  <a:pt x="79" y="242"/>
                </a:cubicBezTo>
                <a:cubicBezTo>
                  <a:pt x="81" y="242"/>
                  <a:pt x="89" y="239"/>
                  <a:pt x="92" y="239"/>
                </a:cubicBezTo>
                <a:cubicBezTo>
                  <a:pt x="100" y="239"/>
                  <a:pt x="108" y="242"/>
                  <a:pt x="117" y="242"/>
                </a:cubicBezTo>
                <a:cubicBezTo>
                  <a:pt x="122" y="243"/>
                  <a:pt x="129" y="235"/>
                  <a:pt x="133" y="233"/>
                </a:cubicBezTo>
                <a:cubicBezTo>
                  <a:pt x="141" y="227"/>
                  <a:pt x="142" y="221"/>
                  <a:pt x="139" y="212"/>
                </a:cubicBezTo>
                <a:cubicBezTo>
                  <a:pt x="137" y="207"/>
                  <a:pt x="140" y="207"/>
                  <a:pt x="143" y="204"/>
                </a:cubicBezTo>
                <a:cubicBezTo>
                  <a:pt x="145" y="201"/>
                  <a:pt x="146" y="195"/>
                  <a:pt x="149" y="194"/>
                </a:cubicBezTo>
                <a:cubicBezTo>
                  <a:pt x="150" y="193"/>
                  <a:pt x="152" y="190"/>
                  <a:pt x="154" y="190"/>
                </a:cubicBezTo>
                <a:cubicBezTo>
                  <a:pt x="156" y="194"/>
                  <a:pt x="178" y="199"/>
                  <a:pt x="181" y="197"/>
                </a:cubicBezTo>
                <a:cubicBezTo>
                  <a:pt x="183" y="195"/>
                  <a:pt x="180" y="190"/>
                  <a:pt x="185" y="192"/>
                </a:cubicBezTo>
                <a:cubicBezTo>
                  <a:pt x="192" y="194"/>
                  <a:pt x="197" y="189"/>
                  <a:pt x="203" y="195"/>
                </a:cubicBezTo>
                <a:cubicBezTo>
                  <a:pt x="206" y="198"/>
                  <a:pt x="211" y="205"/>
                  <a:pt x="215" y="207"/>
                </a:cubicBezTo>
                <a:cubicBezTo>
                  <a:pt x="219" y="209"/>
                  <a:pt x="223" y="208"/>
                  <a:pt x="226" y="211"/>
                </a:cubicBezTo>
                <a:cubicBezTo>
                  <a:pt x="230" y="215"/>
                  <a:pt x="233" y="221"/>
                  <a:pt x="240" y="219"/>
                </a:cubicBezTo>
                <a:cubicBezTo>
                  <a:pt x="243" y="218"/>
                  <a:pt x="244" y="215"/>
                  <a:pt x="247" y="213"/>
                </a:cubicBezTo>
                <a:cubicBezTo>
                  <a:pt x="250" y="211"/>
                  <a:pt x="254" y="211"/>
                  <a:pt x="258" y="210"/>
                </a:cubicBezTo>
                <a:cubicBezTo>
                  <a:pt x="261" y="209"/>
                  <a:pt x="263" y="209"/>
                  <a:pt x="265" y="208"/>
                </a:cubicBezTo>
                <a:cubicBezTo>
                  <a:pt x="273" y="205"/>
                  <a:pt x="275" y="195"/>
                  <a:pt x="281" y="191"/>
                </a:cubicBezTo>
                <a:cubicBezTo>
                  <a:pt x="286" y="185"/>
                  <a:pt x="286" y="185"/>
                  <a:pt x="286" y="18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6" name="Freeform 24"/>
          <p:cNvSpPr>
            <a:spLocks/>
          </p:cNvSpPr>
          <p:nvPr/>
        </p:nvSpPr>
        <p:spPr bwMode="auto">
          <a:xfrm>
            <a:off x="9289536" y="2672972"/>
            <a:ext cx="789584" cy="504252"/>
          </a:xfrm>
          <a:custGeom>
            <a:avLst/>
            <a:gdLst/>
            <a:ahLst/>
            <a:cxnLst>
              <a:cxn ang="0">
                <a:pos x="189" y="98"/>
              </a:cxn>
              <a:cxn ang="0">
                <a:pos x="192" y="80"/>
              </a:cxn>
              <a:cxn ang="0">
                <a:pos x="199" y="69"/>
              </a:cxn>
              <a:cxn ang="0">
                <a:pos x="202" y="60"/>
              </a:cxn>
              <a:cxn ang="0">
                <a:pos x="213" y="60"/>
              </a:cxn>
              <a:cxn ang="0">
                <a:pos x="232" y="48"/>
              </a:cxn>
              <a:cxn ang="0">
                <a:pos x="237" y="40"/>
              </a:cxn>
              <a:cxn ang="0">
                <a:pos x="240" y="29"/>
              </a:cxn>
              <a:cxn ang="0">
                <a:pos x="247" y="18"/>
              </a:cxn>
              <a:cxn ang="0">
                <a:pos x="247" y="18"/>
              </a:cxn>
              <a:cxn ang="0">
                <a:pos x="251" y="13"/>
              </a:cxn>
              <a:cxn ang="0">
                <a:pos x="258" y="7"/>
              </a:cxn>
              <a:cxn ang="0">
                <a:pos x="251" y="4"/>
              </a:cxn>
              <a:cxn ang="0">
                <a:pos x="246" y="4"/>
              </a:cxn>
              <a:cxn ang="0">
                <a:pos x="239" y="5"/>
              </a:cxn>
              <a:cxn ang="0">
                <a:pos x="217" y="5"/>
              </a:cxn>
              <a:cxn ang="0">
                <a:pos x="216" y="7"/>
              </a:cxn>
              <a:cxn ang="0">
                <a:pos x="183" y="4"/>
              </a:cxn>
              <a:cxn ang="0">
                <a:pos x="166" y="2"/>
              </a:cxn>
              <a:cxn ang="0">
                <a:pos x="164" y="8"/>
              </a:cxn>
              <a:cxn ang="0">
                <a:pos x="149" y="25"/>
              </a:cxn>
              <a:cxn ang="0">
                <a:pos x="126" y="20"/>
              </a:cxn>
              <a:cxn ang="0">
                <a:pos x="71" y="29"/>
              </a:cxn>
              <a:cxn ang="0">
                <a:pos x="49" y="43"/>
              </a:cxn>
              <a:cxn ang="0">
                <a:pos x="31" y="53"/>
              </a:cxn>
              <a:cxn ang="0">
                <a:pos x="34" y="72"/>
              </a:cxn>
              <a:cxn ang="0">
                <a:pos x="13" y="79"/>
              </a:cxn>
              <a:cxn ang="0">
                <a:pos x="6" y="91"/>
              </a:cxn>
              <a:cxn ang="0">
                <a:pos x="9" y="107"/>
              </a:cxn>
              <a:cxn ang="0">
                <a:pos x="10" y="116"/>
              </a:cxn>
              <a:cxn ang="0">
                <a:pos x="10" y="116"/>
              </a:cxn>
              <a:cxn ang="0">
                <a:pos x="13" y="122"/>
              </a:cxn>
              <a:cxn ang="0">
                <a:pos x="11" y="142"/>
              </a:cxn>
              <a:cxn ang="0">
                <a:pos x="25" y="143"/>
              </a:cxn>
              <a:cxn ang="0">
                <a:pos x="34" y="140"/>
              </a:cxn>
              <a:cxn ang="0">
                <a:pos x="43" y="138"/>
              </a:cxn>
              <a:cxn ang="0">
                <a:pos x="48" y="139"/>
              </a:cxn>
              <a:cxn ang="0">
                <a:pos x="57" y="142"/>
              </a:cxn>
              <a:cxn ang="0">
                <a:pos x="76" y="145"/>
              </a:cxn>
              <a:cxn ang="0">
                <a:pos x="89" y="152"/>
              </a:cxn>
              <a:cxn ang="0">
                <a:pos x="107" y="160"/>
              </a:cxn>
              <a:cxn ang="0">
                <a:pos x="116" y="164"/>
              </a:cxn>
              <a:cxn ang="0">
                <a:pos x="136" y="154"/>
              </a:cxn>
              <a:cxn ang="0">
                <a:pos x="155" y="153"/>
              </a:cxn>
              <a:cxn ang="0">
                <a:pos x="176" y="137"/>
              </a:cxn>
              <a:cxn ang="0">
                <a:pos x="181" y="119"/>
              </a:cxn>
              <a:cxn ang="0">
                <a:pos x="178" y="112"/>
              </a:cxn>
              <a:cxn ang="0">
                <a:pos x="176" y="105"/>
              </a:cxn>
              <a:cxn ang="0">
                <a:pos x="178" y="98"/>
              </a:cxn>
              <a:cxn ang="0">
                <a:pos x="183" y="98"/>
              </a:cxn>
              <a:cxn ang="0">
                <a:pos x="189" y="98"/>
              </a:cxn>
            </a:cxnLst>
            <a:rect l="0" t="0" r="r" b="b"/>
            <a:pathLst>
              <a:path w="258" h="164">
                <a:moveTo>
                  <a:pt x="189" y="98"/>
                </a:moveTo>
                <a:cubicBezTo>
                  <a:pt x="191" y="92"/>
                  <a:pt x="189" y="87"/>
                  <a:pt x="192" y="80"/>
                </a:cubicBezTo>
                <a:cubicBezTo>
                  <a:pt x="195" y="76"/>
                  <a:pt x="198" y="73"/>
                  <a:pt x="199" y="69"/>
                </a:cubicBezTo>
                <a:cubicBezTo>
                  <a:pt x="200" y="66"/>
                  <a:pt x="201" y="63"/>
                  <a:pt x="202" y="60"/>
                </a:cubicBezTo>
                <a:cubicBezTo>
                  <a:pt x="202" y="56"/>
                  <a:pt x="210" y="60"/>
                  <a:pt x="213" y="60"/>
                </a:cubicBezTo>
                <a:cubicBezTo>
                  <a:pt x="220" y="60"/>
                  <a:pt x="227" y="52"/>
                  <a:pt x="232" y="48"/>
                </a:cubicBezTo>
                <a:cubicBezTo>
                  <a:pt x="233" y="45"/>
                  <a:pt x="235" y="43"/>
                  <a:pt x="237" y="40"/>
                </a:cubicBezTo>
                <a:cubicBezTo>
                  <a:pt x="239" y="36"/>
                  <a:pt x="238" y="32"/>
                  <a:pt x="240" y="29"/>
                </a:cubicBezTo>
                <a:cubicBezTo>
                  <a:pt x="241" y="24"/>
                  <a:pt x="244" y="22"/>
                  <a:pt x="247" y="18"/>
                </a:cubicBezTo>
                <a:cubicBezTo>
                  <a:pt x="247" y="18"/>
                  <a:pt x="247" y="18"/>
                  <a:pt x="247" y="18"/>
                </a:cubicBezTo>
                <a:cubicBezTo>
                  <a:pt x="251" y="13"/>
                  <a:pt x="251" y="13"/>
                  <a:pt x="251" y="13"/>
                </a:cubicBezTo>
                <a:cubicBezTo>
                  <a:pt x="253" y="12"/>
                  <a:pt x="258" y="9"/>
                  <a:pt x="258" y="7"/>
                </a:cubicBezTo>
                <a:cubicBezTo>
                  <a:pt x="258" y="5"/>
                  <a:pt x="253" y="5"/>
                  <a:pt x="251" y="4"/>
                </a:cubicBezTo>
                <a:cubicBezTo>
                  <a:pt x="250" y="3"/>
                  <a:pt x="248" y="4"/>
                  <a:pt x="246" y="4"/>
                </a:cubicBezTo>
                <a:cubicBezTo>
                  <a:pt x="244" y="5"/>
                  <a:pt x="241" y="5"/>
                  <a:pt x="239" y="5"/>
                </a:cubicBezTo>
                <a:cubicBezTo>
                  <a:pt x="217" y="5"/>
                  <a:pt x="217" y="5"/>
                  <a:pt x="217" y="5"/>
                </a:cubicBezTo>
                <a:cubicBezTo>
                  <a:pt x="217" y="5"/>
                  <a:pt x="217" y="6"/>
                  <a:pt x="216" y="7"/>
                </a:cubicBezTo>
                <a:cubicBezTo>
                  <a:pt x="208" y="17"/>
                  <a:pt x="192" y="9"/>
                  <a:pt x="183" y="4"/>
                </a:cubicBezTo>
                <a:cubicBezTo>
                  <a:pt x="177" y="0"/>
                  <a:pt x="172" y="1"/>
                  <a:pt x="166" y="2"/>
                </a:cubicBezTo>
                <a:cubicBezTo>
                  <a:pt x="164" y="8"/>
                  <a:pt x="164" y="8"/>
                  <a:pt x="164" y="8"/>
                </a:cubicBezTo>
                <a:cubicBezTo>
                  <a:pt x="164" y="16"/>
                  <a:pt x="158" y="24"/>
                  <a:pt x="149" y="25"/>
                </a:cubicBezTo>
                <a:cubicBezTo>
                  <a:pt x="141" y="25"/>
                  <a:pt x="134" y="19"/>
                  <a:pt x="126" y="20"/>
                </a:cubicBezTo>
                <a:cubicBezTo>
                  <a:pt x="107" y="23"/>
                  <a:pt x="91" y="29"/>
                  <a:pt x="71" y="29"/>
                </a:cubicBezTo>
                <a:cubicBezTo>
                  <a:pt x="56" y="29"/>
                  <a:pt x="57" y="34"/>
                  <a:pt x="49" y="43"/>
                </a:cubicBezTo>
                <a:cubicBezTo>
                  <a:pt x="46" y="46"/>
                  <a:pt x="35" y="51"/>
                  <a:pt x="31" y="53"/>
                </a:cubicBezTo>
                <a:cubicBezTo>
                  <a:pt x="23" y="57"/>
                  <a:pt x="36" y="68"/>
                  <a:pt x="34" y="72"/>
                </a:cubicBezTo>
                <a:cubicBezTo>
                  <a:pt x="28" y="73"/>
                  <a:pt x="18" y="76"/>
                  <a:pt x="13" y="79"/>
                </a:cubicBezTo>
                <a:cubicBezTo>
                  <a:pt x="6" y="91"/>
                  <a:pt x="6" y="91"/>
                  <a:pt x="6" y="91"/>
                </a:cubicBezTo>
                <a:cubicBezTo>
                  <a:pt x="8" y="96"/>
                  <a:pt x="9" y="104"/>
                  <a:pt x="9" y="107"/>
                </a:cubicBezTo>
                <a:cubicBezTo>
                  <a:pt x="8" y="110"/>
                  <a:pt x="9" y="113"/>
                  <a:pt x="10" y="116"/>
                </a:cubicBezTo>
                <a:cubicBezTo>
                  <a:pt x="10" y="116"/>
                  <a:pt x="10" y="116"/>
                  <a:pt x="10" y="116"/>
                </a:cubicBezTo>
                <a:cubicBezTo>
                  <a:pt x="13" y="122"/>
                  <a:pt x="13" y="122"/>
                  <a:pt x="13" y="122"/>
                </a:cubicBezTo>
                <a:cubicBezTo>
                  <a:pt x="17" y="130"/>
                  <a:pt x="0" y="137"/>
                  <a:pt x="11" y="142"/>
                </a:cubicBezTo>
                <a:cubicBezTo>
                  <a:pt x="17" y="144"/>
                  <a:pt x="18" y="145"/>
                  <a:pt x="25" y="143"/>
                </a:cubicBezTo>
                <a:cubicBezTo>
                  <a:pt x="28" y="142"/>
                  <a:pt x="31" y="141"/>
                  <a:pt x="34" y="140"/>
                </a:cubicBezTo>
                <a:cubicBezTo>
                  <a:pt x="37" y="139"/>
                  <a:pt x="40" y="139"/>
                  <a:pt x="43" y="138"/>
                </a:cubicBezTo>
                <a:cubicBezTo>
                  <a:pt x="48" y="139"/>
                  <a:pt x="48" y="139"/>
                  <a:pt x="48" y="139"/>
                </a:cubicBezTo>
                <a:cubicBezTo>
                  <a:pt x="51" y="140"/>
                  <a:pt x="54" y="142"/>
                  <a:pt x="57" y="142"/>
                </a:cubicBezTo>
                <a:cubicBezTo>
                  <a:pt x="65" y="142"/>
                  <a:pt x="69" y="142"/>
                  <a:pt x="76" y="145"/>
                </a:cubicBezTo>
                <a:cubicBezTo>
                  <a:pt x="80" y="147"/>
                  <a:pt x="84" y="150"/>
                  <a:pt x="89" y="152"/>
                </a:cubicBezTo>
                <a:cubicBezTo>
                  <a:pt x="95" y="154"/>
                  <a:pt x="101" y="158"/>
                  <a:pt x="107" y="160"/>
                </a:cubicBezTo>
                <a:cubicBezTo>
                  <a:pt x="110" y="161"/>
                  <a:pt x="114" y="162"/>
                  <a:pt x="116" y="164"/>
                </a:cubicBezTo>
                <a:cubicBezTo>
                  <a:pt x="124" y="161"/>
                  <a:pt x="126" y="154"/>
                  <a:pt x="136" y="154"/>
                </a:cubicBezTo>
                <a:cubicBezTo>
                  <a:pt x="143" y="154"/>
                  <a:pt x="149" y="154"/>
                  <a:pt x="155" y="153"/>
                </a:cubicBezTo>
                <a:cubicBezTo>
                  <a:pt x="165" y="152"/>
                  <a:pt x="169" y="143"/>
                  <a:pt x="176" y="137"/>
                </a:cubicBezTo>
                <a:cubicBezTo>
                  <a:pt x="180" y="134"/>
                  <a:pt x="179" y="125"/>
                  <a:pt x="181" y="119"/>
                </a:cubicBezTo>
                <a:cubicBezTo>
                  <a:pt x="182" y="116"/>
                  <a:pt x="179" y="115"/>
                  <a:pt x="178" y="112"/>
                </a:cubicBezTo>
                <a:cubicBezTo>
                  <a:pt x="177" y="110"/>
                  <a:pt x="178" y="108"/>
                  <a:pt x="176" y="105"/>
                </a:cubicBezTo>
                <a:cubicBezTo>
                  <a:pt x="175" y="102"/>
                  <a:pt x="173" y="98"/>
                  <a:pt x="178" y="98"/>
                </a:cubicBezTo>
                <a:cubicBezTo>
                  <a:pt x="180" y="98"/>
                  <a:pt x="182" y="98"/>
                  <a:pt x="183" y="98"/>
                </a:cubicBezTo>
                <a:cubicBezTo>
                  <a:pt x="185" y="99"/>
                  <a:pt x="188" y="98"/>
                  <a:pt x="189" y="9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7" name="Freeform 25"/>
          <p:cNvSpPr>
            <a:spLocks/>
          </p:cNvSpPr>
          <p:nvPr/>
        </p:nvSpPr>
        <p:spPr bwMode="auto">
          <a:xfrm>
            <a:off x="9102594" y="2392559"/>
            <a:ext cx="1101973" cy="637079"/>
          </a:xfrm>
          <a:custGeom>
            <a:avLst/>
            <a:gdLst/>
            <a:ahLst/>
            <a:cxnLst>
              <a:cxn ang="0">
                <a:pos x="71" y="208"/>
              </a:cxn>
              <a:cxn ang="0">
                <a:pos x="70" y="199"/>
              </a:cxn>
              <a:cxn ang="0">
                <a:pos x="74" y="171"/>
              </a:cxn>
              <a:cxn ang="0">
                <a:pos x="92" y="145"/>
              </a:cxn>
              <a:cxn ang="0">
                <a:pos x="132" y="121"/>
              </a:cxn>
              <a:cxn ang="0">
                <a:pos x="210" y="117"/>
              </a:cxn>
              <a:cxn ang="0">
                <a:pos x="227" y="94"/>
              </a:cxn>
              <a:cxn ang="0">
                <a:pos x="277" y="99"/>
              </a:cxn>
              <a:cxn ang="0">
                <a:pos x="300" y="97"/>
              </a:cxn>
              <a:cxn ang="0">
                <a:pos x="312" y="96"/>
              </a:cxn>
              <a:cxn ang="0">
                <a:pos x="312" y="105"/>
              </a:cxn>
              <a:cxn ang="0">
                <a:pos x="308" y="110"/>
              </a:cxn>
              <a:cxn ang="0">
                <a:pos x="352" y="108"/>
              </a:cxn>
              <a:cxn ang="0">
                <a:pos x="356" y="104"/>
              </a:cxn>
              <a:cxn ang="0">
                <a:pos x="358" y="82"/>
              </a:cxn>
              <a:cxn ang="0">
                <a:pos x="352" y="76"/>
              </a:cxn>
              <a:cxn ang="0">
                <a:pos x="339" y="46"/>
              </a:cxn>
              <a:cxn ang="0">
                <a:pos x="300" y="20"/>
              </a:cxn>
              <a:cxn ang="0">
                <a:pos x="306" y="9"/>
              </a:cxn>
              <a:cxn ang="0">
                <a:pos x="275" y="4"/>
              </a:cxn>
              <a:cxn ang="0">
                <a:pos x="250" y="10"/>
              </a:cxn>
              <a:cxn ang="0">
                <a:pos x="236" y="24"/>
              </a:cxn>
              <a:cxn ang="0">
                <a:pos x="230" y="29"/>
              </a:cxn>
              <a:cxn ang="0">
                <a:pos x="197" y="41"/>
              </a:cxn>
              <a:cxn ang="0">
                <a:pos x="143" y="29"/>
              </a:cxn>
              <a:cxn ang="0">
                <a:pos x="115" y="10"/>
              </a:cxn>
              <a:cxn ang="0">
                <a:pos x="100" y="0"/>
              </a:cxn>
              <a:cxn ang="0">
                <a:pos x="62" y="11"/>
              </a:cxn>
              <a:cxn ang="0">
                <a:pos x="39" y="21"/>
              </a:cxn>
              <a:cxn ang="0">
                <a:pos x="17" y="36"/>
              </a:cxn>
              <a:cxn ang="0">
                <a:pos x="15" y="62"/>
              </a:cxn>
              <a:cxn ang="0">
                <a:pos x="7" y="88"/>
              </a:cxn>
              <a:cxn ang="0">
                <a:pos x="14" y="129"/>
              </a:cxn>
              <a:cxn ang="0">
                <a:pos x="10" y="159"/>
              </a:cxn>
              <a:cxn ang="0">
                <a:pos x="6" y="183"/>
              </a:cxn>
              <a:cxn ang="0">
                <a:pos x="17" y="187"/>
              </a:cxn>
              <a:cxn ang="0">
                <a:pos x="47" y="190"/>
              </a:cxn>
            </a:cxnLst>
            <a:rect l="0" t="0" r="r" b="b"/>
            <a:pathLst>
              <a:path w="360" h="208">
                <a:moveTo>
                  <a:pt x="58" y="202"/>
                </a:moveTo>
                <a:cubicBezTo>
                  <a:pt x="71" y="208"/>
                  <a:pt x="71" y="208"/>
                  <a:pt x="71" y="208"/>
                </a:cubicBezTo>
                <a:cubicBezTo>
                  <a:pt x="71" y="208"/>
                  <a:pt x="71" y="208"/>
                  <a:pt x="71" y="208"/>
                </a:cubicBezTo>
                <a:cubicBezTo>
                  <a:pt x="70" y="205"/>
                  <a:pt x="69" y="202"/>
                  <a:pt x="70" y="199"/>
                </a:cubicBezTo>
                <a:cubicBezTo>
                  <a:pt x="70" y="196"/>
                  <a:pt x="69" y="188"/>
                  <a:pt x="67" y="183"/>
                </a:cubicBezTo>
                <a:cubicBezTo>
                  <a:pt x="74" y="171"/>
                  <a:pt x="74" y="171"/>
                  <a:pt x="74" y="171"/>
                </a:cubicBezTo>
                <a:cubicBezTo>
                  <a:pt x="79" y="168"/>
                  <a:pt x="89" y="165"/>
                  <a:pt x="95" y="164"/>
                </a:cubicBezTo>
                <a:cubicBezTo>
                  <a:pt x="97" y="160"/>
                  <a:pt x="84" y="149"/>
                  <a:pt x="92" y="145"/>
                </a:cubicBezTo>
                <a:cubicBezTo>
                  <a:pt x="96" y="143"/>
                  <a:pt x="107" y="138"/>
                  <a:pt x="110" y="135"/>
                </a:cubicBezTo>
                <a:cubicBezTo>
                  <a:pt x="118" y="126"/>
                  <a:pt x="117" y="121"/>
                  <a:pt x="132" y="121"/>
                </a:cubicBezTo>
                <a:cubicBezTo>
                  <a:pt x="152" y="121"/>
                  <a:pt x="168" y="115"/>
                  <a:pt x="187" y="112"/>
                </a:cubicBezTo>
                <a:cubicBezTo>
                  <a:pt x="195" y="111"/>
                  <a:pt x="202" y="117"/>
                  <a:pt x="210" y="117"/>
                </a:cubicBezTo>
                <a:cubicBezTo>
                  <a:pt x="219" y="116"/>
                  <a:pt x="225" y="108"/>
                  <a:pt x="225" y="100"/>
                </a:cubicBezTo>
                <a:cubicBezTo>
                  <a:pt x="227" y="94"/>
                  <a:pt x="227" y="94"/>
                  <a:pt x="227" y="94"/>
                </a:cubicBezTo>
                <a:cubicBezTo>
                  <a:pt x="233" y="93"/>
                  <a:pt x="238" y="92"/>
                  <a:pt x="244" y="96"/>
                </a:cubicBezTo>
                <a:cubicBezTo>
                  <a:pt x="253" y="101"/>
                  <a:pt x="269" y="109"/>
                  <a:pt x="277" y="99"/>
                </a:cubicBezTo>
                <a:cubicBezTo>
                  <a:pt x="278" y="98"/>
                  <a:pt x="278" y="97"/>
                  <a:pt x="278" y="97"/>
                </a:cubicBezTo>
                <a:cubicBezTo>
                  <a:pt x="300" y="97"/>
                  <a:pt x="300" y="97"/>
                  <a:pt x="300" y="97"/>
                </a:cubicBezTo>
                <a:cubicBezTo>
                  <a:pt x="302" y="97"/>
                  <a:pt x="305" y="97"/>
                  <a:pt x="307" y="96"/>
                </a:cubicBezTo>
                <a:cubicBezTo>
                  <a:pt x="309" y="96"/>
                  <a:pt x="311" y="95"/>
                  <a:pt x="312" y="96"/>
                </a:cubicBezTo>
                <a:cubicBezTo>
                  <a:pt x="314" y="97"/>
                  <a:pt x="319" y="97"/>
                  <a:pt x="319" y="99"/>
                </a:cubicBezTo>
                <a:cubicBezTo>
                  <a:pt x="319" y="101"/>
                  <a:pt x="314" y="104"/>
                  <a:pt x="312" y="105"/>
                </a:cubicBezTo>
                <a:cubicBezTo>
                  <a:pt x="308" y="110"/>
                  <a:pt x="308" y="110"/>
                  <a:pt x="308" y="110"/>
                </a:cubicBezTo>
                <a:cubicBezTo>
                  <a:pt x="308" y="110"/>
                  <a:pt x="308" y="110"/>
                  <a:pt x="308" y="110"/>
                </a:cubicBezTo>
                <a:cubicBezTo>
                  <a:pt x="316" y="111"/>
                  <a:pt x="323" y="108"/>
                  <a:pt x="331" y="108"/>
                </a:cubicBezTo>
                <a:cubicBezTo>
                  <a:pt x="352" y="108"/>
                  <a:pt x="352" y="108"/>
                  <a:pt x="352" y="108"/>
                </a:cubicBezTo>
                <a:cubicBezTo>
                  <a:pt x="352" y="108"/>
                  <a:pt x="352" y="108"/>
                  <a:pt x="352" y="108"/>
                </a:cubicBezTo>
                <a:cubicBezTo>
                  <a:pt x="356" y="104"/>
                  <a:pt x="356" y="104"/>
                  <a:pt x="356" y="104"/>
                </a:cubicBezTo>
                <a:cubicBezTo>
                  <a:pt x="358" y="100"/>
                  <a:pt x="360" y="99"/>
                  <a:pt x="359" y="94"/>
                </a:cubicBezTo>
                <a:cubicBezTo>
                  <a:pt x="359" y="90"/>
                  <a:pt x="358" y="86"/>
                  <a:pt x="358" y="82"/>
                </a:cubicBezTo>
                <a:cubicBezTo>
                  <a:pt x="358" y="81"/>
                  <a:pt x="359" y="79"/>
                  <a:pt x="358" y="77"/>
                </a:cubicBezTo>
                <a:cubicBezTo>
                  <a:pt x="356" y="77"/>
                  <a:pt x="354" y="77"/>
                  <a:pt x="352" y="76"/>
                </a:cubicBezTo>
                <a:cubicBezTo>
                  <a:pt x="349" y="75"/>
                  <a:pt x="349" y="72"/>
                  <a:pt x="347" y="70"/>
                </a:cubicBezTo>
                <a:cubicBezTo>
                  <a:pt x="339" y="63"/>
                  <a:pt x="342" y="55"/>
                  <a:pt x="339" y="46"/>
                </a:cubicBezTo>
                <a:cubicBezTo>
                  <a:pt x="338" y="40"/>
                  <a:pt x="322" y="32"/>
                  <a:pt x="316" y="31"/>
                </a:cubicBezTo>
                <a:cubicBezTo>
                  <a:pt x="309" y="29"/>
                  <a:pt x="301" y="28"/>
                  <a:pt x="300" y="20"/>
                </a:cubicBezTo>
                <a:cubicBezTo>
                  <a:pt x="306" y="9"/>
                  <a:pt x="306" y="9"/>
                  <a:pt x="306" y="9"/>
                </a:cubicBezTo>
                <a:cubicBezTo>
                  <a:pt x="306" y="9"/>
                  <a:pt x="306" y="9"/>
                  <a:pt x="306" y="9"/>
                </a:cubicBezTo>
                <a:cubicBezTo>
                  <a:pt x="297" y="9"/>
                  <a:pt x="297" y="9"/>
                  <a:pt x="297" y="9"/>
                </a:cubicBezTo>
                <a:cubicBezTo>
                  <a:pt x="289" y="9"/>
                  <a:pt x="283" y="6"/>
                  <a:pt x="275" y="4"/>
                </a:cubicBezTo>
                <a:cubicBezTo>
                  <a:pt x="268" y="2"/>
                  <a:pt x="262" y="4"/>
                  <a:pt x="255" y="6"/>
                </a:cubicBezTo>
                <a:cubicBezTo>
                  <a:pt x="250" y="10"/>
                  <a:pt x="250" y="10"/>
                  <a:pt x="250" y="10"/>
                </a:cubicBezTo>
                <a:cubicBezTo>
                  <a:pt x="248" y="12"/>
                  <a:pt x="247" y="14"/>
                  <a:pt x="245" y="15"/>
                </a:cubicBezTo>
                <a:cubicBezTo>
                  <a:pt x="242" y="18"/>
                  <a:pt x="239" y="21"/>
                  <a:pt x="236" y="24"/>
                </a:cubicBezTo>
                <a:cubicBezTo>
                  <a:pt x="234" y="25"/>
                  <a:pt x="232" y="28"/>
                  <a:pt x="230" y="29"/>
                </a:cubicBezTo>
                <a:cubicBezTo>
                  <a:pt x="230" y="29"/>
                  <a:pt x="230" y="29"/>
                  <a:pt x="230" y="29"/>
                </a:cubicBezTo>
                <a:cubicBezTo>
                  <a:pt x="222" y="34"/>
                  <a:pt x="222" y="34"/>
                  <a:pt x="222" y="34"/>
                </a:cubicBezTo>
                <a:cubicBezTo>
                  <a:pt x="215" y="38"/>
                  <a:pt x="205" y="41"/>
                  <a:pt x="197" y="41"/>
                </a:cubicBezTo>
                <a:cubicBezTo>
                  <a:pt x="188" y="41"/>
                  <a:pt x="180" y="43"/>
                  <a:pt x="173" y="37"/>
                </a:cubicBezTo>
                <a:cubicBezTo>
                  <a:pt x="163" y="34"/>
                  <a:pt x="153" y="33"/>
                  <a:pt x="143" y="29"/>
                </a:cubicBezTo>
                <a:cubicBezTo>
                  <a:pt x="134" y="26"/>
                  <a:pt x="137" y="18"/>
                  <a:pt x="128" y="15"/>
                </a:cubicBezTo>
                <a:cubicBezTo>
                  <a:pt x="115" y="10"/>
                  <a:pt x="115" y="10"/>
                  <a:pt x="115" y="10"/>
                </a:cubicBezTo>
                <a:cubicBezTo>
                  <a:pt x="111" y="9"/>
                  <a:pt x="104" y="2"/>
                  <a:pt x="100" y="0"/>
                </a:cubicBezTo>
                <a:cubicBezTo>
                  <a:pt x="100" y="0"/>
                  <a:pt x="100" y="0"/>
                  <a:pt x="100" y="0"/>
                </a:cubicBezTo>
                <a:cubicBezTo>
                  <a:pt x="62" y="11"/>
                  <a:pt x="62" y="11"/>
                  <a:pt x="62" y="11"/>
                </a:cubicBezTo>
                <a:cubicBezTo>
                  <a:pt x="62" y="11"/>
                  <a:pt x="62" y="11"/>
                  <a:pt x="62" y="11"/>
                </a:cubicBezTo>
                <a:cubicBezTo>
                  <a:pt x="60" y="13"/>
                  <a:pt x="57" y="13"/>
                  <a:pt x="54" y="14"/>
                </a:cubicBezTo>
                <a:cubicBezTo>
                  <a:pt x="49" y="15"/>
                  <a:pt x="44" y="20"/>
                  <a:pt x="39" y="21"/>
                </a:cubicBezTo>
                <a:cubicBezTo>
                  <a:pt x="28" y="23"/>
                  <a:pt x="25" y="12"/>
                  <a:pt x="18" y="26"/>
                </a:cubicBezTo>
                <a:cubicBezTo>
                  <a:pt x="17" y="30"/>
                  <a:pt x="14" y="32"/>
                  <a:pt x="17" y="36"/>
                </a:cubicBezTo>
                <a:cubicBezTo>
                  <a:pt x="19" y="40"/>
                  <a:pt x="25" y="40"/>
                  <a:pt x="28" y="45"/>
                </a:cubicBezTo>
                <a:cubicBezTo>
                  <a:pt x="31" y="53"/>
                  <a:pt x="20" y="57"/>
                  <a:pt x="15" y="62"/>
                </a:cubicBezTo>
                <a:cubicBezTo>
                  <a:pt x="12" y="66"/>
                  <a:pt x="9" y="68"/>
                  <a:pt x="8" y="74"/>
                </a:cubicBezTo>
                <a:cubicBezTo>
                  <a:pt x="6" y="79"/>
                  <a:pt x="7" y="83"/>
                  <a:pt x="7" y="88"/>
                </a:cubicBezTo>
                <a:cubicBezTo>
                  <a:pt x="6" y="95"/>
                  <a:pt x="0" y="102"/>
                  <a:pt x="1" y="108"/>
                </a:cubicBezTo>
                <a:cubicBezTo>
                  <a:pt x="3" y="117"/>
                  <a:pt x="8" y="121"/>
                  <a:pt x="14" y="129"/>
                </a:cubicBezTo>
                <a:cubicBezTo>
                  <a:pt x="19" y="133"/>
                  <a:pt x="17" y="134"/>
                  <a:pt x="13" y="138"/>
                </a:cubicBezTo>
                <a:cubicBezTo>
                  <a:pt x="8" y="143"/>
                  <a:pt x="11" y="152"/>
                  <a:pt x="10" y="159"/>
                </a:cubicBezTo>
                <a:cubicBezTo>
                  <a:pt x="9" y="165"/>
                  <a:pt x="11" y="173"/>
                  <a:pt x="9" y="179"/>
                </a:cubicBezTo>
                <a:cubicBezTo>
                  <a:pt x="6" y="183"/>
                  <a:pt x="6" y="183"/>
                  <a:pt x="6" y="183"/>
                </a:cubicBezTo>
                <a:cubicBezTo>
                  <a:pt x="6" y="183"/>
                  <a:pt x="6" y="183"/>
                  <a:pt x="6" y="183"/>
                </a:cubicBezTo>
                <a:cubicBezTo>
                  <a:pt x="9" y="186"/>
                  <a:pt x="15" y="185"/>
                  <a:pt x="17" y="187"/>
                </a:cubicBezTo>
                <a:cubicBezTo>
                  <a:pt x="20" y="191"/>
                  <a:pt x="20" y="193"/>
                  <a:pt x="26" y="192"/>
                </a:cubicBezTo>
                <a:cubicBezTo>
                  <a:pt x="32" y="192"/>
                  <a:pt x="41" y="187"/>
                  <a:pt x="47" y="190"/>
                </a:cubicBezTo>
                <a:cubicBezTo>
                  <a:pt x="52" y="193"/>
                  <a:pt x="54" y="197"/>
                  <a:pt x="58" y="20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8" name="Freeform 26"/>
          <p:cNvSpPr>
            <a:spLocks/>
          </p:cNvSpPr>
          <p:nvPr/>
        </p:nvSpPr>
        <p:spPr bwMode="auto">
          <a:xfrm>
            <a:off x="9132111" y="2921407"/>
            <a:ext cx="929790" cy="548528"/>
          </a:xfrm>
          <a:custGeom>
            <a:avLst/>
            <a:gdLst/>
            <a:ahLst/>
            <a:cxnLst>
              <a:cxn ang="0">
                <a:pos x="61" y="35"/>
              </a:cxn>
              <a:cxn ang="0">
                <a:pos x="64" y="41"/>
              </a:cxn>
              <a:cxn ang="0">
                <a:pos x="76" y="62"/>
              </a:cxn>
              <a:cxn ang="0">
                <a:pos x="94" y="57"/>
              </a:cxn>
              <a:cxn ang="0">
                <a:pos x="108" y="61"/>
              </a:cxn>
              <a:cxn ang="0">
                <a:pos x="140" y="71"/>
              </a:cxn>
              <a:cxn ang="0">
                <a:pos x="167" y="83"/>
              </a:cxn>
              <a:cxn ang="0">
                <a:pos x="206" y="72"/>
              </a:cxn>
              <a:cxn ang="0">
                <a:pos x="232" y="38"/>
              </a:cxn>
              <a:cxn ang="0">
                <a:pos x="227" y="24"/>
              </a:cxn>
              <a:cxn ang="0">
                <a:pos x="234" y="17"/>
              </a:cxn>
              <a:cxn ang="0">
                <a:pos x="240" y="17"/>
              </a:cxn>
              <a:cxn ang="0">
                <a:pos x="286" y="1"/>
              </a:cxn>
              <a:cxn ang="0">
                <a:pos x="283" y="32"/>
              </a:cxn>
              <a:cxn ang="0">
                <a:pos x="296" y="68"/>
              </a:cxn>
              <a:cxn ang="0">
                <a:pos x="291" y="88"/>
              </a:cxn>
              <a:cxn ang="0">
                <a:pos x="279" y="119"/>
              </a:cxn>
              <a:cxn ang="0">
                <a:pos x="293" y="138"/>
              </a:cxn>
              <a:cxn ang="0">
                <a:pos x="258" y="140"/>
              </a:cxn>
              <a:cxn ang="0">
                <a:pos x="233" y="150"/>
              </a:cxn>
              <a:cxn ang="0">
                <a:pos x="222" y="157"/>
              </a:cxn>
              <a:cxn ang="0">
                <a:pos x="212" y="161"/>
              </a:cxn>
              <a:cxn ang="0">
                <a:pos x="207" y="164"/>
              </a:cxn>
              <a:cxn ang="0">
                <a:pos x="187" y="174"/>
              </a:cxn>
              <a:cxn ang="0">
                <a:pos x="162" y="170"/>
              </a:cxn>
              <a:cxn ang="0">
                <a:pos x="134" y="171"/>
              </a:cxn>
              <a:cxn ang="0">
                <a:pos x="118" y="171"/>
              </a:cxn>
              <a:cxn ang="0">
                <a:pos x="86" y="163"/>
              </a:cxn>
              <a:cxn ang="0">
                <a:pos x="73" y="151"/>
              </a:cxn>
              <a:cxn ang="0">
                <a:pos x="47" y="149"/>
              </a:cxn>
              <a:cxn ang="0">
                <a:pos x="32" y="143"/>
              </a:cxn>
              <a:cxn ang="0">
                <a:pos x="9" y="133"/>
              </a:cxn>
              <a:cxn ang="0">
                <a:pos x="0" y="116"/>
              </a:cxn>
              <a:cxn ang="0">
                <a:pos x="5" y="106"/>
              </a:cxn>
              <a:cxn ang="0">
                <a:pos x="15" y="97"/>
              </a:cxn>
              <a:cxn ang="0">
                <a:pos x="17" y="95"/>
              </a:cxn>
              <a:cxn ang="0">
                <a:pos x="35" y="89"/>
              </a:cxn>
              <a:cxn ang="0">
                <a:pos x="34" y="55"/>
              </a:cxn>
              <a:cxn ang="0">
                <a:pos x="48" y="29"/>
              </a:cxn>
            </a:cxnLst>
            <a:rect l="0" t="0" r="r" b="b"/>
            <a:pathLst>
              <a:path w="304" h="179">
                <a:moveTo>
                  <a:pt x="48" y="29"/>
                </a:moveTo>
                <a:cubicBezTo>
                  <a:pt x="61" y="35"/>
                  <a:pt x="61" y="35"/>
                  <a:pt x="61" y="35"/>
                </a:cubicBezTo>
                <a:cubicBezTo>
                  <a:pt x="61" y="35"/>
                  <a:pt x="61" y="35"/>
                  <a:pt x="61" y="35"/>
                </a:cubicBezTo>
                <a:cubicBezTo>
                  <a:pt x="64" y="41"/>
                  <a:pt x="64" y="41"/>
                  <a:pt x="64" y="41"/>
                </a:cubicBezTo>
                <a:cubicBezTo>
                  <a:pt x="68" y="49"/>
                  <a:pt x="51" y="56"/>
                  <a:pt x="62" y="61"/>
                </a:cubicBezTo>
                <a:cubicBezTo>
                  <a:pt x="68" y="63"/>
                  <a:pt x="69" y="64"/>
                  <a:pt x="76" y="62"/>
                </a:cubicBezTo>
                <a:cubicBezTo>
                  <a:pt x="79" y="61"/>
                  <a:pt x="82" y="60"/>
                  <a:pt x="85" y="59"/>
                </a:cubicBezTo>
                <a:cubicBezTo>
                  <a:pt x="88" y="58"/>
                  <a:pt x="91" y="58"/>
                  <a:pt x="94" y="57"/>
                </a:cubicBezTo>
                <a:cubicBezTo>
                  <a:pt x="99" y="58"/>
                  <a:pt x="99" y="58"/>
                  <a:pt x="99" y="58"/>
                </a:cubicBezTo>
                <a:cubicBezTo>
                  <a:pt x="102" y="59"/>
                  <a:pt x="105" y="61"/>
                  <a:pt x="108" y="61"/>
                </a:cubicBezTo>
                <a:cubicBezTo>
                  <a:pt x="116" y="61"/>
                  <a:pt x="120" y="61"/>
                  <a:pt x="127" y="64"/>
                </a:cubicBezTo>
                <a:cubicBezTo>
                  <a:pt x="131" y="66"/>
                  <a:pt x="135" y="69"/>
                  <a:pt x="140" y="71"/>
                </a:cubicBezTo>
                <a:cubicBezTo>
                  <a:pt x="146" y="73"/>
                  <a:pt x="152" y="77"/>
                  <a:pt x="158" y="79"/>
                </a:cubicBezTo>
                <a:cubicBezTo>
                  <a:pt x="161" y="80"/>
                  <a:pt x="165" y="81"/>
                  <a:pt x="167" y="83"/>
                </a:cubicBezTo>
                <a:cubicBezTo>
                  <a:pt x="175" y="80"/>
                  <a:pt x="177" y="73"/>
                  <a:pt x="187" y="73"/>
                </a:cubicBezTo>
                <a:cubicBezTo>
                  <a:pt x="194" y="73"/>
                  <a:pt x="200" y="73"/>
                  <a:pt x="206" y="72"/>
                </a:cubicBezTo>
                <a:cubicBezTo>
                  <a:pt x="216" y="71"/>
                  <a:pt x="220" y="62"/>
                  <a:pt x="227" y="56"/>
                </a:cubicBezTo>
                <a:cubicBezTo>
                  <a:pt x="231" y="53"/>
                  <a:pt x="230" y="44"/>
                  <a:pt x="232" y="38"/>
                </a:cubicBezTo>
                <a:cubicBezTo>
                  <a:pt x="233" y="35"/>
                  <a:pt x="230" y="34"/>
                  <a:pt x="229" y="31"/>
                </a:cubicBezTo>
                <a:cubicBezTo>
                  <a:pt x="228" y="29"/>
                  <a:pt x="229" y="27"/>
                  <a:pt x="227" y="24"/>
                </a:cubicBezTo>
                <a:cubicBezTo>
                  <a:pt x="226" y="21"/>
                  <a:pt x="224" y="17"/>
                  <a:pt x="229" y="17"/>
                </a:cubicBezTo>
                <a:cubicBezTo>
                  <a:pt x="231" y="17"/>
                  <a:pt x="233" y="17"/>
                  <a:pt x="234" y="17"/>
                </a:cubicBezTo>
                <a:cubicBezTo>
                  <a:pt x="236" y="18"/>
                  <a:pt x="239" y="17"/>
                  <a:pt x="240" y="17"/>
                </a:cubicBezTo>
                <a:cubicBezTo>
                  <a:pt x="240" y="17"/>
                  <a:pt x="240" y="17"/>
                  <a:pt x="240" y="17"/>
                </a:cubicBezTo>
                <a:cubicBezTo>
                  <a:pt x="251" y="20"/>
                  <a:pt x="258" y="12"/>
                  <a:pt x="267" y="7"/>
                </a:cubicBezTo>
                <a:cubicBezTo>
                  <a:pt x="273" y="3"/>
                  <a:pt x="279" y="3"/>
                  <a:pt x="286" y="1"/>
                </a:cubicBezTo>
                <a:cubicBezTo>
                  <a:pt x="291" y="0"/>
                  <a:pt x="292" y="7"/>
                  <a:pt x="292" y="11"/>
                </a:cubicBezTo>
                <a:cubicBezTo>
                  <a:pt x="292" y="19"/>
                  <a:pt x="284" y="24"/>
                  <a:pt x="283" y="32"/>
                </a:cubicBezTo>
                <a:cubicBezTo>
                  <a:pt x="281" y="42"/>
                  <a:pt x="281" y="53"/>
                  <a:pt x="287" y="62"/>
                </a:cubicBezTo>
                <a:cubicBezTo>
                  <a:pt x="290" y="68"/>
                  <a:pt x="290" y="66"/>
                  <a:pt x="296" y="68"/>
                </a:cubicBezTo>
                <a:cubicBezTo>
                  <a:pt x="304" y="70"/>
                  <a:pt x="302" y="77"/>
                  <a:pt x="302" y="83"/>
                </a:cubicBezTo>
                <a:cubicBezTo>
                  <a:pt x="302" y="86"/>
                  <a:pt x="293" y="88"/>
                  <a:pt x="291" y="88"/>
                </a:cubicBezTo>
                <a:cubicBezTo>
                  <a:pt x="285" y="89"/>
                  <a:pt x="278" y="97"/>
                  <a:pt x="276" y="102"/>
                </a:cubicBezTo>
                <a:cubicBezTo>
                  <a:pt x="272" y="111"/>
                  <a:pt x="269" y="114"/>
                  <a:pt x="279" y="119"/>
                </a:cubicBezTo>
                <a:cubicBezTo>
                  <a:pt x="293" y="138"/>
                  <a:pt x="293" y="138"/>
                  <a:pt x="293" y="138"/>
                </a:cubicBezTo>
                <a:cubicBezTo>
                  <a:pt x="293" y="138"/>
                  <a:pt x="293" y="138"/>
                  <a:pt x="293" y="138"/>
                </a:cubicBezTo>
                <a:cubicBezTo>
                  <a:pt x="288" y="141"/>
                  <a:pt x="283" y="140"/>
                  <a:pt x="277" y="140"/>
                </a:cubicBezTo>
                <a:cubicBezTo>
                  <a:pt x="270" y="139"/>
                  <a:pt x="264" y="140"/>
                  <a:pt x="258" y="140"/>
                </a:cubicBezTo>
                <a:cubicBezTo>
                  <a:pt x="253" y="140"/>
                  <a:pt x="249" y="139"/>
                  <a:pt x="244" y="140"/>
                </a:cubicBezTo>
                <a:cubicBezTo>
                  <a:pt x="238" y="140"/>
                  <a:pt x="237" y="146"/>
                  <a:pt x="233" y="150"/>
                </a:cubicBezTo>
                <a:cubicBezTo>
                  <a:pt x="228" y="161"/>
                  <a:pt x="228" y="161"/>
                  <a:pt x="228" y="161"/>
                </a:cubicBezTo>
                <a:cubicBezTo>
                  <a:pt x="222" y="157"/>
                  <a:pt x="222" y="157"/>
                  <a:pt x="222" y="157"/>
                </a:cubicBezTo>
                <a:cubicBezTo>
                  <a:pt x="217" y="158"/>
                  <a:pt x="217" y="158"/>
                  <a:pt x="217" y="158"/>
                </a:cubicBezTo>
                <a:cubicBezTo>
                  <a:pt x="212" y="161"/>
                  <a:pt x="212" y="161"/>
                  <a:pt x="212" y="161"/>
                </a:cubicBezTo>
                <a:cubicBezTo>
                  <a:pt x="207" y="164"/>
                  <a:pt x="207" y="164"/>
                  <a:pt x="207" y="164"/>
                </a:cubicBezTo>
                <a:cubicBezTo>
                  <a:pt x="207" y="164"/>
                  <a:pt x="207" y="164"/>
                  <a:pt x="207" y="164"/>
                </a:cubicBezTo>
                <a:cubicBezTo>
                  <a:pt x="196" y="168"/>
                  <a:pt x="196" y="168"/>
                  <a:pt x="196" y="168"/>
                </a:cubicBezTo>
                <a:cubicBezTo>
                  <a:pt x="193" y="169"/>
                  <a:pt x="189" y="171"/>
                  <a:pt x="187" y="174"/>
                </a:cubicBezTo>
                <a:cubicBezTo>
                  <a:pt x="185" y="176"/>
                  <a:pt x="184" y="179"/>
                  <a:pt x="180" y="179"/>
                </a:cubicBezTo>
                <a:cubicBezTo>
                  <a:pt x="172" y="179"/>
                  <a:pt x="171" y="170"/>
                  <a:pt x="162" y="170"/>
                </a:cubicBezTo>
                <a:cubicBezTo>
                  <a:pt x="157" y="169"/>
                  <a:pt x="150" y="170"/>
                  <a:pt x="147" y="166"/>
                </a:cubicBezTo>
                <a:cubicBezTo>
                  <a:pt x="140" y="158"/>
                  <a:pt x="141" y="169"/>
                  <a:pt x="134" y="171"/>
                </a:cubicBezTo>
                <a:cubicBezTo>
                  <a:pt x="118" y="171"/>
                  <a:pt x="118" y="171"/>
                  <a:pt x="118" y="171"/>
                </a:cubicBezTo>
                <a:cubicBezTo>
                  <a:pt x="118" y="171"/>
                  <a:pt x="118" y="171"/>
                  <a:pt x="118" y="171"/>
                </a:cubicBezTo>
                <a:cubicBezTo>
                  <a:pt x="114" y="157"/>
                  <a:pt x="100" y="169"/>
                  <a:pt x="93" y="171"/>
                </a:cubicBezTo>
                <a:cubicBezTo>
                  <a:pt x="92" y="171"/>
                  <a:pt x="88" y="164"/>
                  <a:pt x="86" y="163"/>
                </a:cubicBezTo>
                <a:cubicBezTo>
                  <a:pt x="84" y="162"/>
                  <a:pt x="82" y="160"/>
                  <a:pt x="80" y="159"/>
                </a:cubicBezTo>
                <a:cubicBezTo>
                  <a:pt x="77" y="157"/>
                  <a:pt x="74" y="153"/>
                  <a:pt x="73" y="151"/>
                </a:cubicBezTo>
                <a:cubicBezTo>
                  <a:pt x="69" y="146"/>
                  <a:pt x="63" y="148"/>
                  <a:pt x="58" y="149"/>
                </a:cubicBezTo>
                <a:cubicBezTo>
                  <a:pt x="54" y="150"/>
                  <a:pt x="50" y="150"/>
                  <a:pt x="47" y="149"/>
                </a:cubicBezTo>
                <a:cubicBezTo>
                  <a:pt x="44" y="149"/>
                  <a:pt x="38" y="146"/>
                  <a:pt x="36" y="145"/>
                </a:cubicBezTo>
                <a:cubicBezTo>
                  <a:pt x="35" y="144"/>
                  <a:pt x="33" y="143"/>
                  <a:pt x="32" y="143"/>
                </a:cubicBezTo>
                <a:cubicBezTo>
                  <a:pt x="28" y="142"/>
                  <a:pt x="28" y="142"/>
                  <a:pt x="28" y="142"/>
                </a:cubicBezTo>
                <a:cubicBezTo>
                  <a:pt x="21" y="140"/>
                  <a:pt x="15" y="138"/>
                  <a:pt x="9" y="133"/>
                </a:cubicBezTo>
                <a:cubicBezTo>
                  <a:pt x="7" y="132"/>
                  <a:pt x="5" y="130"/>
                  <a:pt x="4" y="128"/>
                </a:cubicBezTo>
                <a:cubicBezTo>
                  <a:pt x="2" y="125"/>
                  <a:pt x="0" y="120"/>
                  <a:pt x="0" y="116"/>
                </a:cubicBezTo>
                <a:cubicBezTo>
                  <a:pt x="1" y="112"/>
                  <a:pt x="3" y="108"/>
                  <a:pt x="5" y="106"/>
                </a:cubicBezTo>
                <a:cubicBezTo>
                  <a:pt x="5" y="106"/>
                  <a:pt x="5" y="106"/>
                  <a:pt x="5" y="106"/>
                </a:cubicBezTo>
                <a:cubicBezTo>
                  <a:pt x="6" y="104"/>
                  <a:pt x="8" y="101"/>
                  <a:pt x="10" y="100"/>
                </a:cubicBezTo>
                <a:cubicBezTo>
                  <a:pt x="12" y="99"/>
                  <a:pt x="13" y="98"/>
                  <a:pt x="15" y="97"/>
                </a:cubicBezTo>
                <a:cubicBezTo>
                  <a:pt x="15" y="97"/>
                  <a:pt x="17" y="95"/>
                  <a:pt x="17" y="95"/>
                </a:cubicBezTo>
                <a:cubicBezTo>
                  <a:pt x="17" y="95"/>
                  <a:pt x="17" y="95"/>
                  <a:pt x="17" y="95"/>
                </a:cubicBezTo>
                <a:cubicBezTo>
                  <a:pt x="20" y="94"/>
                  <a:pt x="22" y="92"/>
                  <a:pt x="25" y="91"/>
                </a:cubicBezTo>
                <a:cubicBezTo>
                  <a:pt x="28" y="91"/>
                  <a:pt x="32" y="90"/>
                  <a:pt x="35" y="89"/>
                </a:cubicBezTo>
                <a:cubicBezTo>
                  <a:pt x="40" y="88"/>
                  <a:pt x="44" y="89"/>
                  <a:pt x="49" y="86"/>
                </a:cubicBezTo>
                <a:cubicBezTo>
                  <a:pt x="48" y="77"/>
                  <a:pt x="36" y="63"/>
                  <a:pt x="34" y="55"/>
                </a:cubicBezTo>
                <a:cubicBezTo>
                  <a:pt x="32" y="48"/>
                  <a:pt x="39" y="41"/>
                  <a:pt x="43" y="36"/>
                </a:cubicBezTo>
                <a:cubicBezTo>
                  <a:pt x="45" y="33"/>
                  <a:pt x="46" y="31"/>
                  <a:pt x="48" y="2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9" name="Freeform 27"/>
          <p:cNvSpPr>
            <a:spLocks/>
          </p:cNvSpPr>
          <p:nvPr/>
        </p:nvSpPr>
        <p:spPr bwMode="auto">
          <a:xfrm>
            <a:off x="8878755" y="3617520"/>
            <a:ext cx="1129031" cy="794504"/>
          </a:xfrm>
          <a:custGeom>
            <a:avLst/>
            <a:gdLst/>
            <a:ahLst/>
            <a:cxnLst>
              <a:cxn ang="0">
                <a:pos x="33" y="215"/>
              </a:cxn>
              <a:cxn ang="0">
                <a:pos x="28" y="196"/>
              </a:cxn>
              <a:cxn ang="0">
                <a:pos x="9" y="182"/>
              </a:cxn>
              <a:cxn ang="0">
                <a:pos x="6" y="161"/>
              </a:cxn>
              <a:cxn ang="0">
                <a:pos x="5" y="140"/>
              </a:cxn>
              <a:cxn ang="0">
                <a:pos x="34" y="112"/>
              </a:cxn>
              <a:cxn ang="0">
                <a:pos x="40" y="109"/>
              </a:cxn>
              <a:cxn ang="0">
                <a:pos x="58" y="113"/>
              </a:cxn>
              <a:cxn ang="0">
                <a:pos x="75" y="105"/>
              </a:cxn>
              <a:cxn ang="0">
                <a:pos x="94" y="102"/>
              </a:cxn>
              <a:cxn ang="0">
                <a:pos x="123" y="82"/>
              </a:cxn>
              <a:cxn ang="0">
                <a:pos x="147" y="69"/>
              </a:cxn>
              <a:cxn ang="0">
                <a:pos x="166" y="54"/>
              </a:cxn>
              <a:cxn ang="0">
                <a:pos x="179" y="26"/>
              </a:cxn>
              <a:cxn ang="0">
                <a:pos x="185" y="17"/>
              </a:cxn>
              <a:cxn ang="0">
                <a:pos x="195" y="1"/>
              </a:cxn>
              <a:cxn ang="0">
                <a:pos x="201" y="0"/>
              </a:cxn>
              <a:cxn ang="0">
                <a:pos x="239" y="16"/>
              </a:cxn>
              <a:cxn ang="0">
                <a:pos x="271" y="34"/>
              </a:cxn>
              <a:cxn ang="0">
                <a:pos x="302" y="32"/>
              </a:cxn>
              <a:cxn ang="0">
                <a:pos x="303" y="70"/>
              </a:cxn>
              <a:cxn ang="0">
                <a:pos x="307" y="91"/>
              </a:cxn>
              <a:cxn ang="0">
                <a:pos x="316" y="100"/>
              </a:cxn>
              <a:cxn ang="0">
                <a:pos x="328" y="121"/>
              </a:cxn>
              <a:cxn ang="0">
                <a:pos x="334" y="150"/>
              </a:cxn>
              <a:cxn ang="0">
                <a:pos x="346" y="170"/>
              </a:cxn>
              <a:cxn ang="0">
                <a:pos x="358" y="195"/>
              </a:cxn>
              <a:cxn ang="0">
                <a:pos x="369" y="214"/>
              </a:cxn>
              <a:cxn ang="0">
                <a:pos x="341" y="223"/>
              </a:cxn>
              <a:cxn ang="0">
                <a:pos x="296" y="243"/>
              </a:cxn>
              <a:cxn ang="0">
                <a:pos x="229" y="255"/>
              </a:cxn>
              <a:cxn ang="0">
                <a:pos x="140" y="250"/>
              </a:cxn>
              <a:cxn ang="0">
                <a:pos x="96" y="216"/>
              </a:cxn>
              <a:cxn ang="0">
                <a:pos x="32" y="226"/>
              </a:cxn>
            </a:cxnLst>
            <a:rect l="0" t="0" r="r" b="b"/>
            <a:pathLst>
              <a:path w="369" h="259">
                <a:moveTo>
                  <a:pt x="32" y="226"/>
                </a:moveTo>
                <a:cubicBezTo>
                  <a:pt x="32" y="222"/>
                  <a:pt x="32" y="218"/>
                  <a:pt x="33" y="215"/>
                </a:cubicBezTo>
                <a:cubicBezTo>
                  <a:pt x="36" y="207"/>
                  <a:pt x="28" y="201"/>
                  <a:pt x="28" y="197"/>
                </a:cubicBezTo>
                <a:cubicBezTo>
                  <a:pt x="29" y="195"/>
                  <a:pt x="29" y="197"/>
                  <a:pt x="28" y="196"/>
                </a:cubicBezTo>
                <a:cubicBezTo>
                  <a:pt x="27" y="193"/>
                  <a:pt x="27" y="190"/>
                  <a:pt x="24" y="188"/>
                </a:cubicBezTo>
                <a:cubicBezTo>
                  <a:pt x="21" y="184"/>
                  <a:pt x="13" y="186"/>
                  <a:pt x="9" y="182"/>
                </a:cubicBezTo>
                <a:cubicBezTo>
                  <a:pt x="7" y="180"/>
                  <a:pt x="11" y="171"/>
                  <a:pt x="10" y="168"/>
                </a:cubicBezTo>
                <a:cubicBezTo>
                  <a:pt x="10" y="166"/>
                  <a:pt x="8" y="163"/>
                  <a:pt x="6" y="161"/>
                </a:cubicBezTo>
                <a:cubicBezTo>
                  <a:pt x="0" y="154"/>
                  <a:pt x="6" y="156"/>
                  <a:pt x="10" y="154"/>
                </a:cubicBezTo>
                <a:cubicBezTo>
                  <a:pt x="15" y="149"/>
                  <a:pt x="4" y="144"/>
                  <a:pt x="5" y="140"/>
                </a:cubicBezTo>
                <a:cubicBezTo>
                  <a:pt x="8" y="133"/>
                  <a:pt x="15" y="125"/>
                  <a:pt x="21" y="120"/>
                </a:cubicBezTo>
                <a:cubicBezTo>
                  <a:pt x="24" y="118"/>
                  <a:pt x="29" y="110"/>
                  <a:pt x="34" y="112"/>
                </a:cubicBezTo>
                <a:cubicBezTo>
                  <a:pt x="37" y="113"/>
                  <a:pt x="39" y="111"/>
                  <a:pt x="40" y="109"/>
                </a:cubicBezTo>
                <a:cubicBezTo>
                  <a:pt x="40" y="109"/>
                  <a:pt x="40" y="109"/>
                  <a:pt x="40" y="109"/>
                </a:cubicBezTo>
                <a:cubicBezTo>
                  <a:pt x="41" y="109"/>
                  <a:pt x="41" y="108"/>
                  <a:pt x="43" y="109"/>
                </a:cubicBezTo>
                <a:cubicBezTo>
                  <a:pt x="46" y="112"/>
                  <a:pt x="55" y="121"/>
                  <a:pt x="58" y="113"/>
                </a:cubicBezTo>
                <a:cubicBezTo>
                  <a:pt x="60" y="108"/>
                  <a:pt x="63" y="112"/>
                  <a:pt x="67" y="110"/>
                </a:cubicBezTo>
                <a:cubicBezTo>
                  <a:pt x="69" y="109"/>
                  <a:pt x="73" y="106"/>
                  <a:pt x="75" y="105"/>
                </a:cubicBezTo>
                <a:cubicBezTo>
                  <a:pt x="77" y="103"/>
                  <a:pt x="79" y="102"/>
                  <a:pt x="81" y="100"/>
                </a:cubicBezTo>
                <a:cubicBezTo>
                  <a:pt x="94" y="102"/>
                  <a:pt x="94" y="102"/>
                  <a:pt x="94" y="102"/>
                </a:cubicBezTo>
                <a:cubicBezTo>
                  <a:pt x="101" y="102"/>
                  <a:pt x="103" y="102"/>
                  <a:pt x="109" y="99"/>
                </a:cubicBezTo>
                <a:cubicBezTo>
                  <a:pt x="115" y="95"/>
                  <a:pt x="119" y="88"/>
                  <a:pt x="123" y="82"/>
                </a:cubicBezTo>
                <a:cubicBezTo>
                  <a:pt x="127" y="75"/>
                  <a:pt x="129" y="75"/>
                  <a:pt x="134" y="73"/>
                </a:cubicBezTo>
                <a:cubicBezTo>
                  <a:pt x="138" y="71"/>
                  <a:pt x="143" y="71"/>
                  <a:pt x="147" y="69"/>
                </a:cubicBezTo>
                <a:cubicBezTo>
                  <a:pt x="150" y="68"/>
                  <a:pt x="154" y="65"/>
                  <a:pt x="156" y="64"/>
                </a:cubicBezTo>
                <a:cubicBezTo>
                  <a:pt x="160" y="61"/>
                  <a:pt x="164" y="58"/>
                  <a:pt x="166" y="54"/>
                </a:cubicBezTo>
                <a:cubicBezTo>
                  <a:pt x="168" y="52"/>
                  <a:pt x="171" y="41"/>
                  <a:pt x="171" y="40"/>
                </a:cubicBezTo>
                <a:cubicBezTo>
                  <a:pt x="173" y="35"/>
                  <a:pt x="177" y="31"/>
                  <a:pt x="179" y="26"/>
                </a:cubicBezTo>
                <a:cubicBezTo>
                  <a:pt x="180" y="24"/>
                  <a:pt x="178" y="21"/>
                  <a:pt x="180" y="20"/>
                </a:cubicBezTo>
                <a:cubicBezTo>
                  <a:pt x="183" y="18"/>
                  <a:pt x="183" y="22"/>
                  <a:pt x="185" y="17"/>
                </a:cubicBezTo>
                <a:cubicBezTo>
                  <a:pt x="185" y="15"/>
                  <a:pt x="184" y="5"/>
                  <a:pt x="188" y="6"/>
                </a:cubicBezTo>
                <a:cubicBezTo>
                  <a:pt x="193" y="8"/>
                  <a:pt x="192" y="2"/>
                  <a:pt x="195" y="1"/>
                </a:cubicBezTo>
                <a:cubicBezTo>
                  <a:pt x="196" y="1"/>
                  <a:pt x="200" y="1"/>
                  <a:pt x="201" y="0"/>
                </a:cubicBezTo>
                <a:cubicBezTo>
                  <a:pt x="201" y="0"/>
                  <a:pt x="201" y="0"/>
                  <a:pt x="201" y="0"/>
                </a:cubicBezTo>
                <a:cubicBezTo>
                  <a:pt x="213" y="6"/>
                  <a:pt x="213" y="6"/>
                  <a:pt x="213" y="6"/>
                </a:cubicBezTo>
                <a:cubicBezTo>
                  <a:pt x="223" y="10"/>
                  <a:pt x="230" y="10"/>
                  <a:pt x="239" y="16"/>
                </a:cubicBezTo>
                <a:cubicBezTo>
                  <a:pt x="246" y="21"/>
                  <a:pt x="252" y="21"/>
                  <a:pt x="260" y="25"/>
                </a:cubicBezTo>
                <a:cubicBezTo>
                  <a:pt x="263" y="26"/>
                  <a:pt x="267" y="32"/>
                  <a:pt x="271" y="34"/>
                </a:cubicBezTo>
                <a:cubicBezTo>
                  <a:pt x="276" y="37"/>
                  <a:pt x="279" y="46"/>
                  <a:pt x="285" y="40"/>
                </a:cubicBezTo>
                <a:cubicBezTo>
                  <a:pt x="289" y="36"/>
                  <a:pt x="296" y="29"/>
                  <a:pt x="302" y="32"/>
                </a:cubicBezTo>
                <a:cubicBezTo>
                  <a:pt x="302" y="37"/>
                  <a:pt x="301" y="41"/>
                  <a:pt x="300" y="46"/>
                </a:cubicBezTo>
                <a:cubicBezTo>
                  <a:pt x="299" y="54"/>
                  <a:pt x="302" y="62"/>
                  <a:pt x="303" y="70"/>
                </a:cubicBezTo>
                <a:cubicBezTo>
                  <a:pt x="304" y="73"/>
                  <a:pt x="305" y="76"/>
                  <a:pt x="305" y="79"/>
                </a:cubicBezTo>
                <a:cubicBezTo>
                  <a:pt x="306" y="83"/>
                  <a:pt x="305" y="87"/>
                  <a:pt x="307" y="91"/>
                </a:cubicBezTo>
                <a:cubicBezTo>
                  <a:pt x="309" y="92"/>
                  <a:pt x="311" y="94"/>
                  <a:pt x="312" y="96"/>
                </a:cubicBezTo>
                <a:cubicBezTo>
                  <a:pt x="314" y="97"/>
                  <a:pt x="315" y="99"/>
                  <a:pt x="316" y="100"/>
                </a:cubicBezTo>
                <a:cubicBezTo>
                  <a:pt x="316" y="100"/>
                  <a:pt x="316" y="100"/>
                  <a:pt x="316" y="100"/>
                </a:cubicBezTo>
                <a:cubicBezTo>
                  <a:pt x="322" y="105"/>
                  <a:pt x="324" y="114"/>
                  <a:pt x="328" y="121"/>
                </a:cubicBezTo>
                <a:cubicBezTo>
                  <a:pt x="331" y="126"/>
                  <a:pt x="332" y="127"/>
                  <a:pt x="332" y="133"/>
                </a:cubicBezTo>
                <a:cubicBezTo>
                  <a:pt x="332" y="138"/>
                  <a:pt x="332" y="146"/>
                  <a:pt x="334" y="150"/>
                </a:cubicBezTo>
                <a:cubicBezTo>
                  <a:pt x="336" y="153"/>
                  <a:pt x="341" y="156"/>
                  <a:pt x="342" y="160"/>
                </a:cubicBezTo>
                <a:cubicBezTo>
                  <a:pt x="343" y="164"/>
                  <a:pt x="344" y="167"/>
                  <a:pt x="346" y="170"/>
                </a:cubicBezTo>
                <a:cubicBezTo>
                  <a:pt x="348" y="173"/>
                  <a:pt x="353" y="177"/>
                  <a:pt x="354" y="180"/>
                </a:cubicBezTo>
                <a:cubicBezTo>
                  <a:pt x="355" y="185"/>
                  <a:pt x="356" y="191"/>
                  <a:pt x="358" y="195"/>
                </a:cubicBezTo>
                <a:cubicBezTo>
                  <a:pt x="369" y="214"/>
                  <a:pt x="369" y="214"/>
                  <a:pt x="369" y="214"/>
                </a:cubicBezTo>
                <a:cubicBezTo>
                  <a:pt x="369" y="214"/>
                  <a:pt x="369" y="214"/>
                  <a:pt x="369" y="214"/>
                </a:cubicBezTo>
                <a:cubicBezTo>
                  <a:pt x="368" y="214"/>
                  <a:pt x="367" y="215"/>
                  <a:pt x="366" y="215"/>
                </a:cubicBezTo>
                <a:cubicBezTo>
                  <a:pt x="358" y="219"/>
                  <a:pt x="347" y="219"/>
                  <a:pt x="341" y="223"/>
                </a:cubicBezTo>
                <a:cubicBezTo>
                  <a:pt x="336" y="227"/>
                  <a:pt x="330" y="231"/>
                  <a:pt x="324" y="233"/>
                </a:cubicBezTo>
                <a:cubicBezTo>
                  <a:pt x="316" y="237"/>
                  <a:pt x="306" y="242"/>
                  <a:pt x="296" y="243"/>
                </a:cubicBezTo>
                <a:cubicBezTo>
                  <a:pt x="285" y="244"/>
                  <a:pt x="269" y="244"/>
                  <a:pt x="259" y="249"/>
                </a:cubicBezTo>
                <a:cubicBezTo>
                  <a:pt x="252" y="252"/>
                  <a:pt x="237" y="254"/>
                  <a:pt x="229" y="255"/>
                </a:cubicBezTo>
                <a:cubicBezTo>
                  <a:pt x="218" y="257"/>
                  <a:pt x="212" y="259"/>
                  <a:pt x="201" y="254"/>
                </a:cubicBezTo>
                <a:cubicBezTo>
                  <a:pt x="186" y="248"/>
                  <a:pt x="156" y="247"/>
                  <a:pt x="140" y="250"/>
                </a:cubicBezTo>
                <a:cubicBezTo>
                  <a:pt x="133" y="242"/>
                  <a:pt x="130" y="235"/>
                  <a:pt x="120" y="229"/>
                </a:cubicBezTo>
                <a:cubicBezTo>
                  <a:pt x="113" y="225"/>
                  <a:pt x="104" y="218"/>
                  <a:pt x="96" y="216"/>
                </a:cubicBezTo>
                <a:cubicBezTo>
                  <a:pt x="79" y="213"/>
                  <a:pt x="60" y="206"/>
                  <a:pt x="45" y="218"/>
                </a:cubicBezTo>
                <a:cubicBezTo>
                  <a:pt x="41" y="221"/>
                  <a:pt x="37" y="224"/>
                  <a:pt x="32" y="22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0" name="Freeform 28"/>
          <p:cNvSpPr>
            <a:spLocks/>
          </p:cNvSpPr>
          <p:nvPr/>
        </p:nvSpPr>
        <p:spPr bwMode="auto">
          <a:xfrm>
            <a:off x="9845442" y="3782323"/>
            <a:ext cx="917492" cy="489493"/>
          </a:xfrm>
          <a:custGeom>
            <a:avLst/>
            <a:gdLst/>
            <a:ahLst/>
            <a:cxnLst>
              <a:cxn ang="0">
                <a:pos x="277" y="10"/>
              </a:cxn>
              <a:cxn ang="0">
                <a:pos x="287" y="12"/>
              </a:cxn>
              <a:cxn ang="0">
                <a:pos x="287" y="12"/>
              </a:cxn>
              <a:cxn ang="0">
                <a:pos x="298" y="29"/>
              </a:cxn>
              <a:cxn ang="0">
                <a:pos x="296" y="53"/>
              </a:cxn>
              <a:cxn ang="0">
                <a:pos x="296" y="63"/>
              </a:cxn>
              <a:cxn ang="0">
                <a:pos x="278" y="57"/>
              </a:cxn>
              <a:cxn ang="0">
                <a:pos x="258" y="58"/>
              </a:cxn>
              <a:cxn ang="0">
                <a:pos x="253" y="73"/>
              </a:cxn>
              <a:cxn ang="0">
                <a:pos x="248" y="85"/>
              </a:cxn>
              <a:cxn ang="0">
                <a:pos x="253" y="91"/>
              </a:cxn>
              <a:cxn ang="0">
                <a:pos x="265" y="100"/>
              </a:cxn>
              <a:cxn ang="0">
                <a:pos x="266" y="118"/>
              </a:cxn>
              <a:cxn ang="0">
                <a:pos x="266" y="118"/>
              </a:cxn>
              <a:cxn ang="0">
                <a:pos x="256" y="121"/>
              </a:cxn>
              <a:cxn ang="0">
                <a:pos x="204" y="128"/>
              </a:cxn>
              <a:cxn ang="0">
                <a:pos x="174" y="122"/>
              </a:cxn>
              <a:cxn ang="0">
                <a:pos x="157" y="117"/>
              </a:cxn>
              <a:cxn ang="0">
                <a:pos x="142" y="119"/>
              </a:cxn>
              <a:cxn ang="0">
                <a:pos x="132" y="117"/>
              </a:cxn>
              <a:cxn ang="0">
                <a:pos x="113" y="125"/>
              </a:cxn>
              <a:cxn ang="0">
                <a:pos x="85" y="136"/>
              </a:cxn>
              <a:cxn ang="0">
                <a:pos x="72" y="143"/>
              </a:cxn>
              <a:cxn ang="0">
                <a:pos x="53" y="160"/>
              </a:cxn>
              <a:cxn ang="0">
                <a:pos x="53" y="160"/>
              </a:cxn>
              <a:cxn ang="0">
                <a:pos x="42" y="141"/>
              </a:cxn>
              <a:cxn ang="0">
                <a:pos x="38" y="126"/>
              </a:cxn>
              <a:cxn ang="0">
                <a:pos x="30" y="116"/>
              </a:cxn>
              <a:cxn ang="0">
                <a:pos x="26" y="106"/>
              </a:cxn>
              <a:cxn ang="0">
                <a:pos x="18" y="96"/>
              </a:cxn>
              <a:cxn ang="0">
                <a:pos x="16" y="79"/>
              </a:cxn>
              <a:cxn ang="0">
                <a:pos x="12" y="67"/>
              </a:cxn>
              <a:cxn ang="0">
                <a:pos x="0" y="46"/>
              </a:cxn>
              <a:cxn ang="0">
                <a:pos x="0" y="46"/>
              </a:cxn>
              <a:cxn ang="0">
                <a:pos x="17" y="42"/>
              </a:cxn>
              <a:cxn ang="0">
                <a:pos x="30" y="36"/>
              </a:cxn>
              <a:cxn ang="0">
                <a:pos x="51" y="42"/>
              </a:cxn>
              <a:cxn ang="0">
                <a:pos x="73" y="36"/>
              </a:cxn>
              <a:cxn ang="0">
                <a:pos x="93" y="29"/>
              </a:cxn>
              <a:cxn ang="0">
                <a:pos x="116" y="32"/>
              </a:cxn>
              <a:cxn ang="0">
                <a:pos x="114" y="4"/>
              </a:cxn>
              <a:cxn ang="0">
                <a:pos x="115" y="4"/>
              </a:cxn>
              <a:cxn ang="0">
                <a:pos x="145" y="16"/>
              </a:cxn>
              <a:cxn ang="0">
                <a:pos x="173" y="0"/>
              </a:cxn>
              <a:cxn ang="0">
                <a:pos x="173" y="0"/>
              </a:cxn>
              <a:cxn ang="0">
                <a:pos x="178" y="16"/>
              </a:cxn>
              <a:cxn ang="0">
                <a:pos x="183" y="23"/>
              </a:cxn>
              <a:cxn ang="0">
                <a:pos x="184" y="34"/>
              </a:cxn>
              <a:cxn ang="0">
                <a:pos x="202" y="48"/>
              </a:cxn>
              <a:cxn ang="0">
                <a:pos x="226" y="51"/>
              </a:cxn>
              <a:cxn ang="0">
                <a:pos x="277" y="10"/>
              </a:cxn>
            </a:cxnLst>
            <a:rect l="0" t="0" r="r" b="b"/>
            <a:pathLst>
              <a:path w="300" h="160">
                <a:moveTo>
                  <a:pt x="277" y="10"/>
                </a:moveTo>
                <a:cubicBezTo>
                  <a:pt x="280" y="13"/>
                  <a:pt x="286" y="10"/>
                  <a:pt x="287" y="12"/>
                </a:cubicBezTo>
                <a:cubicBezTo>
                  <a:pt x="287" y="12"/>
                  <a:pt x="287" y="12"/>
                  <a:pt x="287" y="12"/>
                </a:cubicBezTo>
                <a:cubicBezTo>
                  <a:pt x="290" y="19"/>
                  <a:pt x="295" y="22"/>
                  <a:pt x="298" y="29"/>
                </a:cubicBezTo>
                <a:cubicBezTo>
                  <a:pt x="300" y="33"/>
                  <a:pt x="290" y="50"/>
                  <a:pt x="296" y="53"/>
                </a:cubicBezTo>
                <a:cubicBezTo>
                  <a:pt x="296" y="63"/>
                  <a:pt x="296" y="63"/>
                  <a:pt x="296" y="63"/>
                </a:cubicBezTo>
                <a:cubicBezTo>
                  <a:pt x="291" y="68"/>
                  <a:pt x="282" y="57"/>
                  <a:pt x="278" y="57"/>
                </a:cubicBezTo>
                <a:cubicBezTo>
                  <a:pt x="273" y="63"/>
                  <a:pt x="263" y="58"/>
                  <a:pt x="258" y="58"/>
                </a:cubicBezTo>
                <a:cubicBezTo>
                  <a:pt x="257" y="59"/>
                  <a:pt x="254" y="71"/>
                  <a:pt x="253" y="73"/>
                </a:cubicBezTo>
                <a:cubicBezTo>
                  <a:pt x="252" y="78"/>
                  <a:pt x="248" y="80"/>
                  <a:pt x="248" y="85"/>
                </a:cubicBezTo>
                <a:cubicBezTo>
                  <a:pt x="251" y="87"/>
                  <a:pt x="248" y="91"/>
                  <a:pt x="253" y="91"/>
                </a:cubicBezTo>
                <a:cubicBezTo>
                  <a:pt x="260" y="92"/>
                  <a:pt x="263" y="92"/>
                  <a:pt x="265" y="100"/>
                </a:cubicBezTo>
                <a:cubicBezTo>
                  <a:pt x="266" y="104"/>
                  <a:pt x="266" y="114"/>
                  <a:pt x="266" y="118"/>
                </a:cubicBezTo>
                <a:cubicBezTo>
                  <a:pt x="266" y="118"/>
                  <a:pt x="266" y="118"/>
                  <a:pt x="266" y="118"/>
                </a:cubicBezTo>
                <a:cubicBezTo>
                  <a:pt x="263" y="119"/>
                  <a:pt x="259" y="120"/>
                  <a:pt x="256" y="121"/>
                </a:cubicBezTo>
                <a:cubicBezTo>
                  <a:pt x="239" y="127"/>
                  <a:pt x="222" y="125"/>
                  <a:pt x="204" y="128"/>
                </a:cubicBezTo>
                <a:cubicBezTo>
                  <a:pt x="197" y="129"/>
                  <a:pt x="180" y="126"/>
                  <a:pt x="174" y="122"/>
                </a:cubicBezTo>
                <a:cubicBezTo>
                  <a:pt x="169" y="122"/>
                  <a:pt x="162" y="118"/>
                  <a:pt x="157" y="117"/>
                </a:cubicBezTo>
                <a:cubicBezTo>
                  <a:pt x="151" y="115"/>
                  <a:pt x="147" y="119"/>
                  <a:pt x="142" y="119"/>
                </a:cubicBezTo>
                <a:cubicBezTo>
                  <a:pt x="139" y="119"/>
                  <a:pt x="136" y="116"/>
                  <a:pt x="132" y="117"/>
                </a:cubicBezTo>
                <a:cubicBezTo>
                  <a:pt x="126" y="119"/>
                  <a:pt x="118" y="122"/>
                  <a:pt x="113" y="125"/>
                </a:cubicBezTo>
                <a:cubicBezTo>
                  <a:pt x="103" y="131"/>
                  <a:pt x="96" y="134"/>
                  <a:pt x="85" y="136"/>
                </a:cubicBezTo>
                <a:cubicBezTo>
                  <a:pt x="80" y="137"/>
                  <a:pt x="77" y="141"/>
                  <a:pt x="72" y="143"/>
                </a:cubicBezTo>
                <a:cubicBezTo>
                  <a:pt x="66" y="148"/>
                  <a:pt x="60" y="155"/>
                  <a:pt x="53" y="160"/>
                </a:cubicBezTo>
                <a:cubicBezTo>
                  <a:pt x="53" y="160"/>
                  <a:pt x="53" y="160"/>
                  <a:pt x="53" y="160"/>
                </a:cubicBezTo>
                <a:cubicBezTo>
                  <a:pt x="42" y="141"/>
                  <a:pt x="42" y="141"/>
                  <a:pt x="42" y="141"/>
                </a:cubicBezTo>
                <a:cubicBezTo>
                  <a:pt x="40" y="137"/>
                  <a:pt x="39" y="131"/>
                  <a:pt x="38" y="126"/>
                </a:cubicBezTo>
                <a:cubicBezTo>
                  <a:pt x="37" y="123"/>
                  <a:pt x="32" y="119"/>
                  <a:pt x="30" y="116"/>
                </a:cubicBezTo>
                <a:cubicBezTo>
                  <a:pt x="28" y="113"/>
                  <a:pt x="27" y="110"/>
                  <a:pt x="26" y="106"/>
                </a:cubicBezTo>
                <a:cubicBezTo>
                  <a:pt x="25" y="102"/>
                  <a:pt x="20" y="99"/>
                  <a:pt x="18" y="96"/>
                </a:cubicBezTo>
                <a:cubicBezTo>
                  <a:pt x="16" y="92"/>
                  <a:pt x="16" y="84"/>
                  <a:pt x="16" y="79"/>
                </a:cubicBezTo>
                <a:cubicBezTo>
                  <a:pt x="16" y="73"/>
                  <a:pt x="15" y="72"/>
                  <a:pt x="12" y="67"/>
                </a:cubicBezTo>
                <a:cubicBezTo>
                  <a:pt x="8" y="60"/>
                  <a:pt x="6" y="51"/>
                  <a:pt x="0" y="46"/>
                </a:cubicBezTo>
                <a:cubicBezTo>
                  <a:pt x="0" y="46"/>
                  <a:pt x="0" y="46"/>
                  <a:pt x="0" y="46"/>
                </a:cubicBezTo>
                <a:cubicBezTo>
                  <a:pt x="6" y="42"/>
                  <a:pt x="11" y="44"/>
                  <a:pt x="17" y="42"/>
                </a:cubicBezTo>
                <a:cubicBezTo>
                  <a:pt x="22" y="41"/>
                  <a:pt x="25" y="37"/>
                  <a:pt x="30" y="36"/>
                </a:cubicBezTo>
                <a:cubicBezTo>
                  <a:pt x="38" y="35"/>
                  <a:pt x="43" y="42"/>
                  <a:pt x="51" y="42"/>
                </a:cubicBezTo>
                <a:cubicBezTo>
                  <a:pt x="60" y="43"/>
                  <a:pt x="65" y="39"/>
                  <a:pt x="73" y="36"/>
                </a:cubicBezTo>
                <a:cubicBezTo>
                  <a:pt x="80" y="27"/>
                  <a:pt x="83" y="27"/>
                  <a:pt x="93" y="29"/>
                </a:cubicBezTo>
                <a:cubicBezTo>
                  <a:pt x="99" y="29"/>
                  <a:pt x="110" y="33"/>
                  <a:pt x="116" y="32"/>
                </a:cubicBezTo>
                <a:cubicBezTo>
                  <a:pt x="119" y="26"/>
                  <a:pt x="110" y="9"/>
                  <a:pt x="114" y="4"/>
                </a:cubicBezTo>
                <a:cubicBezTo>
                  <a:pt x="115" y="4"/>
                  <a:pt x="115" y="4"/>
                  <a:pt x="115" y="4"/>
                </a:cubicBezTo>
                <a:cubicBezTo>
                  <a:pt x="123" y="12"/>
                  <a:pt x="134" y="15"/>
                  <a:pt x="145" y="16"/>
                </a:cubicBezTo>
                <a:cubicBezTo>
                  <a:pt x="156" y="18"/>
                  <a:pt x="164" y="5"/>
                  <a:pt x="173" y="0"/>
                </a:cubicBezTo>
                <a:cubicBezTo>
                  <a:pt x="173" y="0"/>
                  <a:pt x="173" y="0"/>
                  <a:pt x="173" y="0"/>
                </a:cubicBezTo>
                <a:cubicBezTo>
                  <a:pt x="178" y="16"/>
                  <a:pt x="178" y="16"/>
                  <a:pt x="178" y="16"/>
                </a:cubicBezTo>
                <a:cubicBezTo>
                  <a:pt x="179" y="18"/>
                  <a:pt x="182" y="21"/>
                  <a:pt x="183" y="23"/>
                </a:cubicBezTo>
                <a:cubicBezTo>
                  <a:pt x="185" y="25"/>
                  <a:pt x="183" y="31"/>
                  <a:pt x="184" y="34"/>
                </a:cubicBezTo>
                <a:cubicBezTo>
                  <a:pt x="187" y="40"/>
                  <a:pt x="196" y="48"/>
                  <a:pt x="202" y="48"/>
                </a:cubicBezTo>
                <a:cubicBezTo>
                  <a:pt x="226" y="51"/>
                  <a:pt x="226" y="51"/>
                  <a:pt x="226" y="51"/>
                </a:cubicBezTo>
                <a:cubicBezTo>
                  <a:pt x="248" y="54"/>
                  <a:pt x="263" y="24"/>
                  <a:pt x="277" y="1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1" name="Freeform 29"/>
          <p:cNvSpPr>
            <a:spLocks/>
          </p:cNvSpPr>
          <p:nvPr/>
        </p:nvSpPr>
        <p:spPr bwMode="auto">
          <a:xfrm>
            <a:off x="9481397" y="3201820"/>
            <a:ext cx="1018341" cy="723170"/>
          </a:xfrm>
          <a:custGeom>
            <a:avLst/>
            <a:gdLst/>
            <a:ahLst/>
            <a:cxnLst>
              <a:cxn ang="0">
                <a:pos x="0" y="99"/>
              </a:cxn>
              <a:cxn ang="0">
                <a:pos x="4" y="80"/>
              </a:cxn>
              <a:cxn ang="0">
                <a:pos x="33" y="75"/>
              </a:cxn>
              <a:cxn ang="0">
                <a:pos x="66" y="88"/>
              </a:cxn>
              <a:cxn ang="0">
                <a:pos x="82" y="77"/>
              </a:cxn>
              <a:cxn ang="0">
                <a:pos x="93" y="73"/>
              </a:cxn>
              <a:cxn ang="0">
                <a:pos x="103" y="67"/>
              </a:cxn>
              <a:cxn ang="0">
                <a:pos x="114" y="70"/>
              </a:cxn>
              <a:cxn ang="0">
                <a:pos x="130" y="49"/>
              </a:cxn>
              <a:cxn ang="0">
                <a:pos x="163" y="49"/>
              </a:cxn>
              <a:cxn ang="0">
                <a:pos x="179" y="47"/>
              </a:cxn>
              <a:cxn ang="0">
                <a:pos x="192" y="33"/>
              </a:cxn>
              <a:cxn ang="0">
                <a:pos x="212" y="27"/>
              </a:cxn>
              <a:cxn ang="0">
                <a:pos x="241" y="22"/>
              </a:cxn>
              <a:cxn ang="0">
                <a:pos x="265" y="25"/>
              </a:cxn>
              <a:cxn ang="0">
                <a:pos x="298" y="2"/>
              </a:cxn>
              <a:cxn ang="0">
                <a:pos x="308" y="0"/>
              </a:cxn>
              <a:cxn ang="0">
                <a:pos x="320" y="13"/>
              </a:cxn>
              <a:cxn ang="0">
                <a:pos x="333" y="51"/>
              </a:cxn>
              <a:cxn ang="0">
                <a:pos x="323" y="62"/>
              </a:cxn>
              <a:cxn ang="0">
                <a:pos x="319" y="73"/>
              </a:cxn>
              <a:cxn ang="0">
                <a:pos x="315" y="86"/>
              </a:cxn>
              <a:cxn ang="0">
                <a:pos x="319" y="114"/>
              </a:cxn>
              <a:cxn ang="0">
                <a:pos x="308" y="141"/>
              </a:cxn>
              <a:cxn ang="0">
                <a:pos x="287" y="167"/>
              </a:cxn>
              <a:cxn ang="0">
                <a:pos x="292" y="190"/>
              </a:cxn>
              <a:cxn ang="0">
                <a:pos x="234" y="194"/>
              </a:cxn>
              <a:cxn ang="0">
                <a:pos x="235" y="222"/>
              </a:cxn>
              <a:cxn ang="0">
                <a:pos x="192" y="226"/>
              </a:cxn>
              <a:cxn ang="0">
                <a:pos x="149" y="226"/>
              </a:cxn>
              <a:cxn ang="0">
                <a:pos x="119" y="236"/>
              </a:cxn>
              <a:cxn ang="0">
                <a:pos x="115" y="232"/>
              </a:cxn>
              <a:cxn ang="0">
                <a:pos x="108" y="215"/>
              </a:cxn>
              <a:cxn ang="0">
                <a:pos x="103" y="182"/>
              </a:cxn>
              <a:cxn ang="0">
                <a:pos x="88" y="176"/>
              </a:cxn>
              <a:cxn ang="0">
                <a:pos x="63" y="161"/>
              </a:cxn>
              <a:cxn ang="0">
                <a:pos x="16" y="142"/>
              </a:cxn>
              <a:cxn ang="0">
                <a:pos x="4" y="136"/>
              </a:cxn>
              <a:cxn ang="0">
                <a:pos x="16" y="126"/>
              </a:cxn>
              <a:cxn ang="0">
                <a:pos x="19" y="116"/>
              </a:cxn>
              <a:cxn ang="0">
                <a:pos x="2" y="104"/>
              </a:cxn>
            </a:cxnLst>
            <a:rect l="0" t="0" r="r" b="b"/>
            <a:pathLst>
              <a:path w="333" h="236">
                <a:moveTo>
                  <a:pt x="2" y="104"/>
                </a:moveTo>
                <a:cubicBezTo>
                  <a:pt x="1" y="103"/>
                  <a:pt x="0" y="101"/>
                  <a:pt x="0" y="99"/>
                </a:cubicBezTo>
                <a:cubicBezTo>
                  <a:pt x="0" y="93"/>
                  <a:pt x="6" y="89"/>
                  <a:pt x="4" y="80"/>
                </a:cubicBezTo>
                <a:cubicBezTo>
                  <a:pt x="4" y="80"/>
                  <a:pt x="4" y="80"/>
                  <a:pt x="4" y="80"/>
                </a:cubicBezTo>
                <a:cubicBezTo>
                  <a:pt x="20" y="80"/>
                  <a:pt x="20" y="80"/>
                  <a:pt x="20" y="80"/>
                </a:cubicBezTo>
                <a:cubicBezTo>
                  <a:pt x="27" y="78"/>
                  <a:pt x="26" y="67"/>
                  <a:pt x="33" y="75"/>
                </a:cubicBezTo>
                <a:cubicBezTo>
                  <a:pt x="36" y="79"/>
                  <a:pt x="43" y="78"/>
                  <a:pt x="48" y="79"/>
                </a:cubicBezTo>
                <a:cubicBezTo>
                  <a:pt x="57" y="79"/>
                  <a:pt x="58" y="88"/>
                  <a:pt x="66" y="88"/>
                </a:cubicBezTo>
                <a:cubicBezTo>
                  <a:pt x="70" y="88"/>
                  <a:pt x="71" y="85"/>
                  <a:pt x="73" y="83"/>
                </a:cubicBezTo>
                <a:cubicBezTo>
                  <a:pt x="75" y="80"/>
                  <a:pt x="79" y="78"/>
                  <a:pt x="82" y="77"/>
                </a:cubicBezTo>
                <a:cubicBezTo>
                  <a:pt x="93" y="73"/>
                  <a:pt x="93" y="73"/>
                  <a:pt x="93" y="73"/>
                </a:cubicBezTo>
                <a:cubicBezTo>
                  <a:pt x="93" y="73"/>
                  <a:pt x="93" y="73"/>
                  <a:pt x="93" y="73"/>
                </a:cubicBezTo>
                <a:cubicBezTo>
                  <a:pt x="98" y="70"/>
                  <a:pt x="98" y="70"/>
                  <a:pt x="98" y="70"/>
                </a:cubicBezTo>
                <a:cubicBezTo>
                  <a:pt x="103" y="67"/>
                  <a:pt x="103" y="67"/>
                  <a:pt x="103" y="67"/>
                </a:cubicBezTo>
                <a:cubicBezTo>
                  <a:pt x="108" y="66"/>
                  <a:pt x="108" y="66"/>
                  <a:pt x="108" y="66"/>
                </a:cubicBezTo>
                <a:cubicBezTo>
                  <a:pt x="114" y="70"/>
                  <a:pt x="114" y="70"/>
                  <a:pt x="114" y="70"/>
                </a:cubicBezTo>
                <a:cubicBezTo>
                  <a:pt x="119" y="59"/>
                  <a:pt x="119" y="59"/>
                  <a:pt x="119" y="59"/>
                </a:cubicBezTo>
                <a:cubicBezTo>
                  <a:pt x="123" y="55"/>
                  <a:pt x="124" y="49"/>
                  <a:pt x="130" y="49"/>
                </a:cubicBezTo>
                <a:cubicBezTo>
                  <a:pt x="135" y="48"/>
                  <a:pt x="139" y="49"/>
                  <a:pt x="144" y="49"/>
                </a:cubicBezTo>
                <a:cubicBezTo>
                  <a:pt x="150" y="49"/>
                  <a:pt x="156" y="48"/>
                  <a:pt x="163" y="49"/>
                </a:cubicBezTo>
                <a:cubicBezTo>
                  <a:pt x="169" y="49"/>
                  <a:pt x="174" y="50"/>
                  <a:pt x="179" y="47"/>
                </a:cubicBezTo>
                <a:cubicBezTo>
                  <a:pt x="179" y="47"/>
                  <a:pt x="179" y="47"/>
                  <a:pt x="179" y="47"/>
                </a:cubicBezTo>
                <a:cubicBezTo>
                  <a:pt x="183" y="45"/>
                  <a:pt x="185" y="46"/>
                  <a:pt x="187" y="41"/>
                </a:cubicBezTo>
                <a:cubicBezTo>
                  <a:pt x="188" y="39"/>
                  <a:pt x="190" y="34"/>
                  <a:pt x="192" y="33"/>
                </a:cubicBezTo>
                <a:cubicBezTo>
                  <a:pt x="197" y="31"/>
                  <a:pt x="202" y="22"/>
                  <a:pt x="206" y="22"/>
                </a:cubicBezTo>
                <a:cubicBezTo>
                  <a:pt x="206" y="22"/>
                  <a:pt x="211" y="26"/>
                  <a:pt x="212" y="27"/>
                </a:cubicBezTo>
                <a:cubicBezTo>
                  <a:pt x="218" y="29"/>
                  <a:pt x="225" y="34"/>
                  <a:pt x="231" y="28"/>
                </a:cubicBezTo>
                <a:cubicBezTo>
                  <a:pt x="234" y="25"/>
                  <a:pt x="235" y="21"/>
                  <a:pt x="241" y="22"/>
                </a:cubicBezTo>
                <a:cubicBezTo>
                  <a:pt x="245" y="23"/>
                  <a:pt x="249" y="26"/>
                  <a:pt x="253" y="26"/>
                </a:cubicBezTo>
                <a:cubicBezTo>
                  <a:pt x="259" y="30"/>
                  <a:pt x="259" y="29"/>
                  <a:pt x="265" y="25"/>
                </a:cubicBezTo>
                <a:cubicBezTo>
                  <a:pt x="273" y="20"/>
                  <a:pt x="279" y="13"/>
                  <a:pt x="287" y="8"/>
                </a:cubicBezTo>
                <a:cubicBezTo>
                  <a:pt x="290" y="6"/>
                  <a:pt x="294" y="3"/>
                  <a:pt x="298" y="2"/>
                </a:cubicBezTo>
                <a:cubicBezTo>
                  <a:pt x="301" y="0"/>
                  <a:pt x="305" y="1"/>
                  <a:pt x="308" y="0"/>
                </a:cubicBezTo>
                <a:cubicBezTo>
                  <a:pt x="308" y="0"/>
                  <a:pt x="308" y="0"/>
                  <a:pt x="308" y="0"/>
                </a:cubicBezTo>
                <a:cubicBezTo>
                  <a:pt x="311" y="0"/>
                  <a:pt x="314" y="0"/>
                  <a:pt x="317" y="1"/>
                </a:cubicBezTo>
                <a:cubicBezTo>
                  <a:pt x="318" y="2"/>
                  <a:pt x="319" y="11"/>
                  <a:pt x="320" y="13"/>
                </a:cubicBezTo>
                <a:cubicBezTo>
                  <a:pt x="322" y="20"/>
                  <a:pt x="325" y="25"/>
                  <a:pt x="330" y="32"/>
                </a:cubicBezTo>
                <a:cubicBezTo>
                  <a:pt x="333" y="36"/>
                  <a:pt x="333" y="46"/>
                  <a:pt x="333" y="51"/>
                </a:cubicBezTo>
                <a:cubicBezTo>
                  <a:pt x="333" y="51"/>
                  <a:pt x="333" y="51"/>
                  <a:pt x="333" y="51"/>
                </a:cubicBezTo>
                <a:cubicBezTo>
                  <a:pt x="323" y="62"/>
                  <a:pt x="323" y="62"/>
                  <a:pt x="323" y="62"/>
                </a:cubicBezTo>
                <a:cubicBezTo>
                  <a:pt x="321" y="65"/>
                  <a:pt x="320" y="68"/>
                  <a:pt x="320" y="72"/>
                </a:cubicBezTo>
                <a:cubicBezTo>
                  <a:pt x="319" y="72"/>
                  <a:pt x="319" y="72"/>
                  <a:pt x="319" y="73"/>
                </a:cubicBezTo>
                <a:cubicBezTo>
                  <a:pt x="316" y="74"/>
                  <a:pt x="313" y="77"/>
                  <a:pt x="313" y="80"/>
                </a:cubicBezTo>
                <a:cubicBezTo>
                  <a:pt x="313" y="82"/>
                  <a:pt x="315" y="84"/>
                  <a:pt x="315" y="86"/>
                </a:cubicBezTo>
                <a:cubicBezTo>
                  <a:pt x="315" y="90"/>
                  <a:pt x="314" y="94"/>
                  <a:pt x="315" y="97"/>
                </a:cubicBezTo>
                <a:cubicBezTo>
                  <a:pt x="318" y="103"/>
                  <a:pt x="319" y="108"/>
                  <a:pt x="319" y="114"/>
                </a:cubicBezTo>
                <a:cubicBezTo>
                  <a:pt x="318" y="120"/>
                  <a:pt x="314" y="124"/>
                  <a:pt x="311" y="130"/>
                </a:cubicBezTo>
                <a:cubicBezTo>
                  <a:pt x="309" y="134"/>
                  <a:pt x="310" y="137"/>
                  <a:pt x="308" y="141"/>
                </a:cubicBezTo>
                <a:cubicBezTo>
                  <a:pt x="306" y="146"/>
                  <a:pt x="302" y="153"/>
                  <a:pt x="297" y="157"/>
                </a:cubicBezTo>
                <a:cubicBezTo>
                  <a:pt x="293" y="159"/>
                  <a:pt x="288" y="163"/>
                  <a:pt x="287" y="167"/>
                </a:cubicBezTo>
                <a:cubicBezTo>
                  <a:pt x="292" y="190"/>
                  <a:pt x="292" y="190"/>
                  <a:pt x="292" y="190"/>
                </a:cubicBezTo>
                <a:cubicBezTo>
                  <a:pt x="292" y="190"/>
                  <a:pt x="292" y="190"/>
                  <a:pt x="292" y="190"/>
                </a:cubicBezTo>
                <a:cubicBezTo>
                  <a:pt x="283" y="195"/>
                  <a:pt x="275" y="208"/>
                  <a:pt x="264" y="206"/>
                </a:cubicBezTo>
                <a:cubicBezTo>
                  <a:pt x="253" y="205"/>
                  <a:pt x="242" y="202"/>
                  <a:pt x="234" y="194"/>
                </a:cubicBezTo>
                <a:cubicBezTo>
                  <a:pt x="233" y="194"/>
                  <a:pt x="233" y="194"/>
                  <a:pt x="233" y="194"/>
                </a:cubicBezTo>
                <a:cubicBezTo>
                  <a:pt x="229" y="199"/>
                  <a:pt x="238" y="216"/>
                  <a:pt x="235" y="222"/>
                </a:cubicBezTo>
                <a:cubicBezTo>
                  <a:pt x="229" y="223"/>
                  <a:pt x="218" y="219"/>
                  <a:pt x="212" y="219"/>
                </a:cubicBezTo>
                <a:cubicBezTo>
                  <a:pt x="202" y="217"/>
                  <a:pt x="199" y="217"/>
                  <a:pt x="192" y="226"/>
                </a:cubicBezTo>
                <a:cubicBezTo>
                  <a:pt x="184" y="229"/>
                  <a:pt x="179" y="233"/>
                  <a:pt x="170" y="232"/>
                </a:cubicBezTo>
                <a:cubicBezTo>
                  <a:pt x="162" y="232"/>
                  <a:pt x="157" y="225"/>
                  <a:pt x="149" y="226"/>
                </a:cubicBezTo>
                <a:cubicBezTo>
                  <a:pt x="144" y="227"/>
                  <a:pt x="141" y="231"/>
                  <a:pt x="136" y="232"/>
                </a:cubicBezTo>
                <a:cubicBezTo>
                  <a:pt x="130" y="234"/>
                  <a:pt x="125" y="232"/>
                  <a:pt x="119" y="236"/>
                </a:cubicBezTo>
                <a:cubicBezTo>
                  <a:pt x="119" y="236"/>
                  <a:pt x="119" y="236"/>
                  <a:pt x="119" y="236"/>
                </a:cubicBezTo>
                <a:cubicBezTo>
                  <a:pt x="118" y="235"/>
                  <a:pt x="117" y="233"/>
                  <a:pt x="115" y="232"/>
                </a:cubicBezTo>
                <a:cubicBezTo>
                  <a:pt x="114" y="230"/>
                  <a:pt x="112" y="228"/>
                  <a:pt x="110" y="227"/>
                </a:cubicBezTo>
                <a:cubicBezTo>
                  <a:pt x="108" y="223"/>
                  <a:pt x="109" y="219"/>
                  <a:pt x="108" y="215"/>
                </a:cubicBezTo>
                <a:cubicBezTo>
                  <a:pt x="108" y="212"/>
                  <a:pt x="107" y="209"/>
                  <a:pt x="106" y="206"/>
                </a:cubicBezTo>
                <a:cubicBezTo>
                  <a:pt x="105" y="198"/>
                  <a:pt x="102" y="190"/>
                  <a:pt x="103" y="182"/>
                </a:cubicBezTo>
                <a:cubicBezTo>
                  <a:pt x="104" y="177"/>
                  <a:pt x="105" y="173"/>
                  <a:pt x="105" y="168"/>
                </a:cubicBezTo>
                <a:cubicBezTo>
                  <a:pt x="99" y="165"/>
                  <a:pt x="92" y="172"/>
                  <a:pt x="88" y="176"/>
                </a:cubicBezTo>
                <a:cubicBezTo>
                  <a:pt x="82" y="182"/>
                  <a:pt x="79" y="173"/>
                  <a:pt x="74" y="170"/>
                </a:cubicBezTo>
                <a:cubicBezTo>
                  <a:pt x="70" y="168"/>
                  <a:pt x="66" y="162"/>
                  <a:pt x="63" y="161"/>
                </a:cubicBezTo>
                <a:cubicBezTo>
                  <a:pt x="55" y="157"/>
                  <a:pt x="49" y="157"/>
                  <a:pt x="42" y="152"/>
                </a:cubicBezTo>
                <a:cubicBezTo>
                  <a:pt x="33" y="146"/>
                  <a:pt x="26" y="146"/>
                  <a:pt x="16" y="142"/>
                </a:cubicBezTo>
                <a:cubicBezTo>
                  <a:pt x="4" y="136"/>
                  <a:pt x="4" y="136"/>
                  <a:pt x="4" y="136"/>
                </a:cubicBezTo>
                <a:cubicBezTo>
                  <a:pt x="4" y="136"/>
                  <a:pt x="4" y="136"/>
                  <a:pt x="4" y="136"/>
                </a:cubicBezTo>
                <a:cubicBezTo>
                  <a:pt x="6" y="134"/>
                  <a:pt x="7" y="132"/>
                  <a:pt x="9" y="131"/>
                </a:cubicBezTo>
                <a:cubicBezTo>
                  <a:pt x="11" y="129"/>
                  <a:pt x="14" y="129"/>
                  <a:pt x="16" y="126"/>
                </a:cubicBezTo>
                <a:cubicBezTo>
                  <a:pt x="16" y="125"/>
                  <a:pt x="17" y="123"/>
                  <a:pt x="17" y="121"/>
                </a:cubicBezTo>
                <a:cubicBezTo>
                  <a:pt x="17" y="119"/>
                  <a:pt x="18" y="118"/>
                  <a:pt x="19" y="116"/>
                </a:cubicBezTo>
                <a:cubicBezTo>
                  <a:pt x="26" y="104"/>
                  <a:pt x="18" y="96"/>
                  <a:pt x="6" y="104"/>
                </a:cubicBezTo>
                <a:cubicBezTo>
                  <a:pt x="5" y="105"/>
                  <a:pt x="3" y="105"/>
                  <a:pt x="2" y="10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2" name="Freeform 30"/>
          <p:cNvSpPr>
            <a:spLocks/>
          </p:cNvSpPr>
          <p:nvPr/>
        </p:nvSpPr>
        <p:spPr bwMode="auto">
          <a:xfrm>
            <a:off x="8694274" y="3494532"/>
            <a:ext cx="865836" cy="494413"/>
          </a:xfrm>
          <a:custGeom>
            <a:avLst/>
            <a:gdLst/>
            <a:ahLst/>
            <a:cxnLst>
              <a:cxn ang="0">
                <a:pos x="261" y="40"/>
              </a:cxn>
              <a:cxn ang="0">
                <a:pos x="266" y="35"/>
              </a:cxn>
              <a:cxn ang="0">
                <a:pos x="273" y="30"/>
              </a:cxn>
              <a:cxn ang="0">
                <a:pos x="274" y="25"/>
              </a:cxn>
              <a:cxn ang="0">
                <a:pos x="276" y="20"/>
              </a:cxn>
              <a:cxn ang="0">
                <a:pos x="263" y="8"/>
              </a:cxn>
              <a:cxn ang="0">
                <a:pos x="259" y="8"/>
              </a:cxn>
              <a:cxn ang="0">
                <a:pos x="259" y="8"/>
              </a:cxn>
              <a:cxn ang="0">
                <a:pos x="254" y="14"/>
              </a:cxn>
              <a:cxn ang="0">
                <a:pos x="238" y="31"/>
              </a:cxn>
              <a:cxn ang="0">
                <a:pos x="231" y="33"/>
              </a:cxn>
              <a:cxn ang="0">
                <a:pos x="220" y="36"/>
              </a:cxn>
              <a:cxn ang="0">
                <a:pos x="213" y="42"/>
              </a:cxn>
              <a:cxn ang="0">
                <a:pos x="199" y="34"/>
              </a:cxn>
              <a:cxn ang="0">
                <a:pos x="188" y="30"/>
              </a:cxn>
              <a:cxn ang="0">
                <a:pos x="176" y="18"/>
              </a:cxn>
              <a:cxn ang="0">
                <a:pos x="158" y="15"/>
              </a:cxn>
              <a:cxn ang="0">
                <a:pos x="154" y="20"/>
              </a:cxn>
              <a:cxn ang="0">
                <a:pos x="127" y="13"/>
              </a:cxn>
              <a:cxn ang="0">
                <a:pos x="122" y="17"/>
              </a:cxn>
              <a:cxn ang="0">
                <a:pos x="116" y="27"/>
              </a:cxn>
              <a:cxn ang="0">
                <a:pos x="112" y="35"/>
              </a:cxn>
              <a:cxn ang="0">
                <a:pos x="106" y="56"/>
              </a:cxn>
              <a:cxn ang="0">
                <a:pos x="90" y="65"/>
              </a:cxn>
              <a:cxn ang="0">
                <a:pos x="65" y="62"/>
              </a:cxn>
              <a:cxn ang="0">
                <a:pos x="52" y="65"/>
              </a:cxn>
              <a:cxn ang="0">
                <a:pos x="47" y="61"/>
              </a:cxn>
              <a:cxn ang="0">
                <a:pos x="35" y="55"/>
              </a:cxn>
              <a:cxn ang="0">
                <a:pos x="35" y="55"/>
              </a:cxn>
              <a:cxn ang="0">
                <a:pos x="21" y="77"/>
              </a:cxn>
              <a:cxn ang="0">
                <a:pos x="13" y="90"/>
              </a:cxn>
              <a:cxn ang="0">
                <a:pos x="3" y="107"/>
              </a:cxn>
              <a:cxn ang="0">
                <a:pos x="6" y="119"/>
              </a:cxn>
              <a:cxn ang="0">
                <a:pos x="24" y="124"/>
              </a:cxn>
              <a:cxn ang="0">
                <a:pos x="25" y="134"/>
              </a:cxn>
              <a:cxn ang="0">
                <a:pos x="29" y="141"/>
              </a:cxn>
              <a:cxn ang="0">
                <a:pos x="29" y="141"/>
              </a:cxn>
              <a:cxn ang="0">
                <a:pos x="38" y="137"/>
              </a:cxn>
              <a:cxn ang="0">
                <a:pos x="54" y="138"/>
              </a:cxn>
              <a:cxn ang="0">
                <a:pos x="74" y="145"/>
              </a:cxn>
              <a:cxn ang="0">
                <a:pos x="97" y="148"/>
              </a:cxn>
              <a:cxn ang="0">
                <a:pos x="100" y="149"/>
              </a:cxn>
              <a:cxn ang="0">
                <a:pos x="100" y="149"/>
              </a:cxn>
              <a:cxn ang="0">
                <a:pos x="103" y="149"/>
              </a:cxn>
              <a:cxn ang="0">
                <a:pos x="118" y="153"/>
              </a:cxn>
              <a:cxn ang="0">
                <a:pos x="127" y="150"/>
              </a:cxn>
              <a:cxn ang="0">
                <a:pos x="135" y="145"/>
              </a:cxn>
              <a:cxn ang="0">
                <a:pos x="141" y="140"/>
              </a:cxn>
              <a:cxn ang="0">
                <a:pos x="154" y="142"/>
              </a:cxn>
              <a:cxn ang="0">
                <a:pos x="169" y="139"/>
              </a:cxn>
              <a:cxn ang="0">
                <a:pos x="183" y="122"/>
              </a:cxn>
              <a:cxn ang="0">
                <a:pos x="194" y="113"/>
              </a:cxn>
              <a:cxn ang="0">
                <a:pos x="207" y="109"/>
              </a:cxn>
              <a:cxn ang="0">
                <a:pos x="216" y="104"/>
              </a:cxn>
              <a:cxn ang="0">
                <a:pos x="226" y="94"/>
              </a:cxn>
              <a:cxn ang="0">
                <a:pos x="231" y="80"/>
              </a:cxn>
              <a:cxn ang="0">
                <a:pos x="239" y="66"/>
              </a:cxn>
              <a:cxn ang="0">
                <a:pos x="240" y="60"/>
              </a:cxn>
              <a:cxn ang="0">
                <a:pos x="245" y="57"/>
              </a:cxn>
              <a:cxn ang="0">
                <a:pos x="248" y="46"/>
              </a:cxn>
              <a:cxn ang="0">
                <a:pos x="255" y="41"/>
              </a:cxn>
              <a:cxn ang="0">
                <a:pos x="261" y="40"/>
              </a:cxn>
            </a:cxnLst>
            <a:rect l="0" t="0" r="r" b="b"/>
            <a:pathLst>
              <a:path w="283" h="161">
                <a:moveTo>
                  <a:pt x="261" y="40"/>
                </a:moveTo>
                <a:cubicBezTo>
                  <a:pt x="263" y="38"/>
                  <a:pt x="264" y="36"/>
                  <a:pt x="266" y="35"/>
                </a:cubicBezTo>
                <a:cubicBezTo>
                  <a:pt x="268" y="33"/>
                  <a:pt x="271" y="33"/>
                  <a:pt x="273" y="30"/>
                </a:cubicBezTo>
                <a:cubicBezTo>
                  <a:pt x="273" y="29"/>
                  <a:pt x="274" y="27"/>
                  <a:pt x="274" y="25"/>
                </a:cubicBezTo>
                <a:cubicBezTo>
                  <a:pt x="274" y="23"/>
                  <a:pt x="275" y="22"/>
                  <a:pt x="276" y="20"/>
                </a:cubicBezTo>
                <a:cubicBezTo>
                  <a:pt x="283" y="8"/>
                  <a:pt x="275" y="0"/>
                  <a:pt x="263" y="8"/>
                </a:cubicBezTo>
                <a:cubicBezTo>
                  <a:pt x="262" y="9"/>
                  <a:pt x="260" y="9"/>
                  <a:pt x="259" y="8"/>
                </a:cubicBezTo>
                <a:cubicBezTo>
                  <a:pt x="259" y="8"/>
                  <a:pt x="259" y="8"/>
                  <a:pt x="259" y="8"/>
                </a:cubicBezTo>
                <a:cubicBezTo>
                  <a:pt x="254" y="14"/>
                  <a:pt x="254" y="14"/>
                  <a:pt x="254" y="14"/>
                </a:cubicBezTo>
                <a:cubicBezTo>
                  <a:pt x="248" y="18"/>
                  <a:pt x="246" y="28"/>
                  <a:pt x="238" y="31"/>
                </a:cubicBezTo>
                <a:cubicBezTo>
                  <a:pt x="236" y="32"/>
                  <a:pt x="234" y="32"/>
                  <a:pt x="231" y="33"/>
                </a:cubicBezTo>
                <a:cubicBezTo>
                  <a:pt x="227" y="34"/>
                  <a:pt x="223" y="34"/>
                  <a:pt x="220" y="36"/>
                </a:cubicBezTo>
                <a:cubicBezTo>
                  <a:pt x="217" y="38"/>
                  <a:pt x="216" y="41"/>
                  <a:pt x="213" y="42"/>
                </a:cubicBezTo>
                <a:cubicBezTo>
                  <a:pt x="206" y="44"/>
                  <a:pt x="203" y="38"/>
                  <a:pt x="199" y="34"/>
                </a:cubicBezTo>
                <a:cubicBezTo>
                  <a:pt x="196" y="31"/>
                  <a:pt x="192" y="32"/>
                  <a:pt x="188" y="30"/>
                </a:cubicBezTo>
                <a:cubicBezTo>
                  <a:pt x="184" y="28"/>
                  <a:pt x="179" y="21"/>
                  <a:pt x="176" y="18"/>
                </a:cubicBezTo>
                <a:cubicBezTo>
                  <a:pt x="170" y="12"/>
                  <a:pt x="165" y="17"/>
                  <a:pt x="158" y="15"/>
                </a:cubicBezTo>
                <a:cubicBezTo>
                  <a:pt x="153" y="13"/>
                  <a:pt x="156" y="18"/>
                  <a:pt x="154" y="20"/>
                </a:cubicBezTo>
                <a:cubicBezTo>
                  <a:pt x="151" y="22"/>
                  <a:pt x="129" y="17"/>
                  <a:pt x="127" y="13"/>
                </a:cubicBezTo>
                <a:cubicBezTo>
                  <a:pt x="125" y="13"/>
                  <a:pt x="123" y="16"/>
                  <a:pt x="122" y="17"/>
                </a:cubicBezTo>
                <a:cubicBezTo>
                  <a:pt x="119" y="18"/>
                  <a:pt x="118" y="24"/>
                  <a:pt x="116" y="27"/>
                </a:cubicBezTo>
                <a:cubicBezTo>
                  <a:pt x="113" y="30"/>
                  <a:pt x="110" y="30"/>
                  <a:pt x="112" y="35"/>
                </a:cubicBezTo>
                <a:cubicBezTo>
                  <a:pt x="115" y="44"/>
                  <a:pt x="114" y="50"/>
                  <a:pt x="106" y="56"/>
                </a:cubicBezTo>
                <a:cubicBezTo>
                  <a:pt x="102" y="58"/>
                  <a:pt x="95" y="66"/>
                  <a:pt x="90" y="65"/>
                </a:cubicBezTo>
                <a:cubicBezTo>
                  <a:pt x="81" y="65"/>
                  <a:pt x="73" y="62"/>
                  <a:pt x="65" y="62"/>
                </a:cubicBezTo>
                <a:cubicBezTo>
                  <a:pt x="62" y="62"/>
                  <a:pt x="54" y="65"/>
                  <a:pt x="52" y="65"/>
                </a:cubicBezTo>
                <a:cubicBezTo>
                  <a:pt x="50" y="64"/>
                  <a:pt x="50" y="62"/>
                  <a:pt x="47" y="61"/>
                </a:cubicBezTo>
                <a:cubicBezTo>
                  <a:pt x="35" y="55"/>
                  <a:pt x="35" y="55"/>
                  <a:pt x="35" y="55"/>
                </a:cubicBezTo>
                <a:cubicBezTo>
                  <a:pt x="35" y="55"/>
                  <a:pt x="35" y="55"/>
                  <a:pt x="35" y="55"/>
                </a:cubicBezTo>
                <a:cubicBezTo>
                  <a:pt x="21" y="77"/>
                  <a:pt x="21" y="77"/>
                  <a:pt x="21" y="77"/>
                </a:cubicBezTo>
                <a:cubicBezTo>
                  <a:pt x="20" y="81"/>
                  <a:pt x="15" y="86"/>
                  <a:pt x="13" y="90"/>
                </a:cubicBezTo>
                <a:cubicBezTo>
                  <a:pt x="3" y="107"/>
                  <a:pt x="3" y="107"/>
                  <a:pt x="3" y="107"/>
                </a:cubicBezTo>
                <a:cubicBezTo>
                  <a:pt x="0" y="114"/>
                  <a:pt x="6" y="114"/>
                  <a:pt x="6" y="119"/>
                </a:cubicBezTo>
                <a:cubicBezTo>
                  <a:pt x="7" y="129"/>
                  <a:pt x="22" y="115"/>
                  <a:pt x="24" y="124"/>
                </a:cubicBezTo>
                <a:cubicBezTo>
                  <a:pt x="24" y="128"/>
                  <a:pt x="24" y="131"/>
                  <a:pt x="25" y="134"/>
                </a:cubicBezTo>
                <a:cubicBezTo>
                  <a:pt x="25" y="136"/>
                  <a:pt x="29" y="141"/>
                  <a:pt x="29" y="141"/>
                </a:cubicBezTo>
                <a:cubicBezTo>
                  <a:pt x="29" y="141"/>
                  <a:pt x="29" y="141"/>
                  <a:pt x="29" y="141"/>
                </a:cubicBezTo>
                <a:cubicBezTo>
                  <a:pt x="38" y="137"/>
                  <a:pt x="38" y="137"/>
                  <a:pt x="38" y="137"/>
                </a:cubicBezTo>
                <a:cubicBezTo>
                  <a:pt x="43" y="138"/>
                  <a:pt x="49" y="136"/>
                  <a:pt x="54" y="138"/>
                </a:cubicBezTo>
                <a:cubicBezTo>
                  <a:pt x="61" y="141"/>
                  <a:pt x="67" y="145"/>
                  <a:pt x="74" y="145"/>
                </a:cubicBezTo>
                <a:cubicBezTo>
                  <a:pt x="82" y="145"/>
                  <a:pt x="89" y="145"/>
                  <a:pt x="97" y="148"/>
                </a:cubicBezTo>
                <a:cubicBezTo>
                  <a:pt x="100" y="149"/>
                  <a:pt x="100" y="149"/>
                  <a:pt x="100" y="149"/>
                </a:cubicBezTo>
                <a:cubicBezTo>
                  <a:pt x="100" y="149"/>
                  <a:pt x="100" y="149"/>
                  <a:pt x="100" y="149"/>
                </a:cubicBezTo>
                <a:cubicBezTo>
                  <a:pt x="101" y="149"/>
                  <a:pt x="101" y="148"/>
                  <a:pt x="103" y="149"/>
                </a:cubicBezTo>
                <a:cubicBezTo>
                  <a:pt x="106" y="152"/>
                  <a:pt x="115" y="161"/>
                  <a:pt x="118" y="153"/>
                </a:cubicBezTo>
                <a:cubicBezTo>
                  <a:pt x="120" y="148"/>
                  <a:pt x="123" y="152"/>
                  <a:pt x="127" y="150"/>
                </a:cubicBezTo>
                <a:cubicBezTo>
                  <a:pt x="129" y="149"/>
                  <a:pt x="133" y="146"/>
                  <a:pt x="135" y="145"/>
                </a:cubicBezTo>
                <a:cubicBezTo>
                  <a:pt x="137" y="143"/>
                  <a:pt x="139" y="142"/>
                  <a:pt x="141" y="140"/>
                </a:cubicBezTo>
                <a:cubicBezTo>
                  <a:pt x="154" y="142"/>
                  <a:pt x="154" y="142"/>
                  <a:pt x="154" y="142"/>
                </a:cubicBezTo>
                <a:cubicBezTo>
                  <a:pt x="161" y="142"/>
                  <a:pt x="163" y="142"/>
                  <a:pt x="169" y="139"/>
                </a:cubicBezTo>
                <a:cubicBezTo>
                  <a:pt x="175" y="135"/>
                  <a:pt x="179" y="128"/>
                  <a:pt x="183" y="122"/>
                </a:cubicBezTo>
                <a:cubicBezTo>
                  <a:pt x="187" y="115"/>
                  <a:pt x="189" y="115"/>
                  <a:pt x="194" y="113"/>
                </a:cubicBezTo>
                <a:cubicBezTo>
                  <a:pt x="198" y="111"/>
                  <a:pt x="203" y="111"/>
                  <a:pt x="207" y="109"/>
                </a:cubicBezTo>
                <a:cubicBezTo>
                  <a:pt x="210" y="108"/>
                  <a:pt x="214" y="105"/>
                  <a:pt x="216" y="104"/>
                </a:cubicBezTo>
                <a:cubicBezTo>
                  <a:pt x="220" y="101"/>
                  <a:pt x="224" y="98"/>
                  <a:pt x="226" y="94"/>
                </a:cubicBezTo>
                <a:cubicBezTo>
                  <a:pt x="228" y="92"/>
                  <a:pt x="231" y="81"/>
                  <a:pt x="231" y="80"/>
                </a:cubicBezTo>
                <a:cubicBezTo>
                  <a:pt x="233" y="75"/>
                  <a:pt x="237" y="71"/>
                  <a:pt x="239" y="66"/>
                </a:cubicBezTo>
                <a:cubicBezTo>
                  <a:pt x="240" y="64"/>
                  <a:pt x="238" y="61"/>
                  <a:pt x="240" y="60"/>
                </a:cubicBezTo>
                <a:cubicBezTo>
                  <a:pt x="243" y="58"/>
                  <a:pt x="243" y="62"/>
                  <a:pt x="245" y="57"/>
                </a:cubicBezTo>
                <a:cubicBezTo>
                  <a:pt x="245" y="55"/>
                  <a:pt x="244" y="45"/>
                  <a:pt x="248" y="46"/>
                </a:cubicBezTo>
                <a:cubicBezTo>
                  <a:pt x="253" y="48"/>
                  <a:pt x="252" y="42"/>
                  <a:pt x="255" y="41"/>
                </a:cubicBezTo>
                <a:cubicBezTo>
                  <a:pt x="256" y="41"/>
                  <a:pt x="260" y="41"/>
                  <a:pt x="261" y="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3" name="Freeform 31"/>
          <p:cNvSpPr>
            <a:spLocks/>
          </p:cNvSpPr>
          <p:nvPr/>
        </p:nvSpPr>
        <p:spPr bwMode="auto">
          <a:xfrm>
            <a:off x="7535726" y="2857453"/>
            <a:ext cx="981445" cy="932250"/>
          </a:xfrm>
          <a:custGeom>
            <a:avLst/>
            <a:gdLst/>
            <a:ahLst/>
            <a:cxnLst>
              <a:cxn ang="0">
                <a:pos x="228" y="202"/>
              </a:cxn>
              <a:cxn ang="0">
                <a:pos x="268" y="187"/>
              </a:cxn>
              <a:cxn ang="0">
                <a:pos x="275" y="169"/>
              </a:cxn>
              <a:cxn ang="0">
                <a:pos x="277" y="154"/>
              </a:cxn>
              <a:cxn ang="0">
                <a:pos x="284" y="149"/>
              </a:cxn>
              <a:cxn ang="0">
                <a:pos x="284" y="149"/>
              </a:cxn>
              <a:cxn ang="0">
                <a:pos x="284" y="142"/>
              </a:cxn>
              <a:cxn ang="0">
                <a:pos x="282" y="133"/>
              </a:cxn>
              <a:cxn ang="0">
                <a:pos x="281" y="111"/>
              </a:cxn>
              <a:cxn ang="0">
                <a:pos x="285" y="96"/>
              </a:cxn>
              <a:cxn ang="0">
                <a:pos x="297" y="86"/>
              </a:cxn>
              <a:cxn ang="0">
                <a:pos x="300" y="76"/>
              </a:cxn>
              <a:cxn ang="0">
                <a:pos x="310" y="66"/>
              </a:cxn>
              <a:cxn ang="0">
                <a:pos x="277" y="30"/>
              </a:cxn>
              <a:cxn ang="0">
                <a:pos x="261" y="32"/>
              </a:cxn>
              <a:cxn ang="0">
                <a:pos x="243" y="39"/>
              </a:cxn>
              <a:cxn ang="0">
                <a:pos x="227" y="37"/>
              </a:cxn>
              <a:cxn ang="0">
                <a:pos x="215" y="41"/>
              </a:cxn>
              <a:cxn ang="0">
                <a:pos x="171" y="34"/>
              </a:cxn>
              <a:cxn ang="0">
                <a:pos x="161" y="14"/>
              </a:cxn>
              <a:cxn ang="0">
                <a:pos x="145" y="0"/>
              </a:cxn>
              <a:cxn ang="0">
                <a:pos x="145" y="0"/>
              </a:cxn>
              <a:cxn ang="0">
                <a:pos x="121" y="16"/>
              </a:cxn>
              <a:cxn ang="0">
                <a:pos x="108" y="19"/>
              </a:cxn>
              <a:cxn ang="0">
                <a:pos x="95" y="27"/>
              </a:cxn>
              <a:cxn ang="0">
                <a:pos x="81" y="38"/>
              </a:cxn>
              <a:cxn ang="0">
                <a:pos x="81" y="48"/>
              </a:cxn>
              <a:cxn ang="0">
                <a:pos x="66" y="63"/>
              </a:cxn>
              <a:cxn ang="0">
                <a:pos x="41" y="54"/>
              </a:cxn>
              <a:cxn ang="0">
                <a:pos x="24" y="56"/>
              </a:cxn>
              <a:cxn ang="0">
                <a:pos x="24" y="56"/>
              </a:cxn>
              <a:cxn ang="0">
                <a:pos x="22" y="64"/>
              </a:cxn>
              <a:cxn ang="0">
                <a:pos x="18" y="84"/>
              </a:cxn>
              <a:cxn ang="0">
                <a:pos x="14" y="100"/>
              </a:cxn>
              <a:cxn ang="0">
                <a:pos x="33" y="120"/>
              </a:cxn>
              <a:cxn ang="0">
                <a:pos x="39" y="139"/>
              </a:cxn>
              <a:cxn ang="0">
                <a:pos x="39" y="155"/>
              </a:cxn>
              <a:cxn ang="0">
                <a:pos x="35" y="160"/>
              </a:cxn>
              <a:cxn ang="0">
                <a:pos x="22" y="163"/>
              </a:cxn>
              <a:cxn ang="0">
                <a:pos x="2" y="172"/>
              </a:cxn>
              <a:cxn ang="0">
                <a:pos x="0" y="184"/>
              </a:cxn>
              <a:cxn ang="0">
                <a:pos x="0" y="184"/>
              </a:cxn>
              <a:cxn ang="0">
                <a:pos x="12" y="194"/>
              </a:cxn>
              <a:cxn ang="0">
                <a:pos x="20" y="211"/>
              </a:cxn>
              <a:cxn ang="0">
                <a:pos x="33" y="222"/>
              </a:cxn>
              <a:cxn ang="0">
                <a:pos x="53" y="226"/>
              </a:cxn>
              <a:cxn ang="0">
                <a:pos x="52" y="257"/>
              </a:cxn>
              <a:cxn ang="0">
                <a:pos x="52" y="274"/>
              </a:cxn>
              <a:cxn ang="0">
                <a:pos x="47" y="291"/>
              </a:cxn>
              <a:cxn ang="0">
                <a:pos x="48" y="297"/>
              </a:cxn>
              <a:cxn ang="0">
                <a:pos x="48" y="297"/>
              </a:cxn>
              <a:cxn ang="0">
                <a:pos x="62" y="292"/>
              </a:cxn>
              <a:cxn ang="0">
                <a:pos x="96" y="296"/>
              </a:cxn>
              <a:cxn ang="0">
                <a:pos x="106" y="282"/>
              </a:cxn>
              <a:cxn ang="0">
                <a:pos x="113" y="254"/>
              </a:cxn>
              <a:cxn ang="0">
                <a:pos x="128" y="248"/>
              </a:cxn>
              <a:cxn ang="0">
                <a:pos x="140" y="237"/>
              </a:cxn>
              <a:cxn ang="0">
                <a:pos x="166" y="219"/>
              </a:cxn>
              <a:cxn ang="0">
                <a:pos x="199" y="178"/>
              </a:cxn>
              <a:cxn ang="0">
                <a:pos x="220" y="184"/>
              </a:cxn>
              <a:cxn ang="0">
                <a:pos x="228" y="202"/>
              </a:cxn>
            </a:cxnLst>
            <a:rect l="0" t="0" r="r" b="b"/>
            <a:pathLst>
              <a:path w="321" h="304">
                <a:moveTo>
                  <a:pt x="228" y="202"/>
                </a:moveTo>
                <a:cubicBezTo>
                  <a:pt x="241" y="194"/>
                  <a:pt x="259" y="201"/>
                  <a:pt x="268" y="187"/>
                </a:cubicBezTo>
                <a:cubicBezTo>
                  <a:pt x="272" y="182"/>
                  <a:pt x="275" y="176"/>
                  <a:pt x="275" y="169"/>
                </a:cubicBezTo>
                <a:cubicBezTo>
                  <a:pt x="275" y="164"/>
                  <a:pt x="271" y="159"/>
                  <a:pt x="277" y="154"/>
                </a:cubicBezTo>
                <a:cubicBezTo>
                  <a:pt x="284" y="149"/>
                  <a:pt x="284" y="149"/>
                  <a:pt x="284" y="149"/>
                </a:cubicBezTo>
                <a:cubicBezTo>
                  <a:pt x="284" y="149"/>
                  <a:pt x="284" y="149"/>
                  <a:pt x="284" y="149"/>
                </a:cubicBezTo>
                <a:cubicBezTo>
                  <a:pt x="284" y="147"/>
                  <a:pt x="285" y="144"/>
                  <a:pt x="284" y="142"/>
                </a:cubicBezTo>
                <a:cubicBezTo>
                  <a:pt x="283" y="139"/>
                  <a:pt x="283" y="136"/>
                  <a:pt x="282" y="133"/>
                </a:cubicBezTo>
                <a:cubicBezTo>
                  <a:pt x="281" y="125"/>
                  <a:pt x="279" y="119"/>
                  <a:pt x="281" y="111"/>
                </a:cubicBezTo>
                <a:cubicBezTo>
                  <a:pt x="283" y="106"/>
                  <a:pt x="282" y="101"/>
                  <a:pt x="285" y="96"/>
                </a:cubicBezTo>
                <a:cubicBezTo>
                  <a:pt x="288" y="89"/>
                  <a:pt x="293" y="91"/>
                  <a:pt x="297" y="86"/>
                </a:cubicBezTo>
                <a:cubicBezTo>
                  <a:pt x="299" y="84"/>
                  <a:pt x="298" y="79"/>
                  <a:pt x="300" y="76"/>
                </a:cubicBezTo>
                <a:cubicBezTo>
                  <a:pt x="302" y="71"/>
                  <a:pt x="306" y="69"/>
                  <a:pt x="310" y="66"/>
                </a:cubicBezTo>
                <a:cubicBezTo>
                  <a:pt x="321" y="53"/>
                  <a:pt x="283" y="36"/>
                  <a:pt x="277" y="30"/>
                </a:cubicBezTo>
                <a:cubicBezTo>
                  <a:pt x="274" y="26"/>
                  <a:pt x="265" y="32"/>
                  <a:pt x="261" y="32"/>
                </a:cubicBezTo>
                <a:cubicBezTo>
                  <a:pt x="256" y="35"/>
                  <a:pt x="249" y="39"/>
                  <a:pt x="243" y="39"/>
                </a:cubicBezTo>
                <a:cubicBezTo>
                  <a:pt x="237" y="38"/>
                  <a:pt x="232" y="37"/>
                  <a:pt x="227" y="37"/>
                </a:cubicBezTo>
                <a:cubicBezTo>
                  <a:pt x="223" y="37"/>
                  <a:pt x="219" y="41"/>
                  <a:pt x="215" y="41"/>
                </a:cubicBezTo>
                <a:cubicBezTo>
                  <a:pt x="207" y="42"/>
                  <a:pt x="174" y="42"/>
                  <a:pt x="171" y="34"/>
                </a:cubicBezTo>
                <a:cubicBezTo>
                  <a:pt x="168" y="26"/>
                  <a:pt x="167" y="20"/>
                  <a:pt x="161" y="14"/>
                </a:cubicBezTo>
                <a:cubicBezTo>
                  <a:pt x="145" y="0"/>
                  <a:pt x="145" y="0"/>
                  <a:pt x="145" y="0"/>
                </a:cubicBezTo>
                <a:cubicBezTo>
                  <a:pt x="145" y="0"/>
                  <a:pt x="145" y="0"/>
                  <a:pt x="145" y="0"/>
                </a:cubicBezTo>
                <a:cubicBezTo>
                  <a:pt x="121" y="16"/>
                  <a:pt x="121" y="16"/>
                  <a:pt x="121" y="16"/>
                </a:cubicBezTo>
                <a:cubicBezTo>
                  <a:pt x="117" y="19"/>
                  <a:pt x="112" y="18"/>
                  <a:pt x="108" y="19"/>
                </a:cubicBezTo>
                <a:cubicBezTo>
                  <a:pt x="102" y="22"/>
                  <a:pt x="99" y="23"/>
                  <a:pt x="95" y="27"/>
                </a:cubicBezTo>
                <a:cubicBezTo>
                  <a:pt x="88" y="32"/>
                  <a:pt x="79" y="26"/>
                  <a:pt x="81" y="38"/>
                </a:cubicBezTo>
                <a:cubicBezTo>
                  <a:pt x="82" y="43"/>
                  <a:pt x="87" y="43"/>
                  <a:pt x="81" y="48"/>
                </a:cubicBezTo>
                <a:cubicBezTo>
                  <a:pt x="66" y="63"/>
                  <a:pt x="66" y="63"/>
                  <a:pt x="66" y="63"/>
                </a:cubicBezTo>
                <a:cubicBezTo>
                  <a:pt x="57" y="71"/>
                  <a:pt x="48" y="59"/>
                  <a:pt x="41" y="54"/>
                </a:cubicBezTo>
                <a:cubicBezTo>
                  <a:pt x="36" y="50"/>
                  <a:pt x="29" y="55"/>
                  <a:pt x="24" y="56"/>
                </a:cubicBezTo>
                <a:cubicBezTo>
                  <a:pt x="24" y="56"/>
                  <a:pt x="24" y="56"/>
                  <a:pt x="24" y="56"/>
                </a:cubicBezTo>
                <a:cubicBezTo>
                  <a:pt x="22" y="64"/>
                  <a:pt x="22" y="64"/>
                  <a:pt x="22" y="64"/>
                </a:cubicBezTo>
                <a:cubicBezTo>
                  <a:pt x="20" y="71"/>
                  <a:pt x="21" y="77"/>
                  <a:pt x="18" y="84"/>
                </a:cubicBezTo>
                <a:cubicBezTo>
                  <a:pt x="16" y="88"/>
                  <a:pt x="13" y="95"/>
                  <a:pt x="14" y="100"/>
                </a:cubicBezTo>
                <a:cubicBezTo>
                  <a:pt x="15" y="108"/>
                  <a:pt x="30" y="112"/>
                  <a:pt x="33" y="120"/>
                </a:cubicBezTo>
                <a:cubicBezTo>
                  <a:pt x="34" y="127"/>
                  <a:pt x="39" y="132"/>
                  <a:pt x="39" y="139"/>
                </a:cubicBezTo>
                <a:cubicBezTo>
                  <a:pt x="39" y="155"/>
                  <a:pt x="39" y="155"/>
                  <a:pt x="39" y="155"/>
                </a:cubicBezTo>
                <a:cubicBezTo>
                  <a:pt x="39" y="160"/>
                  <a:pt x="39" y="158"/>
                  <a:pt x="35" y="160"/>
                </a:cubicBezTo>
                <a:cubicBezTo>
                  <a:pt x="31" y="161"/>
                  <a:pt x="26" y="162"/>
                  <a:pt x="22" y="163"/>
                </a:cubicBezTo>
                <a:cubicBezTo>
                  <a:pt x="15" y="164"/>
                  <a:pt x="7" y="168"/>
                  <a:pt x="2" y="172"/>
                </a:cubicBezTo>
                <a:cubicBezTo>
                  <a:pt x="0" y="184"/>
                  <a:pt x="0" y="184"/>
                  <a:pt x="0" y="184"/>
                </a:cubicBezTo>
                <a:cubicBezTo>
                  <a:pt x="0" y="184"/>
                  <a:pt x="0" y="184"/>
                  <a:pt x="0" y="184"/>
                </a:cubicBezTo>
                <a:cubicBezTo>
                  <a:pt x="4" y="188"/>
                  <a:pt x="9" y="190"/>
                  <a:pt x="12" y="194"/>
                </a:cubicBezTo>
                <a:cubicBezTo>
                  <a:pt x="15" y="199"/>
                  <a:pt x="18" y="206"/>
                  <a:pt x="20" y="211"/>
                </a:cubicBezTo>
                <a:cubicBezTo>
                  <a:pt x="23" y="219"/>
                  <a:pt x="23" y="222"/>
                  <a:pt x="33" y="222"/>
                </a:cubicBezTo>
                <a:cubicBezTo>
                  <a:pt x="36" y="222"/>
                  <a:pt x="53" y="222"/>
                  <a:pt x="53" y="226"/>
                </a:cubicBezTo>
                <a:cubicBezTo>
                  <a:pt x="53" y="236"/>
                  <a:pt x="51" y="247"/>
                  <a:pt x="52" y="257"/>
                </a:cubicBezTo>
                <a:cubicBezTo>
                  <a:pt x="53" y="263"/>
                  <a:pt x="52" y="269"/>
                  <a:pt x="52" y="274"/>
                </a:cubicBezTo>
                <a:cubicBezTo>
                  <a:pt x="51" y="280"/>
                  <a:pt x="47" y="285"/>
                  <a:pt x="47" y="291"/>
                </a:cubicBezTo>
                <a:cubicBezTo>
                  <a:pt x="48" y="297"/>
                  <a:pt x="48" y="297"/>
                  <a:pt x="48" y="297"/>
                </a:cubicBezTo>
                <a:cubicBezTo>
                  <a:pt x="48" y="297"/>
                  <a:pt x="48" y="297"/>
                  <a:pt x="48" y="297"/>
                </a:cubicBezTo>
                <a:cubicBezTo>
                  <a:pt x="54" y="301"/>
                  <a:pt x="56" y="295"/>
                  <a:pt x="62" y="292"/>
                </a:cubicBezTo>
                <a:cubicBezTo>
                  <a:pt x="71" y="286"/>
                  <a:pt x="83" y="304"/>
                  <a:pt x="96" y="296"/>
                </a:cubicBezTo>
                <a:cubicBezTo>
                  <a:pt x="101" y="293"/>
                  <a:pt x="117" y="287"/>
                  <a:pt x="106" y="282"/>
                </a:cubicBezTo>
                <a:cubicBezTo>
                  <a:pt x="93" y="277"/>
                  <a:pt x="107" y="258"/>
                  <a:pt x="113" y="254"/>
                </a:cubicBezTo>
                <a:cubicBezTo>
                  <a:pt x="118" y="251"/>
                  <a:pt x="125" y="256"/>
                  <a:pt x="128" y="248"/>
                </a:cubicBezTo>
                <a:cubicBezTo>
                  <a:pt x="130" y="242"/>
                  <a:pt x="134" y="240"/>
                  <a:pt x="140" y="237"/>
                </a:cubicBezTo>
                <a:cubicBezTo>
                  <a:pt x="149" y="233"/>
                  <a:pt x="166" y="231"/>
                  <a:pt x="166" y="219"/>
                </a:cubicBezTo>
                <a:cubicBezTo>
                  <a:pt x="166" y="199"/>
                  <a:pt x="183" y="187"/>
                  <a:pt x="199" y="178"/>
                </a:cubicBezTo>
                <a:cubicBezTo>
                  <a:pt x="209" y="172"/>
                  <a:pt x="213" y="176"/>
                  <a:pt x="220" y="184"/>
                </a:cubicBezTo>
                <a:cubicBezTo>
                  <a:pt x="223" y="188"/>
                  <a:pt x="223" y="201"/>
                  <a:pt x="228" y="20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4" name="Freeform 32"/>
          <p:cNvSpPr>
            <a:spLocks/>
          </p:cNvSpPr>
          <p:nvPr/>
        </p:nvSpPr>
        <p:spPr bwMode="auto">
          <a:xfrm>
            <a:off x="8128529" y="3282992"/>
            <a:ext cx="713331" cy="809262"/>
          </a:xfrm>
          <a:custGeom>
            <a:avLst/>
            <a:gdLst/>
            <a:ahLst/>
            <a:cxnLst>
              <a:cxn ang="0">
                <a:pos x="163" y="16"/>
              </a:cxn>
              <a:cxn ang="0">
                <a:pos x="194" y="34"/>
              </a:cxn>
              <a:cxn ang="0">
                <a:pos x="226" y="61"/>
              </a:cxn>
              <a:cxn ang="0">
                <a:pos x="230" y="91"/>
              </a:cxn>
              <a:cxn ang="0">
                <a:pos x="214" y="104"/>
              </a:cxn>
              <a:cxn ang="0">
                <a:pos x="220" y="124"/>
              </a:cxn>
              <a:cxn ang="0">
                <a:pos x="206" y="146"/>
              </a:cxn>
              <a:cxn ang="0">
                <a:pos x="188" y="176"/>
              </a:cxn>
              <a:cxn ang="0">
                <a:pos x="209" y="193"/>
              </a:cxn>
              <a:cxn ang="0">
                <a:pos x="214" y="210"/>
              </a:cxn>
              <a:cxn ang="0">
                <a:pos x="210" y="216"/>
              </a:cxn>
              <a:cxn ang="0">
                <a:pos x="197" y="227"/>
              </a:cxn>
              <a:cxn ang="0">
                <a:pos x="169" y="243"/>
              </a:cxn>
              <a:cxn ang="0">
                <a:pos x="148" y="254"/>
              </a:cxn>
              <a:cxn ang="0">
                <a:pos x="126" y="262"/>
              </a:cxn>
              <a:cxn ang="0">
                <a:pos x="120" y="250"/>
              </a:cxn>
              <a:cxn ang="0">
                <a:pos x="101" y="250"/>
              </a:cxn>
              <a:cxn ang="0">
                <a:pos x="80" y="259"/>
              </a:cxn>
              <a:cxn ang="0">
                <a:pos x="77" y="254"/>
              </a:cxn>
              <a:cxn ang="0">
                <a:pos x="67" y="243"/>
              </a:cxn>
              <a:cxn ang="0">
                <a:pos x="58" y="237"/>
              </a:cxn>
              <a:cxn ang="0">
                <a:pos x="17" y="238"/>
              </a:cxn>
              <a:cxn ang="0">
                <a:pos x="14" y="184"/>
              </a:cxn>
              <a:cxn ang="0">
                <a:pos x="14" y="168"/>
              </a:cxn>
              <a:cxn ang="0">
                <a:pos x="17" y="149"/>
              </a:cxn>
              <a:cxn ang="0">
                <a:pos x="0" y="120"/>
              </a:cxn>
              <a:cxn ang="0">
                <a:pos x="27" y="93"/>
              </a:cxn>
              <a:cxn ang="0">
                <a:pos x="34" y="63"/>
              </a:cxn>
              <a:cxn ang="0">
                <a:pos x="81" y="30"/>
              </a:cxn>
              <a:cxn ang="0">
                <a:pos x="90" y="10"/>
              </a:cxn>
              <a:cxn ang="0">
                <a:pos x="110" y="3"/>
              </a:cxn>
              <a:cxn ang="0">
                <a:pos x="170" y="7"/>
              </a:cxn>
            </a:cxnLst>
            <a:rect l="0" t="0" r="r" b="b"/>
            <a:pathLst>
              <a:path w="233" h="264">
                <a:moveTo>
                  <a:pt x="170" y="7"/>
                </a:moveTo>
                <a:cubicBezTo>
                  <a:pt x="170" y="9"/>
                  <a:pt x="165" y="14"/>
                  <a:pt x="163" y="16"/>
                </a:cubicBezTo>
                <a:cubicBezTo>
                  <a:pt x="158" y="26"/>
                  <a:pt x="170" y="27"/>
                  <a:pt x="178" y="29"/>
                </a:cubicBezTo>
                <a:cubicBezTo>
                  <a:pt x="183" y="30"/>
                  <a:pt x="189" y="30"/>
                  <a:pt x="194" y="34"/>
                </a:cubicBezTo>
                <a:cubicBezTo>
                  <a:pt x="196" y="36"/>
                  <a:pt x="197" y="39"/>
                  <a:pt x="200" y="41"/>
                </a:cubicBezTo>
                <a:cubicBezTo>
                  <a:pt x="211" y="47"/>
                  <a:pt x="220" y="49"/>
                  <a:pt x="226" y="61"/>
                </a:cubicBezTo>
                <a:cubicBezTo>
                  <a:pt x="228" y="65"/>
                  <a:pt x="231" y="70"/>
                  <a:pt x="232" y="75"/>
                </a:cubicBezTo>
                <a:cubicBezTo>
                  <a:pt x="233" y="81"/>
                  <a:pt x="230" y="86"/>
                  <a:pt x="230" y="91"/>
                </a:cubicBezTo>
                <a:cubicBezTo>
                  <a:pt x="229" y="95"/>
                  <a:pt x="223" y="96"/>
                  <a:pt x="220" y="99"/>
                </a:cubicBezTo>
                <a:cubicBezTo>
                  <a:pt x="218" y="101"/>
                  <a:pt x="216" y="103"/>
                  <a:pt x="214" y="104"/>
                </a:cubicBezTo>
                <a:cubicBezTo>
                  <a:pt x="211" y="107"/>
                  <a:pt x="207" y="111"/>
                  <a:pt x="211" y="115"/>
                </a:cubicBezTo>
                <a:cubicBezTo>
                  <a:pt x="214" y="117"/>
                  <a:pt x="218" y="121"/>
                  <a:pt x="220" y="124"/>
                </a:cubicBezTo>
                <a:cubicBezTo>
                  <a:pt x="220" y="124"/>
                  <a:pt x="220" y="124"/>
                  <a:pt x="220" y="124"/>
                </a:cubicBezTo>
                <a:cubicBezTo>
                  <a:pt x="206" y="146"/>
                  <a:pt x="206" y="146"/>
                  <a:pt x="206" y="146"/>
                </a:cubicBezTo>
                <a:cubicBezTo>
                  <a:pt x="205" y="150"/>
                  <a:pt x="200" y="155"/>
                  <a:pt x="198" y="159"/>
                </a:cubicBezTo>
                <a:cubicBezTo>
                  <a:pt x="188" y="176"/>
                  <a:pt x="188" y="176"/>
                  <a:pt x="188" y="176"/>
                </a:cubicBezTo>
                <a:cubicBezTo>
                  <a:pt x="185" y="183"/>
                  <a:pt x="191" y="183"/>
                  <a:pt x="191" y="188"/>
                </a:cubicBezTo>
                <a:cubicBezTo>
                  <a:pt x="192" y="198"/>
                  <a:pt x="207" y="184"/>
                  <a:pt x="209" y="193"/>
                </a:cubicBezTo>
                <a:cubicBezTo>
                  <a:pt x="209" y="197"/>
                  <a:pt x="209" y="200"/>
                  <a:pt x="210" y="203"/>
                </a:cubicBezTo>
                <a:cubicBezTo>
                  <a:pt x="210" y="205"/>
                  <a:pt x="214" y="210"/>
                  <a:pt x="214" y="210"/>
                </a:cubicBezTo>
                <a:cubicBezTo>
                  <a:pt x="214" y="210"/>
                  <a:pt x="214" y="210"/>
                  <a:pt x="214" y="210"/>
                </a:cubicBezTo>
                <a:cubicBezTo>
                  <a:pt x="210" y="216"/>
                  <a:pt x="210" y="216"/>
                  <a:pt x="210" y="216"/>
                </a:cubicBezTo>
                <a:cubicBezTo>
                  <a:pt x="208" y="218"/>
                  <a:pt x="207" y="221"/>
                  <a:pt x="205" y="223"/>
                </a:cubicBezTo>
                <a:cubicBezTo>
                  <a:pt x="202" y="224"/>
                  <a:pt x="200" y="226"/>
                  <a:pt x="197" y="227"/>
                </a:cubicBezTo>
                <a:cubicBezTo>
                  <a:pt x="192" y="231"/>
                  <a:pt x="186" y="234"/>
                  <a:pt x="182" y="238"/>
                </a:cubicBezTo>
                <a:cubicBezTo>
                  <a:pt x="179" y="242"/>
                  <a:pt x="173" y="243"/>
                  <a:pt x="169" y="243"/>
                </a:cubicBezTo>
                <a:cubicBezTo>
                  <a:pt x="160" y="242"/>
                  <a:pt x="160" y="240"/>
                  <a:pt x="156" y="248"/>
                </a:cubicBezTo>
                <a:cubicBezTo>
                  <a:pt x="153" y="252"/>
                  <a:pt x="152" y="252"/>
                  <a:pt x="148" y="254"/>
                </a:cubicBezTo>
                <a:cubicBezTo>
                  <a:pt x="143" y="255"/>
                  <a:pt x="140" y="257"/>
                  <a:pt x="137" y="260"/>
                </a:cubicBezTo>
                <a:cubicBezTo>
                  <a:pt x="132" y="264"/>
                  <a:pt x="131" y="263"/>
                  <a:pt x="126" y="262"/>
                </a:cubicBezTo>
                <a:cubicBezTo>
                  <a:pt x="126" y="262"/>
                  <a:pt x="126" y="262"/>
                  <a:pt x="126" y="262"/>
                </a:cubicBezTo>
                <a:cubicBezTo>
                  <a:pt x="125" y="256"/>
                  <a:pt x="122" y="255"/>
                  <a:pt x="120" y="250"/>
                </a:cubicBezTo>
                <a:cubicBezTo>
                  <a:pt x="117" y="243"/>
                  <a:pt x="113" y="243"/>
                  <a:pt x="106" y="243"/>
                </a:cubicBezTo>
                <a:cubicBezTo>
                  <a:pt x="101" y="243"/>
                  <a:pt x="102" y="246"/>
                  <a:pt x="101" y="250"/>
                </a:cubicBezTo>
                <a:cubicBezTo>
                  <a:pt x="101" y="255"/>
                  <a:pt x="93" y="256"/>
                  <a:pt x="89" y="258"/>
                </a:cubicBezTo>
                <a:cubicBezTo>
                  <a:pt x="86" y="259"/>
                  <a:pt x="82" y="258"/>
                  <a:pt x="80" y="259"/>
                </a:cubicBezTo>
                <a:cubicBezTo>
                  <a:pt x="80" y="259"/>
                  <a:pt x="80" y="259"/>
                  <a:pt x="80" y="259"/>
                </a:cubicBezTo>
                <a:cubicBezTo>
                  <a:pt x="77" y="254"/>
                  <a:pt x="77" y="254"/>
                  <a:pt x="77" y="254"/>
                </a:cubicBezTo>
                <a:cubicBezTo>
                  <a:pt x="75" y="252"/>
                  <a:pt x="74" y="251"/>
                  <a:pt x="71" y="249"/>
                </a:cubicBezTo>
                <a:cubicBezTo>
                  <a:pt x="70" y="248"/>
                  <a:pt x="68" y="245"/>
                  <a:pt x="67" y="243"/>
                </a:cubicBezTo>
                <a:cubicBezTo>
                  <a:pt x="67" y="241"/>
                  <a:pt x="67" y="239"/>
                  <a:pt x="66" y="238"/>
                </a:cubicBezTo>
                <a:cubicBezTo>
                  <a:pt x="64" y="236"/>
                  <a:pt x="60" y="236"/>
                  <a:pt x="58" y="237"/>
                </a:cubicBezTo>
                <a:cubicBezTo>
                  <a:pt x="51" y="237"/>
                  <a:pt x="44" y="232"/>
                  <a:pt x="38" y="233"/>
                </a:cubicBezTo>
                <a:cubicBezTo>
                  <a:pt x="31" y="234"/>
                  <a:pt x="24" y="237"/>
                  <a:pt x="17" y="238"/>
                </a:cubicBezTo>
                <a:cubicBezTo>
                  <a:pt x="7" y="239"/>
                  <a:pt x="9" y="213"/>
                  <a:pt x="10" y="208"/>
                </a:cubicBezTo>
                <a:cubicBezTo>
                  <a:pt x="10" y="200"/>
                  <a:pt x="16" y="193"/>
                  <a:pt x="14" y="184"/>
                </a:cubicBezTo>
                <a:cubicBezTo>
                  <a:pt x="14" y="168"/>
                  <a:pt x="14" y="168"/>
                  <a:pt x="14" y="168"/>
                </a:cubicBezTo>
                <a:cubicBezTo>
                  <a:pt x="14" y="168"/>
                  <a:pt x="14" y="168"/>
                  <a:pt x="14" y="168"/>
                </a:cubicBezTo>
                <a:cubicBezTo>
                  <a:pt x="14" y="165"/>
                  <a:pt x="18" y="163"/>
                  <a:pt x="17" y="159"/>
                </a:cubicBezTo>
                <a:cubicBezTo>
                  <a:pt x="16" y="155"/>
                  <a:pt x="15" y="154"/>
                  <a:pt x="17" y="149"/>
                </a:cubicBezTo>
                <a:cubicBezTo>
                  <a:pt x="19" y="144"/>
                  <a:pt x="18" y="132"/>
                  <a:pt x="14" y="128"/>
                </a:cubicBezTo>
                <a:cubicBezTo>
                  <a:pt x="10" y="124"/>
                  <a:pt x="2" y="127"/>
                  <a:pt x="0" y="120"/>
                </a:cubicBezTo>
                <a:cubicBezTo>
                  <a:pt x="0" y="113"/>
                  <a:pt x="7" y="110"/>
                  <a:pt x="12" y="107"/>
                </a:cubicBezTo>
                <a:cubicBezTo>
                  <a:pt x="19" y="103"/>
                  <a:pt x="24" y="101"/>
                  <a:pt x="27" y="93"/>
                </a:cubicBezTo>
                <a:cubicBezTo>
                  <a:pt x="31" y="83"/>
                  <a:pt x="29" y="72"/>
                  <a:pt x="34" y="63"/>
                </a:cubicBezTo>
                <a:cubicBezTo>
                  <a:pt x="34" y="63"/>
                  <a:pt x="34" y="63"/>
                  <a:pt x="34" y="63"/>
                </a:cubicBezTo>
                <a:cubicBezTo>
                  <a:pt x="47" y="55"/>
                  <a:pt x="65" y="62"/>
                  <a:pt x="74" y="48"/>
                </a:cubicBezTo>
                <a:cubicBezTo>
                  <a:pt x="78" y="43"/>
                  <a:pt x="81" y="37"/>
                  <a:pt x="81" y="30"/>
                </a:cubicBezTo>
                <a:cubicBezTo>
                  <a:pt x="81" y="25"/>
                  <a:pt x="77" y="20"/>
                  <a:pt x="83" y="15"/>
                </a:cubicBezTo>
                <a:cubicBezTo>
                  <a:pt x="90" y="10"/>
                  <a:pt x="90" y="10"/>
                  <a:pt x="90" y="10"/>
                </a:cubicBezTo>
                <a:cubicBezTo>
                  <a:pt x="90" y="10"/>
                  <a:pt x="90" y="10"/>
                  <a:pt x="90" y="10"/>
                </a:cubicBezTo>
                <a:cubicBezTo>
                  <a:pt x="110" y="3"/>
                  <a:pt x="110" y="3"/>
                  <a:pt x="110" y="3"/>
                </a:cubicBezTo>
                <a:cubicBezTo>
                  <a:pt x="129" y="2"/>
                  <a:pt x="146" y="0"/>
                  <a:pt x="165" y="3"/>
                </a:cubicBezTo>
                <a:cubicBezTo>
                  <a:pt x="169" y="4"/>
                  <a:pt x="170" y="5"/>
                  <a:pt x="170" y="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5" name="Freeform 33"/>
          <p:cNvSpPr>
            <a:spLocks/>
          </p:cNvSpPr>
          <p:nvPr/>
        </p:nvSpPr>
        <p:spPr bwMode="auto">
          <a:xfrm>
            <a:off x="8354827" y="1730882"/>
            <a:ext cx="666596" cy="526389"/>
          </a:xfrm>
          <a:custGeom>
            <a:avLst/>
            <a:gdLst/>
            <a:ahLst/>
            <a:cxnLst>
              <a:cxn ang="0">
                <a:pos x="207" y="129"/>
              </a:cxn>
              <a:cxn ang="0">
                <a:pos x="209" y="118"/>
              </a:cxn>
              <a:cxn ang="0">
                <a:pos x="208" y="113"/>
              </a:cxn>
              <a:cxn ang="0">
                <a:pos x="205" y="106"/>
              </a:cxn>
              <a:cxn ang="0">
                <a:pos x="202" y="80"/>
              </a:cxn>
              <a:cxn ang="0">
                <a:pos x="205" y="62"/>
              </a:cxn>
              <a:cxn ang="0">
                <a:pos x="211" y="52"/>
              </a:cxn>
              <a:cxn ang="0">
                <a:pos x="218" y="39"/>
              </a:cxn>
              <a:cxn ang="0">
                <a:pos x="218" y="39"/>
              </a:cxn>
              <a:cxn ang="0">
                <a:pos x="216" y="38"/>
              </a:cxn>
              <a:cxn ang="0">
                <a:pos x="191" y="34"/>
              </a:cxn>
              <a:cxn ang="0">
                <a:pos x="155" y="6"/>
              </a:cxn>
              <a:cxn ang="0">
                <a:pos x="143" y="4"/>
              </a:cxn>
              <a:cxn ang="0">
                <a:pos x="138" y="25"/>
              </a:cxn>
              <a:cxn ang="0">
                <a:pos x="111" y="12"/>
              </a:cxn>
              <a:cxn ang="0">
                <a:pos x="94" y="3"/>
              </a:cxn>
              <a:cxn ang="0">
                <a:pos x="77" y="1"/>
              </a:cxn>
              <a:cxn ang="0">
                <a:pos x="77" y="1"/>
              </a:cxn>
              <a:cxn ang="0">
                <a:pos x="71" y="10"/>
              </a:cxn>
              <a:cxn ang="0">
                <a:pos x="61" y="10"/>
              </a:cxn>
              <a:cxn ang="0">
                <a:pos x="48" y="11"/>
              </a:cxn>
              <a:cxn ang="0">
                <a:pos x="44" y="29"/>
              </a:cxn>
              <a:cxn ang="0">
                <a:pos x="34" y="41"/>
              </a:cxn>
              <a:cxn ang="0">
                <a:pos x="28" y="45"/>
              </a:cxn>
              <a:cxn ang="0">
                <a:pos x="13" y="47"/>
              </a:cxn>
              <a:cxn ang="0">
                <a:pos x="0" y="52"/>
              </a:cxn>
              <a:cxn ang="0">
                <a:pos x="0" y="52"/>
              </a:cxn>
              <a:cxn ang="0">
                <a:pos x="8" y="61"/>
              </a:cxn>
              <a:cxn ang="0">
                <a:pos x="15" y="68"/>
              </a:cxn>
              <a:cxn ang="0">
                <a:pos x="22" y="79"/>
              </a:cxn>
              <a:cxn ang="0">
                <a:pos x="27" y="91"/>
              </a:cxn>
              <a:cxn ang="0">
                <a:pos x="56" y="96"/>
              </a:cxn>
              <a:cxn ang="0">
                <a:pos x="70" y="92"/>
              </a:cxn>
              <a:cxn ang="0">
                <a:pos x="89" y="101"/>
              </a:cxn>
              <a:cxn ang="0">
                <a:pos x="122" y="121"/>
              </a:cxn>
              <a:cxn ang="0">
                <a:pos x="131" y="122"/>
              </a:cxn>
              <a:cxn ang="0">
                <a:pos x="142" y="129"/>
              </a:cxn>
              <a:cxn ang="0">
                <a:pos x="139" y="145"/>
              </a:cxn>
              <a:cxn ang="0">
                <a:pos x="139" y="154"/>
              </a:cxn>
              <a:cxn ang="0">
                <a:pos x="139" y="154"/>
              </a:cxn>
              <a:cxn ang="0">
                <a:pos x="155" y="170"/>
              </a:cxn>
              <a:cxn ang="0">
                <a:pos x="160" y="166"/>
              </a:cxn>
              <a:cxn ang="0">
                <a:pos x="170" y="154"/>
              </a:cxn>
              <a:cxn ang="0">
                <a:pos x="177" y="162"/>
              </a:cxn>
              <a:cxn ang="0">
                <a:pos x="187" y="150"/>
              </a:cxn>
              <a:cxn ang="0">
                <a:pos x="200" y="132"/>
              </a:cxn>
              <a:cxn ang="0">
                <a:pos x="207" y="129"/>
              </a:cxn>
            </a:cxnLst>
            <a:rect l="0" t="0" r="r" b="b"/>
            <a:pathLst>
              <a:path w="218" h="172">
                <a:moveTo>
                  <a:pt x="207" y="129"/>
                </a:moveTo>
                <a:cubicBezTo>
                  <a:pt x="208" y="126"/>
                  <a:pt x="209" y="121"/>
                  <a:pt x="209" y="118"/>
                </a:cubicBezTo>
                <a:cubicBezTo>
                  <a:pt x="209" y="116"/>
                  <a:pt x="209" y="114"/>
                  <a:pt x="208" y="113"/>
                </a:cubicBezTo>
                <a:cubicBezTo>
                  <a:pt x="206" y="110"/>
                  <a:pt x="205" y="111"/>
                  <a:pt x="205" y="106"/>
                </a:cubicBezTo>
                <a:cubicBezTo>
                  <a:pt x="204" y="97"/>
                  <a:pt x="198" y="88"/>
                  <a:pt x="202" y="80"/>
                </a:cubicBezTo>
                <a:cubicBezTo>
                  <a:pt x="207" y="74"/>
                  <a:pt x="201" y="68"/>
                  <a:pt x="205" y="62"/>
                </a:cubicBezTo>
                <a:cubicBezTo>
                  <a:pt x="207" y="59"/>
                  <a:pt x="209" y="55"/>
                  <a:pt x="211" y="52"/>
                </a:cubicBezTo>
                <a:cubicBezTo>
                  <a:pt x="213" y="48"/>
                  <a:pt x="215" y="42"/>
                  <a:pt x="218" y="39"/>
                </a:cubicBezTo>
                <a:cubicBezTo>
                  <a:pt x="218" y="39"/>
                  <a:pt x="218" y="39"/>
                  <a:pt x="218" y="39"/>
                </a:cubicBezTo>
                <a:cubicBezTo>
                  <a:pt x="217" y="38"/>
                  <a:pt x="217" y="38"/>
                  <a:pt x="216" y="38"/>
                </a:cubicBezTo>
                <a:cubicBezTo>
                  <a:pt x="206" y="34"/>
                  <a:pt x="202" y="34"/>
                  <a:pt x="191" y="34"/>
                </a:cubicBezTo>
                <a:cubicBezTo>
                  <a:pt x="165" y="35"/>
                  <a:pt x="176" y="6"/>
                  <a:pt x="155" y="6"/>
                </a:cubicBezTo>
                <a:cubicBezTo>
                  <a:pt x="153" y="6"/>
                  <a:pt x="143" y="3"/>
                  <a:pt x="143" y="4"/>
                </a:cubicBezTo>
                <a:cubicBezTo>
                  <a:pt x="133" y="6"/>
                  <a:pt x="152" y="25"/>
                  <a:pt x="138" y="25"/>
                </a:cubicBezTo>
                <a:cubicBezTo>
                  <a:pt x="120" y="25"/>
                  <a:pt x="123" y="13"/>
                  <a:pt x="111" y="12"/>
                </a:cubicBezTo>
                <a:cubicBezTo>
                  <a:pt x="106" y="12"/>
                  <a:pt x="95" y="8"/>
                  <a:pt x="94" y="3"/>
                </a:cubicBezTo>
                <a:cubicBezTo>
                  <a:pt x="93" y="0"/>
                  <a:pt x="80" y="1"/>
                  <a:pt x="77" y="1"/>
                </a:cubicBezTo>
                <a:cubicBezTo>
                  <a:pt x="77" y="1"/>
                  <a:pt x="77" y="1"/>
                  <a:pt x="77" y="1"/>
                </a:cubicBezTo>
                <a:cubicBezTo>
                  <a:pt x="71" y="10"/>
                  <a:pt x="71" y="10"/>
                  <a:pt x="71" y="10"/>
                </a:cubicBezTo>
                <a:cubicBezTo>
                  <a:pt x="68" y="14"/>
                  <a:pt x="65" y="11"/>
                  <a:pt x="61" y="10"/>
                </a:cubicBezTo>
                <a:cubicBezTo>
                  <a:pt x="59" y="10"/>
                  <a:pt x="49" y="10"/>
                  <a:pt x="48" y="11"/>
                </a:cubicBezTo>
                <a:cubicBezTo>
                  <a:pt x="48" y="19"/>
                  <a:pt x="48" y="21"/>
                  <a:pt x="44" y="29"/>
                </a:cubicBezTo>
                <a:cubicBezTo>
                  <a:pt x="42" y="33"/>
                  <a:pt x="37" y="37"/>
                  <a:pt x="34" y="41"/>
                </a:cubicBezTo>
                <a:cubicBezTo>
                  <a:pt x="30" y="41"/>
                  <a:pt x="31" y="42"/>
                  <a:pt x="28" y="45"/>
                </a:cubicBezTo>
                <a:cubicBezTo>
                  <a:pt x="25" y="48"/>
                  <a:pt x="18" y="46"/>
                  <a:pt x="13" y="47"/>
                </a:cubicBezTo>
                <a:cubicBezTo>
                  <a:pt x="9" y="47"/>
                  <a:pt x="4" y="49"/>
                  <a:pt x="0" y="52"/>
                </a:cubicBezTo>
                <a:cubicBezTo>
                  <a:pt x="0" y="52"/>
                  <a:pt x="0" y="52"/>
                  <a:pt x="0" y="52"/>
                </a:cubicBezTo>
                <a:cubicBezTo>
                  <a:pt x="1" y="58"/>
                  <a:pt x="1" y="60"/>
                  <a:pt x="8" y="61"/>
                </a:cubicBezTo>
                <a:cubicBezTo>
                  <a:pt x="12" y="62"/>
                  <a:pt x="14" y="64"/>
                  <a:pt x="15" y="68"/>
                </a:cubicBezTo>
                <a:cubicBezTo>
                  <a:pt x="15" y="72"/>
                  <a:pt x="24" y="75"/>
                  <a:pt x="22" y="79"/>
                </a:cubicBezTo>
                <a:cubicBezTo>
                  <a:pt x="21" y="84"/>
                  <a:pt x="18" y="90"/>
                  <a:pt x="27" y="91"/>
                </a:cubicBezTo>
                <a:cubicBezTo>
                  <a:pt x="36" y="90"/>
                  <a:pt x="47" y="94"/>
                  <a:pt x="56" y="96"/>
                </a:cubicBezTo>
                <a:cubicBezTo>
                  <a:pt x="62" y="97"/>
                  <a:pt x="68" y="98"/>
                  <a:pt x="70" y="92"/>
                </a:cubicBezTo>
                <a:cubicBezTo>
                  <a:pt x="74" y="81"/>
                  <a:pt x="87" y="96"/>
                  <a:pt x="89" y="101"/>
                </a:cubicBezTo>
                <a:cubicBezTo>
                  <a:pt x="95" y="116"/>
                  <a:pt x="106" y="121"/>
                  <a:pt x="122" y="121"/>
                </a:cubicBezTo>
                <a:cubicBezTo>
                  <a:pt x="125" y="121"/>
                  <a:pt x="128" y="122"/>
                  <a:pt x="131" y="122"/>
                </a:cubicBezTo>
                <a:cubicBezTo>
                  <a:pt x="135" y="123"/>
                  <a:pt x="141" y="125"/>
                  <a:pt x="142" y="129"/>
                </a:cubicBezTo>
                <a:cubicBezTo>
                  <a:pt x="143" y="135"/>
                  <a:pt x="139" y="140"/>
                  <a:pt x="139" y="145"/>
                </a:cubicBezTo>
                <a:cubicBezTo>
                  <a:pt x="139" y="154"/>
                  <a:pt x="139" y="154"/>
                  <a:pt x="139" y="154"/>
                </a:cubicBezTo>
                <a:cubicBezTo>
                  <a:pt x="139" y="154"/>
                  <a:pt x="139" y="154"/>
                  <a:pt x="139" y="154"/>
                </a:cubicBezTo>
                <a:cubicBezTo>
                  <a:pt x="146" y="155"/>
                  <a:pt x="152" y="165"/>
                  <a:pt x="155" y="170"/>
                </a:cubicBezTo>
                <a:cubicBezTo>
                  <a:pt x="156" y="172"/>
                  <a:pt x="160" y="166"/>
                  <a:pt x="160" y="166"/>
                </a:cubicBezTo>
                <a:cubicBezTo>
                  <a:pt x="162" y="161"/>
                  <a:pt x="164" y="151"/>
                  <a:pt x="170" y="154"/>
                </a:cubicBezTo>
                <a:cubicBezTo>
                  <a:pt x="173" y="156"/>
                  <a:pt x="173" y="161"/>
                  <a:pt x="177" y="162"/>
                </a:cubicBezTo>
                <a:cubicBezTo>
                  <a:pt x="184" y="165"/>
                  <a:pt x="186" y="154"/>
                  <a:pt x="187" y="150"/>
                </a:cubicBezTo>
                <a:cubicBezTo>
                  <a:pt x="189" y="143"/>
                  <a:pt x="193" y="135"/>
                  <a:pt x="200" y="132"/>
                </a:cubicBezTo>
                <a:cubicBezTo>
                  <a:pt x="207" y="129"/>
                  <a:pt x="207" y="129"/>
                  <a:pt x="207" y="12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6" name="Freeform 34"/>
          <p:cNvSpPr>
            <a:spLocks/>
          </p:cNvSpPr>
          <p:nvPr/>
        </p:nvSpPr>
        <p:spPr bwMode="auto">
          <a:xfrm>
            <a:off x="7978482" y="2124444"/>
            <a:ext cx="1313512" cy="1190525"/>
          </a:xfrm>
          <a:custGeom>
            <a:avLst/>
            <a:gdLst/>
            <a:ahLst/>
            <a:cxnLst>
              <a:cxn ang="0">
                <a:pos x="159" y="381"/>
              </a:cxn>
              <a:cxn ang="0">
                <a:pos x="219" y="385"/>
              </a:cxn>
              <a:cxn ang="0">
                <a:pos x="228" y="372"/>
              </a:cxn>
              <a:cxn ang="0">
                <a:pos x="256" y="340"/>
              </a:cxn>
              <a:cxn ang="0">
                <a:pos x="248" y="295"/>
              </a:cxn>
              <a:cxn ang="0">
                <a:pos x="274" y="299"/>
              </a:cxn>
              <a:cxn ang="0">
                <a:pos x="286" y="286"/>
              </a:cxn>
              <a:cxn ang="0">
                <a:pos x="349" y="282"/>
              </a:cxn>
              <a:cxn ang="0">
                <a:pos x="373" y="270"/>
              </a:cxn>
              <a:cxn ang="0">
                <a:pos x="376" y="266"/>
              </a:cxn>
              <a:cxn ang="0">
                <a:pos x="380" y="225"/>
              </a:cxn>
              <a:cxn ang="0">
                <a:pos x="368" y="195"/>
              </a:cxn>
              <a:cxn ang="0">
                <a:pos x="375" y="161"/>
              </a:cxn>
              <a:cxn ang="0">
                <a:pos x="395" y="132"/>
              </a:cxn>
              <a:cxn ang="0">
                <a:pos x="385" y="113"/>
              </a:cxn>
              <a:cxn ang="0">
                <a:pos x="421" y="101"/>
              </a:cxn>
              <a:cxn ang="0">
                <a:pos x="429" y="98"/>
              </a:cxn>
              <a:cxn ang="0">
                <a:pos x="411" y="82"/>
              </a:cxn>
              <a:cxn ang="0">
                <a:pos x="376" y="71"/>
              </a:cxn>
              <a:cxn ang="0">
                <a:pos x="351" y="47"/>
              </a:cxn>
              <a:cxn ang="0">
                <a:pos x="346" y="15"/>
              </a:cxn>
              <a:cxn ang="0">
                <a:pos x="330" y="0"/>
              </a:cxn>
              <a:cxn ang="0">
                <a:pos x="323" y="3"/>
              </a:cxn>
              <a:cxn ang="0">
                <a:pos x="300" y="33"/>
              </a:cxn>
              <a:cxn ang="0">
                <a:pos x="283" y="37"/>
              </a:cxn>
              <a:cxn ang="0">
                <a:pos x="262" y="25"/>
              </a:cxn>
              <a:cxn ang="0">
                <a:pos x="255" y="45"/>
              </a:cxn>
              <a:cxn ang="0">
                <a:pos x="230" y="68"/>
              </a:cxn>
              <a:cxn ang="0">
                <a:pos x="205" y="55"/>
              </a:cxn>
              <a:cxn ang="0">
                <a:pos x="172" y="55"/>
              </a:cxn>
              <a:cxn ang="0">
                <a:pos x="132" y="70"/>
              </a:cxn>
              <a:cxn ang="0">
                <a:pos x="115" y="102"/>
              </a:cxn>
              <a:cxn ang="0">
                <a:pos x="65" y="110"/>
              </a:cxn>
              <a:cxn ang="0">
                <a:pos x="41" y="121"/>
              </a:cxn>
              <a:cxn ang="0">
                <a:pos x="24" y="120"/>
              </a:cxn>
              <a:cxn ang="0">
                <a:pos x="32" y="139"/>
              </a:cxn>
              <a:cxn ang="0">
                <a:pos x="34" y="151"/>
              </a:cxn>
              <a:cxn ang="0">
                <a:pos x="41" y="189"/>
              </a:cxn>
              <a:cxn ang="0">
                <a:pos x="1" y="226"/>
              </a:cxn>
              <a:cxn ang="0">
                <a:pos x="0" y="239"/>
              </a:cxn>
              <a:cxn ang="0">
                <a:pos x="26" y="273"/>
              </a:cxn>
              <a:cxn ang="0">
                <a:pos x="82" y="276"/>
              </a:cxn>
              <a:cxn ang="0">
                <a:pos x="116" y="271"/>
              </a:cxn>
              <a:cxn ang="0">
                <a:pos x="165" y="305"/>
              </a:cxn>
              <a:cxn ang="0">
                <a:pos x="152" y="325"/>
              </a:cxn>
              <a:cxn ang="0">
                <a:pos x="136" y="350"/>
              </a:cxn>
              <a:cxn ang="0">
                <a:pos x="139" y="381"/>
              </a:cxn>
            </a:cxnLst>
            <a:rect l="0" t="0" r="r" b="b"/>
            <a:pathLst>
              <a:path w="429" h="388">
                <a:moveTo>
                  <a:pt x="139" y="388"/>
                </a:moveTo>
                <a:cubicBezTo>
                  <a:pt x="159" y="381"/>
                  <a:pt x="159" y="381"/>
                  <a:pt x="159" y="381"/>
                </a:cubicBezTo>
                <a:cubicBezTo>
                  <a:pt x="178" y="380"/>
                  <a:pt x="195" y="378"/>
                  <a:pt x="214" y="381"/>
                </a:cubicBezTo>
                <a:cubicBezTo>
                  <a:pt x="218" y="382"/>
                  <a:pt x="219" y="383"/>
                  <a:pt x="219" y="385"/>
                </a:cubicBezTo>
                <a:cubicBezTo>
                  <a:pt x="219" y="385"/>
                  <a:pt x="219" y="385"/>
                  <a:pt x="219" y="385"/>
                </a:cubicBezTo>
                <a:cubicBezTo>
                  <a:pt x="228" y="372"/>
                  <a:pt x="228" y="372"/>
                  <a:pt x="228" y="372"/>
                </a:cubicBezTo>
                <a:cubicBezTo>
                  <a:pt x="233" y="366"/>
                  <a:pt x="239" y="358"/>
                  <a:pt x="243" y="350"/>
                </a:cubicBezTo>
                <a:cubicBezTo>
                  <a:pt x="246" y="344"/>
                  <a:pt x="254" y="344"/>
                  <a:pt x="256" y="340"/>
                </a:cubicBezTo>
                <a:cubicBezTo>
                  <a:pt x="257" y="335"/>
                  <a:pt x="253" y="322"/>
                  <a:pt x="252" y="316"/>
                </a:cubicBezTo>
                <a:cubicBezTo>
                  <a:pt x="251" y="309"/>
                  <a:pt x="248" y="304"/>
                  <a:pt x="248" y="295"/>
                </a:cubicBezTo>
                <a:cubicBezTo>
                  <a:pt x="252" y="294"/>
                  <a:pt x="260" y="296"/>
                  <a:pt x="264" y="296"/>
                </a:cubicBezTo>
                <a:cubicBezTo>
                  <a:pt x="268" y="296"/>
                  <a:pt x="272" y="297"/>
                  <a:pt x="274" y="299"/>
                </a:cubicBezTo>
                <a:cubicBezTo>
                  <a:pt x="276" y="302"/>
                  <a:pt x="284" y="301"/>
                  <a:pt x="287" y="300"/>
                </a:cubicBezTo>
                <a:cubicBezTo>
                  <a:pt x="294" y="298"/>
                  <a:pt x="286" y="291"/>
                  <a:pt x="286" y="286"/>
                </a:cubicBezTo>
                <a:cubicBezTo>
                  <a:pt x="294" y="279"/>
                  <a:pt x="318" y="281"/>
                  <a:pt x="329" y="282"/>
                </a:cubicBezTo>
                <a:cubicBezTo>
                  <a:pt x="336" y="283"/>
                  <a:pt x="343" y="285"/>
                  <a:pt x="349" y="282"/>
                </a:cubicBezTo>
                <a:cubicBezTo>
                  <a:pt x="355" y="278"/>
                  <a:pt x="359" y="273"/>
                  <a:pt x="366" y="270"/>
                </a:cubicBezTo>
                <a:cubicBezTo>
                  <a:pt x="373" y="270"/>
                  <a:pt x="373" y="270"/>
                  <a:pt x="373" y="270"/>
                </a:cubicBezTo>
                <a:cubicBezTo>
                  <a:pt x="373" y="270"/>
                  <a:pt x="373" y="270"/>
                  <a:pt x="373" y="270"/>
                </a:cubicBezTo>
                <a:cubicBezTo>
                  <a:pt x="376" y="266"/>
                  <a:pt x="376" y="266"/>
                  <a:pt x="376" y="266"/>
                </a:cubicBezTo>
                <a:cubicBezTo>
                  <a:pt x="378" y="260"/>
                  <a:pt x="376" y="252"/>
                  <a:pt x="377" y="246"/>
                </a:cubicBezTo>
                <a:cubicBezTo>
                  <a:pt x="378" y="239"/>
                  <a:pt x="375" y="230"/>
                  <a:pt x="380" y="225"/>
                </a:cubicBezTo>
                <a:cubicBezTo>
                  <a:pt x="384" y="221"/>
                  <a:pt x="386" y="220"/>
                  <a:pt x="381" y="216"/>
                </a:cubicBezTo>
                <a:cubicBezTo>
                  <a:pt x="375" y="208"/>
                  <a:pt x="370" y="204"/>
                  <a:pt x="368" y="195"/>
                </a:cubicBezTo>
                <a:cubicBezTo>
                  <a:pt x="367" y="189"/>
                  <a:pt x="373" y="182"/>
                  <a:pt x="374" y="175"/>
                </a:cubicBezTo>
                <a:cubicBezTo>
                  <a:pt x="374" y="170"/>
                  <a:pt x="373" y="166"/>
                  <a:pt x="375" y="161"/>
                </a:cubicBezTo>
                <a:cubicBezTo>
                  <a:pt x="376" y="155"/>
                  <a:pt x="379" y="153"/>
                  <a:pt x="382" y="149"/>
                </a:cubicBezTo>
                <a:cubicBezTo>
                  <a:pt x="387" y="144"/>
                  <a:pt x="398" y="140"/>
                  <a:pt x="395" y="132"/>
                </a:cubicBezTo>
                <a:cubicBezTo>
                  <a:pt x="392" y="127"/>
                  <a:pt x="386" y="127"/>
                  <a:pt x="384" y="123"/>
                </a:cubicBezTo>
                <a:cubicBezTo>
                  <a:pt x="381" y="119"/>
                  <a:pt x="384" y="117"/>
                  <a:pt x="385" y="113"/>
                </a:cubicBezTo>
                <a:cubicBezTo>
                  <a:pt x="392" y="99"/>
                  <a:pt x="395" y="110"/>
                  <a:pt x="406" y="108"/>
                </a:cubicBezTo>
                <a:cubicBezTo>
                  <a:pt x="411" y="107"/>
                  <a:pt x="416" y="102"/>
                  <a:pt x="421" y="101"/>
                </a:cubicBezTo>
                <a:cubicBezTo>
                  <a:pt x="424" y="100"/>
                  <a:pt x="427" y="100"/>
                  <a:pt x="429" y="98"/>
                </a:cubicBezTo>
                <a:cubicBezTo>
                  <a:pt x="429" y="98"/>
                  <a:pt x="429" y="98"/>
                  <a:pt x="429" y="98"/>
                </a:cubicBezTo>
                <a:cubicBezTo>
                  <a:pt x="429" y="96"/>
                  <a:pt x="426" y="89"/>
                  <a:pt x="424" y="87"/>
                </a:cubicBezTo>
                <a:cubicBezTo>
                  <a:pt x="420" y="84"/>
                  <a:pt x="415" y="84"/>
                  <a:pt x="411" y="82"/>
                </a:cubicBezTo>
                <a:cubicBezTo>
                  <a:pt x="410" y="82"/>
                  <a:pt x="404" y="80"/>
                  <a:pt x="405" y="78"/>
                </a:cubicBezTo>
                <a:cubicBezTo>
                  <a:pt x="399" y="72"/>
                  <a:pt x="384" y="73"/>
                  <a:pt x="376" y="71"/>
                </a:cubicBezTo>
                <a:cubicBezTo>
                  <a:pt x="368" y="70"/>
                  <a:pt x="366" y="62"/>
                  <a:pt x="358" y="58"/>
                </a:cubicBezTo>
                <a:cubicBezTo>
                  <a:pt x="354" y="56"/>
                  <a:pt x="352" y="52"/>
                  <a:pt x="351" y="47"/>
                </a:cubicBezTo>
                <a:cubicBezTo>
                  <a:pt x="349" y="41"/>
                  <a:pt x="351" y="38"/>
                  <a:pt x="348" y="32"/>
                </a:cubicBezTo>
                <a:cubicBezTo>
                  <a:pt x="346" y="26"/>
                  <a:pt x="346" y="21"/>
                  <a:pt x="346" y="15"/>
                </a:cubicBezTo>
                <a:cubicBezTo>
                  <a:pt x="346" y="12"/>
                  <a:pt x="347" y="3"/>
                  <a:pt x="342" y="3"/>
                </a:cubicBezTo>
                <a:cubicBezTo>
                  <a:pt x="338" y="3"/>
                  <a:pt x="334" y="2"/>
                  <a:pt x="330" y="0"/>
                </a:cubicBezTo>
                <a:cubicBezTo>
                  <a:pt x="330" y="0"/>
                  <a:pt x="330" y="0"/>
                  <a:pt x="330" y="0"/>
                </a:cubicBezTo>
                <a:cubicBezTo>
                  <a:pt x="323" y="3"/>
                  <a:pt x="323" y="3"/>
                  <a:pt x="323" y="3"/>
                </a:cubicBezTo>
                <a:cubicBezTo>
                  <a:pt x="316" y="6"/>
                  <a:pt x="312" y="14"/>
                  <a:pt x="310" y="21"/>
                </a:cubicBezTo>
                <a:cubicBezTo>
                  <a:pt x="309" y="25"/>
                  <a:pt x="307" y="36"/>
                  <a:pt x="300" y="33"/>
                </a:cubicBezTo>
                <a:cubicBezTo>
                  <a:pt x="296" y="32"/>
                  <a:pt x="296" y="27"/>
                  <a:pt x="293" y="25"/>
                </a:cubicBezTo>
                <a:cubicBezTo>
                  <a:pt x="287" y="22"/>
                  <a:pt x="285" y="32"/>
                  <a:pt x="283" y="37"/>
                </a:cubicBezTo>
                <a:cubicBezTo>
                  <a:pt x="283" y="37"/>
                  <a:pt x="279" y="43"/>
                  <a:pt x="278" y="41"/>
                </a:cubicBezTo>
                <a:cubicBezTo>
                  <a:pt x="275" y="36"/>
                  <a:pt x="269" y="26"/>
                  <a:pt x="262" y="25"/>
                </a:cubicBezTo>
                <a:cubicBezTo>
                  <a:pt x="262" y="25"/>
                  <a:pt x="262" y="25"/>
                  <a:pt x="262" y="25"/>
                </a:cubicBezTo>
                <a:cubicBezTo>
                  <a:pt x="259" y="32"/>
                  <a:pt x="260" y="38"/>
                  <a:pt x="255" y="45"/>
                </a:cubicBezTo>
                <a:cubicBezTo>
                  <a:pt x="251" y="51"/>
                  <a:pt x="237" y="54"/>
                  <a:pt x="236" y="61"/>
                </a:cubicBezTo>
                <a:cubicBezTo>
                  <a:pt x="235" y="67"/>
                  <a:pt x="236" y="68"/>
                  <a:pt x="230" y="68"/>
                </a:cubicBezTo>
                <a:cubicBezTo>
                  <a:pt x="222" y="68"/>
                  <a:pt x="224" y="58"/>
                  <a:pt x="219" y="57"/>
                </a:cubicBezTo>
                <a:cubicBezTo>
                  <a:pt x="205" y="55"/>
                  <a:pt x="205" y="55"/>
                  <a:pt x="205" y="55"/>
                </a:cubicBezTo>
                <a:cubicBezTo>
                  <a:pt x="197" y="53"/>
                  <a:pt x="195" y="53"/>
                  <a:pt x="188" y="58"/>
                </a:cubicBezTo>
                <a:cubicBezTo>
                  <a:pt x="183" y="61"/>
                  <a:pt x="177" y="56"/>
                  <a:pt x="172" y="55"/>
                </a:cubicBezTo>
                <a:cubicBezTo>
                  <a:pt x="168" y="53"/>
                  <a:pt x="139" y="52"/>
                  <a:pt x="137" y="55"/>
                </a:cubicBezTo>
                <a:cubicBezTo>
                  <a:pt x="135" y="57"/>
                  <a:pt x="133" y="67"/>
                  <a:pt x="132" y="70"/>
                </a:cubicBezTo>
                <a:cubicBezTo>
                  <a:pt x="129" y="76"/>
                  <a:pt x="115" y="84"/>
                  <a:pt x="115" y="89"/>
                </a:cubicBezTo>
                <a:cubicBezTo>
                  <a:pt x="115" y="102"/>
                  <a:pt x="115" y="102"/>
                  <a:pt x="115" y="102"/>
                </a:cubicBezTo>
                <a:cubicBezTo>
                  <a:pt x="107" y="106"/>
                  <a:pt x="96" y="109"/>
                  <a:pt x="86" y="109"/>
                </a:cubicBezTo>
                <a:cubicBezTo>
                  <a:pt x="80" y="109"/>
                  <a:pt x="71" y="108"/>
                  <a:pt x="65" y="110"/>
                </a:cubicBezTo>
                <a:cubicBezTo>
                  <a:pt x="58" y="111"/>
                  <a:pt x="55" y="114"/>
                  <a:pt x="49" y="118"/>
                </a:cubicBezTo>
                <a:cubicBezTo>
                  <a:pt x="47" y="119"/>
                  <a:pt x="44" y="120"/>
                  <a:pt x="41" y="121"/>
                </a:cubicBezTo>
                <a:cubicBezTo>
                  <a:pt x="37" y="122"/>
                  <a:pt x="34" y="117"/>
                  <a:pt x="31" y="118"/>
                </a:cubicBezTo>
                <a:cubicBezTo>
                  <a:pt x="28" y="119"/>
                  <a:pt x="26" y="121"/>
                  <a:pt x="24" y="120"/>
                </a:cubicBezTo>
                <a:cubicBezTo>
                  <a:pt x="24" y="120"/>
                  <a:pt x="24" y="120"/>
                  <a:pt x="24" y="120"/>
                </a:cubicBezTo>
                <a:cubicBezTo>
                  <a:pt x="24" y="126"/>
                  <a:pt x="37" y="132"/>
                  <a:pt x="32" y="139"/>
                </a:cubicBezTo>
                <a:cubicBezTo>
                  <a:pt x="31" y="140"/>
                  <a:pt x="29" y="142"/>
                  <a:pt x="29" y="144"/>
                </a:cubicBezTo>
                <a:cubicBezTo>
                  <a:pt x="29" y="147"/>
                  <a:pt x="34" y="148"/>
                  <a:pt x="34" y="151"/>
                </a:cubicBezTo>
                <a:cubicBezTo>
                  <a:pt x="38" y="158"/>
                  <a:pt x="46" y="161"/>
                  <a:pt x="45" y="170"/>
                </a:cubicBezTo>
                <a:cubicBezTo>
                  <a:pt x="44" y="176"/>
                  <a:pt x="43" y="183"/>
                  <a:pt x="41" y="189"/>
                </a:cubicBezTo>
                <a:cubicBezTo>
                  <a:pt x="36" y="207"/>
                  <a:pt x="12" y="195"/>
                  <a:pt x="8" y="202"/>
                </a:cubicBezTo>
                <a:cubicBezTo>
                  <a:pt x="4" y="209"/>
                  <a:pt x="3" y="218"/>
                  <a:pt x="1" y="226"/>
                </a:cubicBezTo>
                <a:cubicBezTo>
                  <a:pt x="0" y="239"/>
                  <a:pt x="0" y="239"/>
                  <a:pt x="0" y="239"/>
                </a:cubicBezTo>
                <a:cubicBezTo>
                  <a:pt x="0" y="239"/>
                  <a:pt x="0" y="239"/>
                  <a:pt x="0" y="239"/>
                </a:cubicBezTo>
                <a:cubicBezTo>
                  <a:pt x="16" y="253"/>
                  <a:pt x="16" y="253"/>
                  <a:pt x="16" y="253"/>
                </a:cubicBezTo>
                <a:cubicBezTo>
                  <a:pt x="22" y="259"/>
                  <a:pt x="23" y="265"/>
                  <a:pt x="26" y="273"/>
                </a:cubicBezTo>
                <a:cubicBezTo>
                  <a:pt x="29" y="281"/>
                  <a:pt x="62" y="281"/>
                  <a:pt x="70" y="280"/>
                </a:cubicBezTo>
                <a:cubicBezTo>
                  <a:pt x="74" y="280"/>
                  <a:pt x="78" y="276"/>
                  <a:pt x="82" y="276"/>
                </a:cubicBezTo>
                <a:cubicBezTo>
                  <a:pt x="87" y="276"/>
                  <a:pt x="92" y="277"/>
                  <a:pt x="98" y="278"/>
                </a:cubicBezTo>
                <a:cubicBezTo>
                  <a:pt x="104" y="278"/>
                  <a:pt x="111" y="274"/>
                  <a:pt x="116" y="271"/>
                </a:cubicBezTo>
                <a:cubicBezTo>
                  <a:pt x="120" y="271"/>
                  <a:pt x="129" y="265"/>
                  <a:pt x="132" y="269"/>
                </a:cubicBezTo>
                <a:cubicBezTo>
                  <a:pt x="138" y="275"/>
                  <a:pt x="176" y="292"/>
                  <a:pt x="165" y="305"/>
                </a:cubicBezTo>
                <a:cubicBezTo>
                  <a:pt x="161" y="308"/>
                  <a:pt x="157" y="310"/>
                  <a:pt x="155" y="315"/>
                </a:cubicBezTo>
                <a:cubicBezTo>
                  <a:pt x="153" y="318"/>
                  <a:pt x="154" y="323"/>
                  <a:pt x="152" y="325"/>
                </a:cubicBezTo>
                <a:cubicBezTo>
                  <a:pt x="148" y="330"/>
                  <a:pt x="143" y="328"/>
                  <a:pt x="140" y="335"/>
                </a:cubicBezTo>
                <a:cubicBezTo>
                  <a:pt x="137" y="340"/>
                  <a:pt x="138" y="345"/>
                  <a:pt x="136" y="350"/>
                </a:cubicBezTo>
                <a:cubicBezTo>
                  <a:pt x="134" y="358"/>
                  <a:pt x="136" y="364"/>
                  <a:pt x="137" y="372"/>
                </a:cubicBezTo>
                <a:cubicBezTo>
                  <a:pt x="138" y="375"/>
                  <a:pt x="138" y="378"/>
                  <a:pt x="139" y="381"/>
                </a:cubicBezTo>
                <a:cubicBezTo>
                  <a:pt x="140" y="383"/>
                  <a:pt x="139" y="386"/>
                  <a:pt x="139" y="388"/>
                </a:cubicBezTo>
                <a:close/>
              </a:path>
            </a:pathLst>
          </a:custGeom>
          <a:solidFill>
            <a:srgbClr val="3EB8CD"/>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7" name="Freeform 35"/>
          <p:cNvSpPr>
            <a:spLocks/>
          </p:cNvSpPr>
          <p:nvPr/>
        </p:nvSpPr>
        <p:spPr bwMode="auto">
          <a:xfrm>
            <a:off x="8962387" y="1784997"/>
            <a:ext cx="543608" cy="641999"/>
          </a:xfrm>
          <a:custGeom>
            <a:avLst/>
            <a:gdLst/>
            <a:ahLst/>
            <a:cxnLst>
              <a:cxn ang="0">
                <a:pos x="178" y="1"/>
              </a:cxn>
              <a:cxn ang="0">
                <a:pos x="175" y="10"/>
              </a:cxn>
              <a:cxn ang="0">
                <a:pos x="177" y="33"/>
              </a:cxn>
              <a:cxn ang="0">
                <a:pos x="174" y="51"/>
              </a:cxn>
              <a:cxn ang="0">
                <a:pos x="174" y="51"/>
              </a:cxn>
              <a:cxn ang="0">
                <a:pos x="164" y="54"/>
              </a:cxn>
              <a:cxn ang="0">
                <a:pos x="148" y="62"/>
              </a:cxn>
              <a:cxn ang="0">
                <a:pos x="142" y="67"/>
              </a:cxn>
              <a:cxn ang="0">
                <a:pos x="138" y="82"/>
              </a:cxn>
              <a:cxn ang="0">
                <a:pos x="124" y="95"/>
              </a:cxn>
              <a:cxn ang="0">
                <a:pos x="123" y="107"/>
              </a:cxn>
              <a:cxn ang="0">
                <a:pos x="143" y="117"/>
              </a:cxn>
              <a:cxn ang="0">
                <a:pos x="156" y="145"/>
              </a:cxn>
              <a:cxn ang="0">
                <a:pos x="144" y="163"/>
              </a:cxn>
              <a:cxn ang="0">
                <a:pos x="137" y="181"/>
              </a:cxn>
              <a:cxn ang="0">
                <a:pos x="141" y="187"/>
              </a:cxn>
              <a:cxn ang="0">
                <a:pos x="145" y="192"/>
              </a:cxn>
              <a:cxn ang="0">
                <a:pos x="146" y="198"/>
              </a:cxn>
              <a:cxn ang="0">
                <a:pos x="146" y="198"/>
              </a:cxn>
              <a:cxn ang="0">
                <a:pos x="108" y="209"/>
              </a:cxn>
              <a:cxn ang="0">
                <a:pos x="108" y="209"/>
              </a:cxn>
              <a:cxn ang="0">
                <a:pos x="103" y="198"/>
              </a:cxn>
              <a:cxn ang="0">
                <a:pos x="90" y="193"/>
              </a:cxn>
              <a:cxn ang="0">
                <a:pos x="84" y="189"/>
              </a:cxn>
              <a:cxn ang="0">
                <a:pos x="55" y="182"/>
              </a:cxn>
              <a:cxn ang="0">
                <a:pos x="37" y="169"/>
              </a:cxn>
              <a:cxn ang="0">
                <a:pos x="30" y="158"/>
              </a:cxn>
              <a:cxn ang="0">
                <a:pos x="27" y="143"/>
              </a:cxn>
              <a:cxn ang="0">
                <a:pos x="25" y="126"/>
              </a:cxn>
              <a:cxn ang="0">
                <a:pos x="21" y="114"/>
              </a:cxn>
              <a:cxn ang="0">
                <a:pos x="9" y="111"/>
              </a:cxn>
              <a:cxn ang="0">
                <a:pos x="9" y="111"/>
              </a:cxn>
              <a:cxn ang="0">
                <a:pos x="11" y="100"/>
              </a:cxn>
              <a:cxn ang="0">
                <a:pos x="10" y="95"/>
              </a:cxn>
              <a:cxn ang="0">
                <a:pos x="7" y="88"/>
              </a:cxn>
              <a:cxn ang="0">
                <a:pos x="4" y="62"/>
              </a:cxn>
              <a:cxn ang="0">
                <a:pos x="7" y="44"/>
              </a:cxn>
              <a:cxn ang="0">
                <a:pos x="13" y="34"/>
              </a:cxn>
              <a:cxn ang="0">
                <a:pos x="20" y="21"/>
              </a:cxn>
              <a:cxn ang="0">
                <a:pos x="20" y="21"/>
              </a:cxn>
              <a:cxn ang="0">
                <a:pos x="43" y="21"/>
              </a:cxn>
              <a:cxn ang="0">
                <a:pos x="75" y="30"/>
              </a:cxn>
              <a:cxn ang="0">
                <a:pos x="93" y="18"/>
              </a:cxn>
              <a:cxn ang="0">
                <a:pos x="107" y="24"/>
              </a:cxn>
              <a:cxn ang="0">
                <a:pos x="129" y="14"/>
              </a:cxn>
              <a:cxn ang="0">
                <a:pos x="137" y="7"/>
              </a:cxn>
              <a:cxn ang="0">
                <a:pos x="150" y="6"/>
              </a:cxn>
              <a:cxn ang="0">
                <a:pos x="178" y="1"/>
              </a:cxn>
            </a:cxnLst>
            <a:rect l="0" t="0" r="r" b="b"/>
            <a:pathLst>
              <a:path w="178" h="209">
                <a:moveTo>
                  <a:pt x="178" y="1"/>
                </a:moveTo>
                <a:cubicBezTo>
                  <a:pt x="175" y="10"/>
                  <a:pt x="175" y="10"/>
                  <a:pt x="175" y="10"/>
                </a:cubicBezTo>
                <a:cubicBezTo>
                  <a:pt x="174" y="18"/>
                  <a:pt x="176" y="25"/>
                  <a:pt x="177" y="33"/>
                </a:cubicBezTo>
                <a:cubicBezTo>
                  <a:pt x="178" y="39"/>
                  <a:pt x="176" y="45"/>
                  <a:pt x="174" y="51"/>
                </a:cubicBezTo>
                <a:cubicBezTo>
                  <a:pt x="174" y="51"/>
                  <a:pt x="174" y="51"/>
                  <a:pt x="174" y="51"/>
                </a:cubicBezTo>
                <a:cubicBezTo>
                  <a:pt x="171" y="53"/>
                  <a:pt x="168" y="53"/>
                  <a:pt x="164" y="54"/>
                </a:cubicBezTo>
                <a:cubicBezTo>
                  <a:pt x="159" y="56"/>
                  <a:pt x="154" y="60"/>
                  <a:pt x="148" y="62"/>
                </a:cubicBezTo>
                <a:cubicBezTo>
                  <a:pt x="145" y="64"/>
                  <a:pt x="141" y="63"/>
                  <a:pt x="142" y="67"/>
                </a:cubicBezTo>
                <a:cubicBezTo>
                  <a:pt x="143" y="72"/>
                  <a:pt x="145" y="82"/>
                  <a:pt x="138" y="82"/>
                </a:cubicBezTo>
                <a:cubicBezTo>
                  <a:pt x="132" y="81"/>
                  <a:pt x="127" y="89"/>
                  <a:pt x="124" y="95"/>
                </a:cubicBezTo>
                <a:cubicBezTo>
                  <a:pt x="123" y="100"/>
                  <a:pt x="123" y="102"/>
                  <a:pt x="123" y="107"/>
                </a:cubicBezTo>
                <a:cubicBezTo>
                  <a:pt x="124" y="110"/>
                  <a:pt x="139" y="115"/>
                  <a:pt x="143" y="117"/>
                </a:cubicBezTo>
                <a:cubicBezTo>
                  <a:pt x="153" y="120"/>
                  <a:pt x="168" y="136"/>
                  <a:pt x="156" y="145"/>
                </a:cubicBezTo>
                <a:cubicBezTo>
                  <a:pt x="151" y="149"/>
                  <a:pt x="148" y="158"/>
                  <a:pt x="144" y="163"/>
                </a:cubicBezTo>
                <a:cubicBezTo>
                  <a:pt x="139" y="168"/>
                  <a:pt x="133" y="173"/>
                  <a:pt x="137" y="181"/>
                </a:cubicBezTo>
                <a:cubicBezTo>
                  <a:pt x="138" y="183"/>
                  <a:pt x="139" y="186"/>
                  <a:pt x="141" y="187"/>
                </a:cubicBezTo>
                <a:cubicBezTo>
                  <a:pt x="143" y="188"/>
                  <a:pt x="144" y="190"/>
                  <a:pt x="145" y="192"/>
                </a:cubicBezTo>
                <a:cubicBezTo>
                  <a:pt x="146" y="198"/>
                  <a:pt x="146" y="198"/>
                  <a:pt x="146" y="198"/>
                </a:cubicBezTo>
                <a:cubicBezTo>
                  <a:pt x="146" y="198"/>
                  <a:pt x="146" y="198"/>
                  <a:pt x="146" y="198"/>
                </a:cubicBezTo>
                <a:cubicBezTo>
                  <a:pt x="108" y="209"/>
                  <a:pt x="108" y="209"/>
                  <a:pt x="108" y="209"/>
                </a:cubicBezTo>
                <a:cubicBezTo>
                  <a:pt x="108" y="209"/>
                  <a:pt x="108" y="209"/>
                  <a:pt x="108" y="209"/>
                </a:cubicBezTo>
                <a:cubicBezTo>
                  <a:pt x="108" y="207"/>
                  <a:pt x="105" y="200"/>
                  <a:pt x="103" y="198"/>
                </a:cubicBezTo>
                <a:cubicBezTo>
                  <a:pt x="99" y="195"/>
                  <a:pt x="94" y="195"/>
                  <a:pt x="90" y="193"/>
                </a:cubicBezTo>
                <a:cubicBezTo>
                  <a:pt x="89" y="193"/>
                  <a:pt x="83" y="191"/>
                  <a:pt x="84" y="189"/>
                </a:cubicBezTo>
                <a:cubicBezTo>
                  <a:pt x="78" y="183"/>
                  <a:pt x="63" y="184"/>
                  <a:pt x="55" y="182"/>
                </a:cubicBezTo>
                <a:cubicBezTo>
                  <a:pt x="47" y="181"/>
                  <a:pt x="45" y="173"/>
                  <a:pt x="37" y="169"/>
                </a:cubicBezTo>
                <a:cubicBezTo>
                  <a:pt x="33" y="167"/>
                  <a:pt x="31" y="163"/>
                  <a:pt x="30" y="158"/>
                </a:cubicBezTo>
                <a:cubicBezTo>
                  <a:pt x="28" y="152"/>
                  <a:pt x="30" y="149"/>
                  <a:pt x="27" y="143"/>
                </a:cubicBezTo>
                <a:cubicBezTo>
                  <a:pt x="25" y="137"/>
                  <a:pt x="25" y="132"/>
                  <a:pt x="25" y="126"/>
                </a:cubicBezTo>
                <a:cubicBezTo>
                  <a:pt x="25" y="123"/>
                  <a:pt x="26" y="114"/>
                  <a:pt x="21" y="114"/>
                </a:cubicBezTo>
                <a:cubicBezTo>
                  <a:pt x="17" y="114"/>
                  <a:pt x="13" y="113"/>
                  <a:pt x="9" y="111"/>
                </a:cubicBezTo>
                <a:cubicBezTo>
                  <a:pt x="9" y="111"/>
                  <a:pt x="9" y="111"/>
                  <a:pt x="9" y="111"/>
                </a:cubicBezTo>
                <a:cubicBezTo>
                  <a:pt x="10" y="108"/>
                  <a:pt x="11" y="103"/>
                  <a:pt x="11" y="100"/>
                </a:cubicBezTo>
                <a:cubicBezTo>
                  <a:pt x="11" y="98"/>
                  <a:pt x="11" y="96"/>
                  <a:pt x="10" y="95"/>
                </a:cubicBezTo>
                <a:cubicBezTo>
                  <a:pt x="8" y="92"/>
                  <a:pt x="7" y="93"/>
                  <a:pt x="7" y="88"/>
                </a:cubicBezTo>
                <a:cubicBezTo>
                  <a:pt x="6" y="79"/>
                  <a:pt x="0" y="70"/>
                  <a:pt x="4" y="62"/>
                </a:cubicBezTo>
                <a:cubicBezTo>
                  <a:pt x="9" y="56"/>
                  <a:pt x="3" y="50"/>
                  <a:pt x="7" y="44"/>
                </a:cubicBezTo>
                <a:cubicBezTo>
                  <a:pt x="9" y="41"/>
                  <a:pt x="11" y="37"/>
                  <a:pt x="13" y="34"/>
                </a:cubicBezTo>
                <a:cubicBezTo>
                  <a:pt x="15" y="30"/>
                  <a:pt x="17" y="24"/>
                  <a:pt x="20" y="21"/>
                </a:cubicBezTo>
                <a:cubicBezTo>
                  <a:pt x="20" y="21"/>
                  <a:pt x="20" y="21"/>
                  <a:pt x="20" y="21"/>
                </a:cubicBezTo>
                <a:cubicBezTo>
                  <a:pt x="28" y="23"/>
                  <a:pt x="35" y="19"/>
                  <a:pt x="43" y="21"/>
                </a:cubicBezTo>
                <a:cubicBezTo>
                  <a:pt x="54" y="23"/>
                  <a:pt x="62" y="28"/>
                  <a:pt x="75" y="30"/>
                </a:cubicBezTo>
                <a:cubicBezTo>
                  <a:pt x="86" y="32"/>
                  <a:pt x="86" y="19"/>
                  <a:pt x="93" y="18"/>
                </a:cubicBezTo>
                <a:cubicBezTo>
                  <a:pt x="98" y="18"/>
                  <a:pt x="100" y="25"/>
                  <a:pt x="107" y="24"/>
                </a:cubicBezTo>
                <a:cubicBezTo>
                  <a:pt x="118" y="22"/>
                  <a:pt x="116" y="14"/>
                  <a:pt x="129" y="14"/>
                </a:cubicBezTo>
                <a:cubicBezTo>
                  <a:pt x="132" y="14"/>
                  <a:pt x="135" y="9"/>
                  <a:pt x="137" y="7"/>
                </a:cubicBezTo>
                <a:cubicBezTo>
                  <a:pt x="141" y="4"/>
                  <a:pt x="147" y="8"/>
                  <a:pt x="150" y="6"/>
                </a:cubicBezTo>
                <a:cubicBezTo>
                  <a:pt x="159" y="7"/>
                  <a:pt x="171" y="0"/>
                  <a:pt x="178" y="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8" name="Freeform 36"/>
          <p:cNvSpPr>
            <a:spLocks/>
          </p:cNvSpPr>
          <p:nvPr/>
        </p:nvSpPr>
        <p:spPr bwMode="auto">
          <a:xfrm>
            <a:off x="7580001" y="1777618"/>
            <a:ext cx="669055" cy="514091"/>
          </a:xfrm>
          <a:custGeom>
            <a:avLst/>
            <a:gdLst/>
            <a:ahLst/>
            <a:cxnLst>
              <a:cxn ang="0">
                <a:pos x="218" y="40"/>
              </a:cxn>
              <a:cxn ang="0">
                <a:pos x="217" y="55"/>
              </a:cxn>
              <a:cxn ang="0">
                <a:pos x="213" y="68"/>
              </a:cxn>
              <a:cxn ang="0">
                <a:pos x="208" y="86"/>
              </a:cxn>
              <a:cxn ang="0">
                <a:pos x="194" y="103"/>
              </a:cxn>
              <a:cxn ang="0">
                <a:pos x="182" y="120"/>
              </a:cxn>
              <a:cxn ang="0">
                <a:pos x="163" y="120"/>
              </a:cxn>
              <a:cxn ang="0">
                <a:pos x="127" y="121"/>
              </a:cxn>
              <a:cxn ang="0">
                <a:pos x="111" y="140"/>
              </a:cxn>
              <a:cxn ang="0">
                <a:pos x="92" y="149"/>
              </a:cxn>
              <a:cxn ang="0">
                <a:pos x="81" y="153"/>
              </a:cxn>
              <a:cxn ang="0">
                <a:pos x="77" y="157"/>
              </a:cxn>
              <a:cxn ang="0">
                <a:pos x="73" y="162"/>
              </a:cxn>
              <a:cxn ang="0">
                <a:pos x="67" y="168"/>
              </a:cxn>
              <a:cxn ang="0">
                <a:pos x="67" y="168"/>
              </a:cxn>
              <a:cxn ang="0">
                <a:pos x="60" y="167"/>
              </a:cxn>
              <a:cxn ang="0">
                <a:pos x="60" y="167"/>
              </a:cxn>
              <a:cxn ang="0">
                <a:pos x="60" y="152"/>
              </a:cxn>
              <a:cxn ang="0">
                <a:pos x="56" y="145"/>
              </a:cxn>
              <a:cxn ang="0">
                <a:pos x="60" y="129"/>
              </a:cxn>
              <a:cxn ang="0">
                <a:pos x="70" y="117"/>
              </a:cxn>
              <a:cxn ang="0">
                <a:pos x="79" y="110"/>
              </a:cxn>
              <a:cxn ang="0">
                <a:pos x="71" y="97"/>
              </a:cxn>
              <a:cxn ang="0">
                <a:pos x="63" y="89"/>
              </a:cxn>
              <a:cxn ang="0">
                <a:pos x="54" y="85"/>
              </a:cxn>
              <a:cxn ang="0">
                <a:pos x="43" y="76"/>
              </a:cxn>
              <a:cxn ang="0">
                <a:pos x="22" y="77"/>
              </a:cxn>
              <a:cxn ang="0">
                <a:pos x="8" y="72"/>
              </a:cxn>
              <a:cxn ang="0">
                <a:pos x="2" y="57"/>
              </a:cxn>
              <a:cxn ang="0">
                <a:pos x="3" y="47"/>
              </a:cxn>
              <a:cxn ang="0">
                <a:pos x="11" y="31"/>
              </a:cxn>
              <a:cxn ang="0">
                <a:pos x="8" y="15"/>
              </a:cxn>
              <a:cxn ang="0">
                <a:pos x="18" y="0"/>
              </a:cxn>
              <a:cxn ang="0">
                <a:pos x="18" y="0"/>
              </a:cxn>
              <a:cxn ang="0">
                <a:pos x="30" y="3"/>
              </a:cxn>
              <a:cxn ang="0">
                <a:pos x="42" y="9"/>
              </a:cxn>
              <a:cxn ang="0">
                <a:pos x="53" y="11"/>
              </a:cxn>
              <a:cxn ang="0">
                <a:pos x="71" y="13"/>
              </a:cxn>
              <a:cxn ang="0">
                <a:pos x="74" y="26"/>
              </a:cxn>
              <a:cxn ang="0">
                <a:pos x="93" y="30"/>
              </a:cxn>
              <a:cxn ang="0">
                <a:pos x="101" y="39"/>
              </a:cxn>
              <a:cxn ang="0">
                <a:pos x="112" y="41"/>
              </a:cxn>
              <a:cxn ang="0">
                <a:pos x="130" y="50"/>
              </a:cxn>
              <a:cxn ang="0">
                <a:pos x="170" y="42"/>
              </a:cxn>
              <a:cxn ang="0">
                <a:pos x="190" y="21"/>
              </a:cxn>
              <a:cxn ang="0">
                <a:pos x="203" y="23"/>
              </a:cxn>
              <a:cxn ang="0">
                <a:pos x="206" y="36"/>
              </a:cxn>
              <a:cxn ang="0">
                <a:pos x="218" y="40"/>
              </a:cxn>
            </a:cxnLst>
            <a:rect l="0" t="0" r="r" b="b"/>
            <a:pathLst>
              <a:path w="218" h="168">
                <a:moveTo>
                  <a:pt x="218" y="40"/>
                </a:moveTo>
                <a:cubicBezTo>
                  <a:pt x="217" y="46"/>
                  <a:pt x="216" y="50"/>
                  <a:pt x="217" y="55"/>
                </a:cubicBezTo>
                <a:cubicBezTo>
                  <a:pt x="217" y="59"/>
                  <a:pt x="215" y="64"/>
                  <a:pt x="213" y="68"/>
                </a:cubicBezTo>
                <a:cubicBezTo>
                  <a:pt x="210" y="74"/>
                  <a:pt x="212" y="79"/>
                  <a:pt x="208" y="86"/>
                </a:cubicBezTo>
                <a:cubicBezTo>
                  <a:pt x="204" y="91"/>
                  <a:pt x="199" y="99"/>
                  <a:pt x="194" y="103"/>
                </a:cubicBezTo>
                <a:cubicBezTo>
                  <a:pt x="192" y="109"/>
                  <a:pt x="187" y="116"/>
                  <a:pt x="182" y="120"/>
                </a:cubicBezTo>
                <a:cubicBezTo>
                  <a:pt x="176" y="123"/>
                  <a:pt x="170" y="118"/>
                  <a:pt x="163" y="120"/>
                </a:cubicBezTo>
                <a:cubicBezTo>
                  <a:pt x="151" y="123"/>
                  <a:pt x="139" y="117"/>
                  <a:pt x="127" y="121"/>
                </a:cubicBezTo>
                <a:cubicBezTo>
                  <a:pt x="119" y="124"/>
                  <a:pt x="116" y="137"/>
                  <a:pt x="111" y="140"/>
                </a:cubicBezTo>
                <a:cubicBezTo>
                  <a:pt x="110" y="143"/>
                  <a:pt x="95" y="147"/>
                  <a:pt x="92" y="149"/>
                </a:cubicBezTo>
                <a:cubicBezTo>
                  <a:pt x="89" y="149"/>
                  <a:pt x="83" y="151"/>
                  <a:pt x="81" y="153"/>
                </a:cubicBezTo>
                <a:cubicBezTo>
                  <a:pt x="80" y="155"/>
                  <a:pt x="78" y="156"/>
                  <a:pt x="77" y="157"/>
                </a:cubicBezTo>
                <a:cubicBezTo>
                  <a:pt x="76" y="159"/>
                  <a:pt x="74" y="160"/>
                  <a:pt x="73" y="162"/>
                </a:cubicBezTo>
                <a:cubicBezTo>
                  <a:pt x="67" y="168"/>
                  <a:pt x="67" y="168"/>
                  <a:pt x="67" y="168"/>
                </a:cubicBezTo>
                <a:cubicBezTo>
                  <a:pt x="67" y="168"/>
                  <a:pt x="67" y="168"/>
                  <a:pt x="67" y="168"/>
                </a:cubicBezTo>
                <a:cubicBezTo>
                  <a:pt x="60" y="167"/>
                  <a:pt x="60" y="167"/>
                  <a:pt x="60" y="167"/>
                </a:cubicBezTo>
                <a:cubicBezTo>
                  <a:pt x="60" y="167"/>
                  <a:pt x="60" y="167"/>
                  <a:pt x="60" y="167"/>
                </a:cubicBezTo>
                <a:cubicBezTo>
                  <a:pt x="60" y="152"/>
                  <a:pt x="60" y="152"/>
                  <a:pt x="60" y="152"/>
                </a:cubicBezTo>
                <a:cubicBezTo>
                  <a:pt x="59" y="150"/>
                  <a:pt x="57" y="147"/>
                  <a:pt x="56" y="145"/>
                </a:cubicBezTo>
                <a:cubicBezTo>
                  <a:pt x="56" y="144"/>
                  <a:pt x="59" y="131"/>
                  <a:pt x="60" y="129"/>
                </a:cubicBezTo>
                <a:cubicBezTo>
                  <a:pt x="62" y="123"/>
                  <a:pt x="64" y="121"/>
                  <a:pt x="70" y="117"/>
                </a:cubicBezTo>
                <a:cubicBezTo>
                  <a:pt x="73" y="115"/>
                  <a:pt x="76" y="113"/>
                  <a:pt x="79" y="110"/>
                </a:cubicBezTo>
                <a:cubicBezTo>
                  <a:pt x="82" y="107"/>
                  <a:pt x="71" y="105"/>
                  <a:pt x="71" y="97"/>
                </a:cubicBezTo>
                <a:cubicBezTo>
                  <a:pt x="71" y="90"/>
                  <a:pt x="69" y="90"/>
                  <a:pt x="63" y="89"/>
                </a:cubicBezTo>
                <a:cubicBezTo>
                  <a:pt x="59" y="88"/>
                  <a:pt x="57" y="89"/>
                  <a:pt x="54" y="85"/>
                </a:cubicBezTo>
                <a:cubicBezTo>
                  <a:pt x="49" y="79"/>
                  <a:pt x="50" y="79"/>
                  <a:pt x="43" y="76"/>
                </a:cubicBezTo>
                <a:cubicBezTo>
                  <a:pt x="33" y="71"/>
                  <a:pt x="32" y="77"/>
                  <a:pt x="22" y="77"/>
                </a:cubicBezTo>
                <a:cubicBezTo>
                  <a:pt x="15" y="79"/>
                  <a:pt x="13" y="78"/>
                  <a:pt x="8" y="72"/>
                </a:cubicBezTo>
                <a:cubicBezTo>
                  <a:pt x="5" y="69"/>
                  <a:pt x="3" y="62"/>
                  <a:pt x="2" y="57"/>
                </a:cubicBezTo>
                <a:cubicBezTo>
                  <a:pt x="0" y="53"/>
                  <a:pt x="0" y="51"/>
                  <a:pt x="3" y="47"/>
                </a:cubicBezTo>
                <a:cubicBezTo>
                  <a:pt x="7" y="43"/>
                  <a:pt x="10" y="36"/>
                  <a:pt x="11" y="31"/>
                </a:cubicBezTo>
                <a:cubicBezTo>
                  <a:pt x="12" y="25"/>
                  <a:pt x="7" y="20"/>
                  <a:pt x="8" y="15"/>
                </a:cubicBezTo>
                <a:cubicBezTo>
                  <a:pt x="18" y="0"/>
                  <a:pt x="18" y="0"/>
                  <a:pt x="18" y="0"/>
                </a:cubicBezTo>
                <a:cubicBezTo>
                  <a:pt x="18" y="0"/>
                  <a:pt x="18" y="0"/>
                  <a:pt x="18" y="0"/>
                </a:cubicBezTo>
                <a:cubicBezTo>
                  <a:pt x="21" y="1"/>
                  <a:pt x="26" y="2"/>
                  <a:pt x="30" y="3"/>
                </a:cubicBezTo>
                <a:cubicBezTo>
                  <a:pt x="37" y="5"/>
                  <a:pt x="34" y="11"/>
                  <a:pt x="42" y="9"/>
                </a:cubicBezTo>
                <a:cubicBezTo>
                  <a:pt x="48" y="7"/>
                  <a:pt x="48" y="9"/>
                  <a:pt x="53" y="11"/>
                </a:cubicBezTo>
                <a:cubicBezTo>
                  <a:pt x="57" y="12"/>
                  <a:pt x="68" y="11"/>
                  <a:pt x="71" y="13"/>
                </a:cubicBezTo>
                <a:cubicBezTo>
                  <a:pt x="73" y="15"/>
                  <a:pt x="68" y="22"/>
                  <a:pt x="74" y="26"/>
                </a:cubicBezTo>
                <a:cubicBezTo>
                  <a:pt x="80" y="29"/>
                  <a:pt x="87" y="27"/>
                  <a:pt x="93" y="30"/>
                </a:cubicBezTo>
                <a:cubicBezTo>
                  <a:pt x="96" y="31"/>
                  <a:pt x="96" y="37"/>
                  <a:pt x="101" y="39"/>
                </a:cubicBezTo>
                <a:cubicBezTo>
                  <a:pt x="104" y="40"/>
                  <a:pt x="108" y="40"/>
                  <a:pt x="112" y="41"/>
                </a:cubicBezTo>
                <a:cubicBezTo>
                  <a:pt x="119" y="42"/>
                  <a:pt x="119" y="51"/>
                  <a:pt x="130" y="50"/>
                </a:cubicBezTo>
                <a:cubicBezTo>
                  <a:pt x="143" y="49"/>
                  <a:pt x="161" y="53"/>
                  <a:pt x="170" y="42"/>
                </a:cubicBezTo>
                <a:cubicBezTo>
                  <a:pt x="176" y="33"/>
                  <a:pt x="178" y="22"/>
                  <a:pt x="190" y="21"/>
                </a:cubicBezTo>
                <a:cubicBezTo>
                  <a:pt x="193" y="21"/>
                  <a:pt x="201" y="21"/>
                  <a:pt x="203" y="23"/>
                </a:cubicBezTo>
                <a:cubicBezTo>
                  <a:pt x="206" y="24"/>
                  <a:pt x="203" y="33"/>
                  <a:pt x="206" y="36"/>
                </a:cubicBezTo>
                <a:cubicBezTo>
                  <a:pt x="208" y="38"/>
                  <a:pt x="214" y="40"/>
                  <a:pt x="218" y="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9" name="Freeform 37"/>
          <p:cNvSpPr>
            <a:spLocks/>
          </p:cNvSpPr>
          <p:nvPr/>
        </p:nvSpPr>
        <p:spPr bwMode="auto">
          <a:xfrm>
            <a:off x="7156922" y="2289249"/>
            <a:ext cx="961767" cy="787124"/>
          </a:xfrm>
          <a:custGeom>
            <a:avLst/>
            <a:gdLst/>
            <a:ahLst/>
            <a:cxnLst>
              <a:cxn ang="0">
                <a:pos x="206" y="1"/>
              </a:cxn>
              <a:cxn ang="0">
                <a:pos x="213" y="12"/>
              </a:cxn>
              <a:cxn ang="0">
                <a:pos x="233" y="28"/>
              </a:cxn>
              <a:cxn ang="0">
                <a:pos x="257" y="27"/>
              </a:cxn>
              <a:cxn ang="0">
                <a:pos x="281" y="29"/>
              </a:cxn>
              <a:cxn ang="0">
                <a:pos x="290" y="53"/>
              </a:cxn>
              <a:cxn ang="0">
                <a:pos x="293" y="67"/>
              </a:cxn>
              <a:cxn ang="0">
                <a:pos x="298" y="91"/>
              </a:cxn>
              <a:cxn ang="0">
                <a:pos x="314" y="117"/>
              </a:cxn>
              <a:cxn ang="0">
                <a:pos x="277" y="149"/>
              </a:cxn>
              <a:cxn ang="0">
                <a:pos x="269" y="186"/>
              </a:cxn>
              <a:cxn ang="0">
                <a:pos x="245" y="202"/>
              </a:cxn>
              <a:cxn ang="0">
                <a:pos x="219" y="213"/>
              </a:cxn>
              <a:cxn ang="0">
                <a:pos x="205" y="234"/>
              </a:cxn>
              <a:cxn ang="0">
                <a:pos x="165" y="240"/>
              </a:cxn>
              <a:cxn ang="0">
                <a:pos x="148" y="242"/>
              </a:cxn>
              <a:cxn ang="0">
                <a:pos x="141" y="216"/>
              </a:cxn>
              <a:cxn ang="0">
                <a:pos x="135" y="194"/>
              </a:cxn>
              <a:cxn ang="0">
                <a:pos x="84" y="172"/>
              </a:cxn>
              <a:cxn ang="0">
                <a:pos x="83" y="159"/>
              </a:cxn>
              <a:cxn ang="0">
                <a:pos x="68" y="134"/>
              </a:cxn>
              <a:cxn ang="0">
                <a:pos x="34" y="106"/>
              </a:cxn>
              <a:cxn ang="0">
                <a:pos x="16" y="90"/>
              </a:cxn>
              <a:cxn ang="0">
                <a:pos x="6" y="89"/>
              </a:cxn>
              <a:cxn ang="0">
                <a:pos x="0" y="78"/>
              </a:cxn>
              <a:cxn ang="0">
                <a:pos x="14" y="64"/>
              </a:cxn>
              <a:cxn ang="0">
                <a:pos x="20" y="63"/>
              </a:cxn>
              <a:cxn ang="0">
                <a:pos x="80" y="57"/>
              </a:cxn>
              <a:cxn ang="0">
                <a:pos x="110" y="48"/>
              </a:cxn>
              <a:cxn ang="0">
                <a:pos x="125" y="46"/>
              </a:cxn>
              <a:cxn ang="0">
                <a:pos x="161" y="42"/>
              </a:cxn>
              <a:cxn ang="0">
                <a:pos x="168" y="20"/>
              </a:cxn>
              <a:cxn ang="0">
                <a:pos x="199" y="0"/>
              </a:cxn>
            </a:cxnLst>
            <a:rect l="0" t="0" r="r" b="b"/>
            <a:pathLst>
              <a:path w="315" h="257">
                <a:moveTo>
                  <a:pt x="199" y="0"/>
                </a:moveTo>
                <a:cubicBezTo>
                  <a:pt x="206" y="1"/>
                  <a:pt x="206" y="1"/>
                  <a:pt x="206" y="1"/>
                </a:cubicBezTo>
                <a:cubicBezTo>
                  <a:pt x="206" y="1"/>
                  <a:pt x="206" y="1"/>
                  <a:pt x="206" y="1"/>
                </a:cubicBezTo>
                <a:cubicBezTo>
                  <a:pt x="208" y="4"/>
                  <a:pt x="212" y="10"/>
                  <a:pt x="213" y="12"/>
                </a:cubicBezTo>
                <a:cubicBezTo>
                  <a:pt x="213" y="17"/>
                  <a:pt x="215" y="20"/>
                  <a:pt x="220" y="21"/>
                </a:cubicBezTo>
                <a:cubicBezTo>
                  <a:pt x="225" y="22"/>
                  <a:pt x="228" y="29"/>
                  <a:pt x="233" y="28"/>
                </a:cubicBezTo>
                <a:cubicBezTo>
                  <a:pt x="240" y="25"/>
                  <a:pt x="241" y="32"/>
                  <a:pt x="247" y="32"/>
                </a:cubicBezTo>
                <a:cubicBezTo>
                  <a:pt x="251" y="30"/>
                  <a:pt x="253" y="27"/>
                  <a:pt x="257" y="27"/>
                </a:cubicBezTo>
                <a:cubicBezTo>
                  <a:pt x="259" y="27"/>
                  <a:pt x="262" y="28"/>
                  <a:pt x="265" y="29"/>
                </a:cubicBezTo>
                <a:cubicBezTo>
                  <a:pt x="270" y="30"/>
                  <a:pt x="276" y="28"/>
                  <a:pt x="281" y="29"/>
                </a:cubicBezTo>
                <a:cubicBezTo>
                  <a:pt x="285" y="30"/>
                  <a:pt x="282" y="34"/>
                  <a:pt x="282" y="37"/>
                </a:cubicBezTo>
                <a:cubicBezTo>
                  <a:pt x="281" y="44"/>
                  <a:pt x="287" y="47"/>
                  <a:pt x="290" y="53"/>
                </a:cubicBezTo>
                <a:cubicBezTo>
                  <a:pt x="291" y="55"/>
                  <a:pt x="290" y="66"/>
                  <a:pt x="293" y="67"/>
                </a:cubicBezTo>
                <a:cubicBezTo>
                  <a:pt x="293" y="67"/>
                  <a:pt x="293" y="67"/>
                  <a:pt x="293" y="67"/>
                </a:cubicBezTo>
                <a:cubicBezTo>
                  <a:pt x="293" y="73"/>
                  <a:pt x="306" y="79"/>
                  <a:pt x="301" y="86"/>
                </a:cubicBezTo>
                <a:cubicBezTo>
                  <a:pt x="300" y="87"/>
                  <a:pt x="298" y="89"/>
                  <a:pt x="298" y="91"/>
                </a:cubicBezTo>
                <a:cubicBezTo>
                  <a:pt x="298" y="94"/>
                  <a:pt x="303" y="95"/>
                  <a:pt x="303" y="98"/>
                </a:cubicBezTo>
                <a:cubicBezTo>
                  <a:pt x="307" y="105"/>
                  <a:pt x="315" y="108"/>
                  <a:pt x="314" y="117"/>
                </a:cubicBezTo>
                <a:cubicBezTo>
                  <a:pt x="313" y="123"/>
                  <a:pt x="312" y="130"/>
                  <a:pt x="310" y="136"/>
                </a:cubicBezTo>
                <a:cubicBezTo>
                  <a:pt x="305" y="154"/>
                  <a:pt x="281" y="142"/>
                  <a:pt x="277" y="149"/>
                </a:cubicBezTo>
                <a:cubicBezTo>
                  <a:pt x="273" y="156"/>
                  <a:pt x="272" y="165"/>
                  <a:pt x="270" y="173"/>
                </a:cubicBezTo>
                <a:cubicBezTo>
                  <a:pt x="269" y="186"/>
                  <a:pt x="269" y="186"/>
                  <a:pt x="269" y="186"/>
                </a:cubicBezTo>
                <a:cubicBezTo>
                  <a:pt x="269" y="186"/>
                  <a:pt x="269" y="186"/>
                  <a:pt x="269" y="186"/>
                </a:cubicBezTo>
                <a:cubicBezTo>
                  <a:pt x="245" y="202"/>
                  <a:pt x="245" y="202"/>
                  <a:pt x="245" y="202"/>
                </a:cubicBezTo>
                <a:cubicBezTo>
                  <a:pt x="241" y="205"/>
                  <a:pt x="236" y="204"/>
                  <a:pt x="232" y="205"/>
                </a:cubicBezTo>
                <a:cubicBezTo>
                  <a:pt x="226" y="208"/>
                  <a:pt x="223" y="209"/>
                  <a:pt x="219" y="213"/>
                </a:cubicBezTo>
                <a:cubicBezTo>
                  <a:pt x="212" y="218"/>
                  <a:pt x="203" y="212"/>
                  <a:pt x="205" y="224"/>
                </a:cubicBezTo>
                <a:cubicBezTo>
                  <a:pt x="206" y="229"/>
                  <a:pt x="211" y="229"/>
                  <a:pt x="205" y="234"/>
                </a:cubicBezTo>
                <a:cubicBezTo>
                  <a:pt x="190" y="249"/>
                  <a:pt x="190" y="249"/>
                  <a:pt x="190" y="249"/>
                </a:cubicBezTo>
                <a:cubicBezTo>
                  <a:pt x="181" y="257"/>
                  <a:pt x="172" y="245"/>
                  <a:pt x="165" y="240"/>
                </a:cubicBezTo>
                <a:cubicBezTo>
                  <a:pt x="160" y="236"/>
                  <a:pt x="153" y="241"/>
                  <a:pt x="148" y="242"/>
                </a:cubicBezTo>
                <a:cubicBezTo>
                  <a:pt x="148" y="242"/>
                  <a:pt x="148" y="242"/>
                  <a:pt x="148" y="242"/>
                </a:cubicBezTo>
                <a:cubicBezTo>
                  <a:pt x="145" y="232"/>
                  <a:pt x="145" y="232"/>
                  <a:pt x="145" y="232"/>
                </a:cubicBezTo>
                <a:cubicBezTo>
                  <a:pt x="144" y="227"/>
                  <a:pt x="143" y="221"/>
                  <a:pt x="141" y="216"/>
                </a:cubicBezTo>
                <a:cubicBezTo>
                  <a:pt x="140" y="213"/>
                  <a:pt x="138" y="211"/>
                  <a:pt x="138" y="207"/>
                </a:cubicBezTo>
                <a:cubicBezTo>
                  <a:pt x="137" y="203"/>
                  <a:pt x="137" y="198"/>
                  <a:pt x="135" y="194"/>
                </a:cubicBezTo>
                <a:cubicBezTo>
                  <a:pt x="132" y="187"/>
                  <a:pt x="123" y="184"/>
                  <a:pt x="117" y="183"/>
                </a:cubicBezTo>
                <a:cubicBezTo>
                  <a:pt x="84" y="172"/>
                  <a:pt x="84" y="172"/>
                  <a:pt x="84" y="172"/>
                </a:cubicBezTo>
                <a:cubicBezTo>
                  <a:pt x="84" y="172"/>
                  <a:pt x="84" y="172"/>
                  <a:pt x="84" y="172"/>
                </a:cubicBezTo>
                <a:cubicBezTo>
                  <a:pt x="84" y="167"/>
                  <a:pt x="86" y="164"/>
                  <a:pt x="83" y="159"/>
                </a:cubicBezTo>
                <a:cubicBezTo>
                  <a:pt x="80" y="155"/>
                  <a:pt x="74" y="152"/>
                  <a:pt x="69" y="149"/>
                </a:cubicBezTo>
                <a:cubicBezTo>
                  <a:pt x="66" y="143"/>
                  <a:pt x="68" y="141"/>
                  <a:pt x="68" y="134"/>
                </a:cubicBezTo>
                <a:cubicBezTo>
                  <a:pt x="68" y="128"/>
                  <a:pt x="65" y="126"/>
                  <a:pt x="62" y="122"/>
                </a:cubicBezTo>
                <a:cubicBezTo>
                  <a:pt x="54" y="114"/>
                  <a:pt x="47" y="106"/>
                  <a:pt x="34" y="106"/>
                </a:cubicBezTo>
                <a:cubicBezTo>
                  <a:pt x="29" y="106"/>
                  <a:pt x="23" y="104"/>
                  <a:pt x="21" y="98"/>
                </a:cubicBezTo>
                <a:cubicBezTo>
                  <a:pt x="19" y="94"/>
                  <a:pt x="19" y="93"/>
                  <a:pt x="16" y="90"/>
                </a:cubicBezTo>
                <a:cubicBezTo>
                  <a:pt x="6" y="89"/>
                  <a:pt x="6" y="89"/>
                  <a:pt x="6" y="89"/>
                </a:cubicBezTo>
                <a:cubicBezTo>
                  <a:pt x="6" y="89"/>
                  <a:pt x="6" y="89"/>
                  <a:pt x="6" y="89"/>
                </a:cubicBezTo>
                <a:cubicBezTo>
                  <a:pt x="5" y="87"/>
                  <a:pt x="4" y="85"/>
                  <a:pt x="2" y="83"/>
                </a:cubicBezTo>
                <a:cubicBezTo>
                  <a:pt x="0" y="82"/>
                  <a:pt x="0" y="80"/>
                  <a:pt x="0" y="78"/>
                </a:cubicBezTo>
                <a:cubicBezTo>
                  <a:pt x="0" y="74"/>
                  <a:pt x="0" y="69"/>
                  <a:pt x="3" y="67"/>
                </a:cubicBezTo>
                <a:cubicBezTo>
                  <a:pt x="6" y="64"/>
                  <a:pt x="10" y="65"/>
                  <a:pt x="14" y="64"/>
                </a:cubicBezTo>
                <a:cubicBezTo>
                  <a:pt x="20" y="63"/>
                  <a:pt x="20" y="63"/>
                  <a:pt x="20" y="63"/>
                </a:cubicBezTo>
                <a:cubicBezTo>
                  <a:pt x="20" y="63"/>
                  <a:pt x="20" y="63"/>
                  <a:pt x="20" y="63"/>
                </a:cubicBezTo>
                <a:cubicBezTo>
                  <a:pt x="30" y="68"/>
                  <a:pt x="43" y="62"/>
                  <a:pt x="50" y="55"/>
                </a:cubicBezTo>
                <a:cubicBezTo>
                  <a:pt x="65" y="37"/>
                  <a:pt x="69" y="63"/>
                  <a:pt x="80" y="57"/>
                </a:cubicBezTo>
                <a:cubicBezTo>
                  <a:pt x="84" y="55"/>
                  <a:pt x="85" y="44"/>
                  <a:pt x="91" y="45"/>
                </a:cubicBezTo>
                <a:cubicBezTo>
                  <a:pt x="98" y="46"/>
                  <a:pt x="103" y="49"/>
                  <a:pt x="110" y="48"/>
                </a:cubicBezTo>
                <a:cubicBezTo>
                  <a:pt x="114" y="48"/>
                  <a:pt x="118" y="43"/>
                  <a:pt x="120" y="40"/>
                </a:cubicBezTo>
                <a:cubicBezTo>
                  <a:pt x="123" y="40"/>
                  <a:pt x="123" y="43"/>
                  <a:pt x="125" y="46"/>
                </a:cubicBezTo>
                <a:cubicBezTo>
                  <a:pt x="127" y="48"/>
                  <a:pt x="141" y="50"/>
                  <a:pt x="145" y="49"/>
                </a:cubicBezTo>
                <a:cubicBezTo>
                  <a:pt x="151" y="47"/>
                  <a:pt x="155" y="44"/>
                  <a:pt x="161" y="42"/>
                </a:cubicBezTo>
                <a:cubicBezTo>
                  <a:pt x="173" y="38"/>
                  <a:pt x="166" y="38"/>
                  <a:pt x="161" y="31"/>
                </a:cubicBezTo>
                <a:cubicBezTo>
                  <a:pt x="158" y="25"/>
                  <a:pt x="162" y="21"/>
                  <a:pt x="168" y="20"/>
                </a:cubicBezTo>
                <a:cubicBezTo>
                  <a:pt x="171" y="14"/>
                  <a:pt x="171" y="10"/>
                  <a:pt x="178" y="7"/>
                </a:cubicBezTo>
                <a:cubicBezTo>
                  <a:pt x="199" y="0"/>
                  <a:pt x="199" y="0"/>
                  <a:pt x="199"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0" name="Freeform 38"/>
          <p:cNvSpPr>
            <a:spLocks/>
          </p:cNvSpPr>
          <p:nvPr/>
        </p:nvSpPr>
        <p:spPr bwMode="auto">
          <a:xfrm>
            <a:off x="7786621" y="1880928"/>
            <a:ext cx="1006043" cy="617401"/>
          </a:xfrm>
          <a:custGeom>
            <a:avLst/>
            <a:gdLst/>
            <a:ahLst/>
            <a:cxnLst>
              <a:cxn ang="0">
                <a:pos x="186" y="3"/>
              </a:cxn>
              <a:cxn ang="0">
                <a:pos x="194" y="12"/>
              </a:cxn>
              <a:cxn ang="0">
                <a:pos x="201" y="19"/>
              </a:cxn>
              <a:cxn ang="0">
                <a:pos x="208" y="30"/>
              </a:cxn>
              <a:cxn ang="0">
                <a:pos x="213" y="42"/>
              </a:cxn>
              <a:cxn ang="0">
                <a:pos x="242" y="47"/>
              </a:cxn>
              <a:cxn ang="0">
                <a:pos x="256" y="43"/>
              </a:cxn>
              <a:cxn ang="0">
                <a:pos x="275" y="52"/>
              </a:cxn>
              <a:cxn ang="0">
                <a:pos x="308" y="72"/>
              </a:cxn>
              <a:cxn ang="0">
                <a:pos x="317" y="73"/>
              </a:cxn>
              <a:cxn ang="0">
                <a:pos x="328" y="80"/>
              </a:cxn>
              <a:cxn ang="0">
                <a:pos x="325" y="96"/>
              </a:cxn>
              <a:cxn ang="0">
                <a:pos x="325" y="105"/>
              </a:cxn>
              <a:cxn ang="0">
                <a:pos x="325" y="105"/>
              </a:cxn>
              <a:cxn ang="0">
                <a:pos x="318" y="125"/>
              </a:cxn>
              <a:cxn ang="0">
                <a:pos x="299" y="141"/>
              </a:cxn>
              <a:cxn ang="0">
                <a:pos x="293" y="148"/>
              </a:cxn>
              <a:cxn ang="0">
                <a:pos x="282" y="137"/>
              </a:cxn>
              <a:cxn ang="0">
                <a:pos x="268" y="135"/>
              </a:cxn>
              <a:cxn ang="0">
                <a:pos x="251" y="138"/>
              </a:cxn>
              <a:cxn ang="0">
                <a:pos x="235" y="135"/>
              </a:cxn>
              <a:cxn ang="0">
                <a:pos x="200" y="135"/>
              </a:cxn>
              <a:cxn ang="0">
                <a:pos x="195" y="150"/>
              </a:cxn>
              <a:cxn ang="0">
                <a:pos x="178" y="169"/>
              </a:cxn>
              <a:cxn ang="0">
                <a:pos x="178" y="182"/>
              </a:cxn>
              <a:cxn ang="0">
                <a:pos x="149" y="189"/>
              </a:cxn>
              <a:cxn ang="0">
                <a:pos x="128" y="190"/>
              </a:cxn>
              <a:cxn ang="0">
                <a:pos x="112" y="198"/>
              </a:cxn>
              <a:cxn ang="0">
                <a:pos x="104" y="201"/>
              </a:cxn>
              <a:cxn ang="0">
                <a:pos x="94" y="198"/>
              </a:cxn>
              <a:cxn ang="0">
                <a:pos x="87" y="200"/>
              </a:cxn>
              <a:cxn ang="0">
                <a:pos x="87" y="200"/>
              </a:cxn>
              <a:cxn ang="0">
                <a:pos x="84" y="186"/>
              </a:cxn>
              <a:cxn ang="0">
                <a:pos x="76" y="170"/>
              </a:cxn>
              <a:cxn ang="0">
                <a:pos x="75" y="162"/>
              </a:cxn>
              <a:cxn ang="0">
                <a:pos x="59" y="162"/>
              </a:cxn>
              <a:cxn ang="0">
                <a:pos x="51" y="160"/>
              </a:cxn>
              <a:cxn ang="0">
                <a:pos x="41" y="165"/>
              </a:cxn>
              <a:cxn ang="0">
                <a:pos x="27" y="161"/>
              </a:cxn>
              <a:cxn ang="0">
                <a:pos x="14" y="154"/>
              </a:cxn>
              <a:cxn ang="0">
                <a:pos x="7" y="145"/>
              </a:cxn>
              <a:cxn ang="0">
                <a:pos x="0" y="134"/>
              </a:cxn>
              <a:cxn ang="0">
                <a:pos x="0" y="134"/>
              </a:cxn>
              <a:cxn ang="0">
                <a:pos x="6" y="128"/>
              </a:cxn>
              <a:cxn ang="0">
                <a:pos x="10" y="123"/>
              </a:cxn>
              <a:cxn ang="0">
                <a:pos x="14" y="119"/>
              </a:cxn>
              <a:cxn ang="0">
                <a:pos x="25" y="115"/>
              </a:cxn>
              <a:cxn ang="0">
                <a:pos x="44" y="106"/>
              </a:cxn>
              <a:cxn ang="0">
                <a:pos x="60" y="87"/>
              </a:cxn>
              <a:cxn ang="0">
                <a:pos x="96" y="86"/>
              </a:cxn>
              <a:cxn ang="0">
                <a:pos x="115" y="86"/>
              </a:cxn>
              <a:cxn ang="0">
                <a:pos x="127" y="69"/>
              </a:cxn>
              <a:cxn ang="0">
                <a:pos x="141" y="52"/>
              </a:cxn>
              <a:cxn ang="0">
                <a:pos x="146" y="34"/>
              </a:cxn>
              <a:cxn ang="0">
                <a:pos x="150" y="21"/>
              </a:cxn>
              <a:cxn ang="0">
                <a:pos x="151" y="6"/>
              </a:cxn>
              <a:cxn ang="0">
                <a:pos x="151" y="6"/>
              </a:cxn>
              <a:cxn ang="0">
                <a:pos x="158" y="6"/>
              </a:cxn>
              <a:cxn ang="0">
                <a:pos x="170" y="2"/>
              </a:cxn>
              <a:cxn ang="0">
                <a:pos x="182" y="1"/>
              </a:cxn>
              <a:cxn ang="0">
                <a:pos x="186" y="3"/>
              </a:cxn>
            </a:cxnLst>
            <a:rect l="0" t="0" r="r" b="b"/>
            <a:pathLst>
              <a:path w="329" h="202">
                <a:moveTo>
                  <a:pt x="186" y="3"/>
                </a:moveTo>
                <a:cubicBezTo>
                  <a:pt x="187" y="9"/>
                  <a:pt x="187" y="11"/>
                  <a:pt x="194" y="12"/>
                </a:cubicBezTo>
                <a:cubicBezTo>
                  <a:pt x="198" y="13"/>
                  <a:pt x="200" y="15"/>
                  <a:pt x="201" y="19"/>
                </a:cubicBezTo>
                <a:cubicBezTo>
                  <a:pt x="201" y="23"/>
                  <a:pt x="210" y="26"/>
                  <a:pt x="208" y="30"/>
                </a:cubicBezTo>
                <a:cubicBezTo>
                  <a:pt x="207" y="35"/>
                  <a:pt x="204" y="41"/>
                  <a:pt x="213" y="42"/>
                </a:cubicBezTo>
                <a:cubicBezTo>
                  <a:pt x="222" y="41"/>
                  <a:pt x="233" y="45"/>
                  <a:pt x="242" y="47"/>
                </a:cubicBezTo>
                <a:cubicBezTo>
                  <a:pt x="248" y="48"/>
                  <a:pt x="254" y="49"/>
                  <a:pt x="256" y="43"/>
                </a:cubicBezTo>
                <a:cubicBezTo>
                  <a:pt x="260" y="32"/>
                  <a:pt x="273" y="47"/>
                  <a:pt x="275" y="52"/>
                </a:cubicBezTo>
                <a:cubicBezTo>
                  <a:pt x="281" y="67"/>
                  <a:pt x="292" y="72"/>
                  <a:pt x="308" y="72"/>
                </a:cubicBezTo>
                <a:cubicBezTo>
                  <a:pt x="311" y="72"/>
                  <a:pt x="314" y="73"/>
                  <a:pt x="317" y="73"/>
                </a:cubicBezTo>
                <a:cubicBezTo>
                  <a:pt x="321" y="74"/>
                  <a:pt x="327" y="76"/>
                  <a:pt x="328" y="80"/>
                </a:cubicBezTo>
                <a:cubicBezTo>
                  <a:pt x="329" y="86"/>
                  <a:pt x="325" y="91"/>
                  <a:pt x="325" y="96"/>
                </a:cubicBezTo>
                <a:cubicBezTo>
                  <a:pt x="325" y="105"/>
                  <a:pt x="325" y="105"/>
                  <a:pt x="325" y="105"/>
                </a:cubicBezTo>
                <a:cubicBezTo>
                  <a:pt x="325" y="105"/>
                  <a:pt x="325" y="105"/>
                  <a:pt x="325" y="105"/>
                </a:cubicBezTo>
                <a:cubicBezTo>
                  <a:pt x="322" y="112"/>
                  <a:pt x="323" y="118"/>
                  <a:pt x="318" y="125"/>
                </a:cubicBezTo>
                <a:cubicBezTo>
                  <a:pt x="314" y="131"/>
                  <a:pt x="300" y="134"/>
                  <a:pt x="299" y="141"/>
                </a:cubicBezTo>
                <a:cubicBezTo>
                  <a:pt x="298" y="147"/>
                  <a:pt x="299" y="148"/>
                  <a:pt x="293" y="148"/>
                </a:cubicBezTo>
                <a:cubicBezTo>
                  <a:pt x="285" y="148"/>
                  <a:pt x="287" y="138"/>
                  <a:pt x="282" y="137"/>
                </a:cubicBezTo>
                <a:cubicBezTo>
                  <a:pt x="268" y="135"/>
                  <a:pt x="268" y="135"/>
                  <a:pt x="268" y="135"/>
                </a:cubicBezTo>
                <a:cubicBezTo>
                  <a:pt x="260" y="133"/>
                  <a:pt x="258" y="133"/>
                  <a:pt x="251" y="138"/>
                </a:cubicBezTo>
                <a:cubicBezTo>
                  <a:pt x="246" y="141"/>
                  <a:pt x="240" y="136"/>
                  <a:pt x="235" y="135"/>
                </a:cubicBezTo>
                <a:cubicBezTo>
                  <a:pt x="231" y="133"/>
                  <a:pt x="202" y="132"/>
                  <a:pt x="200" y="135"/>
                </a:cubicBezTo>
                <a:cubicBezTo>
                  <a:pt x="198" y="137"/>
                  <a:pt x="196" y="147"/>
                  <a:pt x="195" y="150"/>
                </a:cubicBezTo>
                <a:cubicBezTo>
                  <a:pt x="192" y="156"/>
                  <a:pt x="178" y="164"/>
                  <a:pt x="178" y="169"/>
                </a:cubicBezTo>
                <a:cubicBezTo>
                  <a:pt x="178" y="182"/>
                  <a:pt x="178" y="182"/>
                  <a:pt x="178" y="182"/>
                </a:cubicBezTo>
                <a:cubicBezTo>
                  <a:pt x="170" y="186"/>
                  <a:pt x="159" y="189"/>
                  <a:pt x="149" y="189"/>
                </a:cubicBezTo>
                <a:cubicBezTo>
                  <a:pt x="143" y="189"/>
                  <a:pt x="134" y="188"/>
                  <a:pt x="128" y="190"/>
                </a:cubicBezTo>
                <a:cubicBezTo>
                  <a:pt x="121" y="191"/>
                  <a:pt x="118" y="194"/>
                  <a:pt x="112" y="198"/>
                </a:cubicBezTo>
                <a:cubicBezTo>
                  <a:pt x="110" y="199"/>
                  <a:pt x="107" y="200"/>
                  <a:pt x="104" y="201"/>
                </a:cubicBezTo>
                <a:cubicBezTo>
                  <a:pt x="100" y="202"/>
                  <a:pt x="97" y="197"/>
                  <a:pt x="94" y="198"/>
                </a:cubicBezTo>
                <a:cubicBezTo>
                  <a:pt x="91" y="199"/>
                  <a:pt x="89" y="201"/>
                  <a:pt x="87" y="200"/>
                </a:cubicBezTo>
                <a:cubicBezTo>
                  <a:pt x="87" y="200"/>
                  <a:pt x="87" y="200"/>
                  <a:pt x="87" y="200"/>
                </a:cubicBezTo>
                <a:cubicBezTo>
                  <a:pt x="84" y="199"/>
                  <a:pt x="85" y="188"/>
                  <a:pt x="84" y="186"/>
                </a:cubicBezTo>
                <a:cubicBezTo>
                  <a:pt x="81" y="180"/>
                  <a:pt x="75" y="177"/>
                  <a:pt x="76" y="170"/>
                </a:cubicBezTo>
                <a:cubicBezTo>
                  <a:pt x="76" y="167"/>
                  <a:pt x="79" y="163"/>
                  <a:pt x="75" y="162"/>
                </a:cubicBezTo>
                <a:cubicBezTo>
                  <a:pt x="70" y="161"/>
                  <a:pt x="64" y="163"/>
                  <a:pt x="59" y="162"/>
                </a:cubicBezTo>
                <a:cubicBezTo>
                  <a:pt x="56" y="161"/>
                  <a:pt x="53" y="160"/>
                  <a:pt x="51" y="160"/>
                </a:cubicBezTo>
                <a:cubicBezTo>
                  <a:pt x="47" y="160"/>
                  <a:pt x="45" y="163"/>
                  <a:pt x="41" y="165"/>
                </a:cubicBezTo>
                <a:cubicBezTo>
                  <a:pt x="35" y="165"/>
                  <a:pt x="34" y="158"/>
                  <a:pt x="27" y="161"/>
                </a:cubicBezTo>
                <a:cubicBezTo>
                  <a:pt x="22" y="162"/>
                  <a:pt x="19" y="155"/>
                  <a:pt x="14" y="154"/>
                </a:cubicBezTo>
                <a:cubicBezTo>
                  <a:pt x="9" y="153"/>
                  <a:pt x="7" y="150"/>
                  <a:pt x="7" y="145"/>
                </a:cubicBezTo>
                <a:cubicBezTo>
                  <a:pt x="6" y="143"/>
                  <a:pt x="2" y="137"/>
                  <a:pt x="0" y="134"/>
                </a:cubicBezTo>
                <a:cubicBezTo>
                  <a:pt x="0" y="134"/>
                  <a:pt x="0" y="134"/>
                  <a:pt x="0" y="134"/>
                </a:cubicBezTo>
                <a:cubicBezTo>
                  <a:pt x="6" y="128"/>
                  <a:pt x="6" y="128"/>
                  <a:pt x="6" y="128"/>
                </a:cubicBezTo>
                <a:cubicBezTo>
                  <a:pt x="7" y="126"/>
                  <a:pt x="9" y="125"/>
                  <a:pt x="10" y="123"/>
                </a:cubicBezTo>
                <a:cubicBezTo>
                  <a:pt x="11" y="122"/>
                  <a:pt x="13" y="121"/>
                  <a:pt x="14" y="119"/>
                </a:cubicBezTo>
                <a:cubicBezTo>
                  <a:pt x="16" y="117"/>
                  <a:pt x="22" y="115"/>
                  <a:pt x="25" y="115"/>
                </a:cubicBezTo>
                <a:cubicBezTo>
                  <a:pt x="28" y="113"/>
                  <a:pt x="43" y="109"/>
                  <a:pt x="44" y="106"/>
                </a:cubicBezTo>
                <a:cubicBezTo>
                  <a:pt x="49" y="103"/>
                  <a:pt x="52" y="90"/>
                  <a:pt x="60" y="87"/>
                </a:cubicBezTo>
                <a:cubicBezTo>
                  <a:pt x="72" y="83"/>
                  <a:pt x="84" y="89"/>
                  <a:pt x="96" y="86"/>
                </a:cubicBezTo>
                <a:cubicBezTo>
                  <a:pt x="103" y="84"/>
                  <a:pt x="109" y="89"/>
                  <a:pt x="115" y="86"/>
                </a:cubicBezTo>
                <a:cubicBezTo>
                  <a:pt x="120" y="82"/>
                  <a:pt x="125" y="75"/>
                  <a:pt x="127" y="69"/>
                </a:cubicBezTo>
                <a:cubicBezTo>
                  <a:pt x="132" y="65"/>
                  <a:pt x="137" y="57"/>
                  <a:pt x="141" y="52"/>
                </a:cubicBezTo>
                <a:cubicBezTo>
                  <a:pt x="145" y="45"/>
                  <a:pt x="143" y="40"/>
                  <a:pt x="146" y="34"/>
                </a:cubicBezTo>
                <a:cubicBezTo>
                  <a:pt x="148" y="30"/>
                  <a:pt x="150" y="25"/>
                  <a:pt x="150" y="21"/>
                </a:cubicBezTo>
                <a:cubicBezTo>
                  <a:pt x="149" y="16"/>
                  <a:pt x="150" y="12"/>
                  <a:pt x="151" y="6"/>
                </a:cubicBezTo>
                <a:cubicBezTo>
                  <a:pt x="151" y="6"/>
                  <a:pt x="151" y="6"/>
                  <a:pt x="151" y="6"/>
                </a:cubicBezTo>
                <a:cubicBezTo>
                  <a:pt x="154" y="4"/>
                  <a:pt x="155" y="6"/>
                  <a:pt x="158" y="6"/>
                </a:cubicBezTo>
                <a:cubicBezTo>
                  <a:pt x="163" y="7"/>
                  <a:pt x="166" y="4"/>
                  <a:pt x="170" y="2"/>
                </a:cubicBezTo>
                <a:cubicBezTo>
                  <a:pt x="174" y="1"/>
                  <a:pt x="178" y="0"/>
                  <a:pt x="182" y="1"/>
                </a:cubicBezTo>
                <a:cubicBezTo>
                  <a:pt x="186" y="3"/>
                  <a:pt x="186" y="3"/>
                  <a:pt x="186" y="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1" name="Freeform 39"/>
          <p:cNvSpPr>
            <a:spLocks/>
          </p:cNvSpPr>
          <p:nvPr/>
        </p:nvSpPr>
        <p:spPr bwMode="auto">
          <a:xfrm>
            <a:off x="7939126" y="4217702"/>
            <a:ext cx="430459" cy="688733"/>
          </a:xfrm>
          <a:custGeom>
            <a:avLst/>
            <a:gdLst/>
            <a:ahLst/>
            <a:cxnLst>
              <a:cxn ang="0">
                <a:pos x="105" y="7"/>
              </a:cxn>
              <a:cxn ang="0">
                <a:pos x="105" y="16"/>
              </a:cxn>
              <a:cxn ang="0">
                <a:pos x="113" y="20"/>
              </a:cxn>
              <a:cxn ang="0">
                <a:pos x="127" y="26"/>
              </a:cxn>
              <a:cxn ang="0">
                <a:pos x="139" y="36"/>
              </a:cxn>
              <a:cxn ang="0">
                <a:pos x="139" y="36"/>
              </a:cxn>
              <a:cxn ang="0">
                <a:pos x="128" y="47"/>
              </a:cxn>
              <a:cxn ang="0">
                <a:pos x="128" y="55"/>
              </a:cxn>
              <a:cxn ang="0">
                <a:pos x="121" y="62"/>
              </a:cxn>
              <a:cxn ang="0">
                <a:pos x="123" y="81"/>
              </a:cxn>
              <a:cxn ang="0">
                <a:pos x="118" y="91"/>
              </a:cxn>
              <a:cxn ang="0">
                <a:pos x="118" y="98"/>
              </a:cxn>
              <a:cxn ang="0">
                <a:pos x="129" y="118"/>
              </a:cxn>
              <a:cxn ang="0">
                <a:pos x="135" y="131"/>
              </a:cxn>
              <a:cxn ang="0">
                <a:pos x="138" y="140"/>
              </a:cxn>
              <a:cxn ang="0">
                <a:pos x="125" y="145"/>
              </a:cxn>
              <a:cxn ang="0">
                <a:pos x="105" y="148"/>
              </a:cxn>
              <a:cxn ang="0">
                <a:pos x="95" y="146"/>
              </a:cxn>
              <a:cxn ang="0">
                <a:pos x="90" y="156"/>
              </a:cxn>
              <a:cxn ang="0">
                <a:pos x="91" y="166"/>
              </a:cxn>
              <a:cxn ang="0">
                <a:pos x="93" y="179"/>
              </a:cxn>
              <a:cxn ang="0">
                <a:pos x="87" y="188"/>
              </a:cxn>
              <a:cxn ang="0">
                <a:pos x="79" y="186"/>
              </a:cxn>
              <a:cxn ang="0">
                <a:pos x="71" y="194"/>
              </a:cxn>
              <a:cxn ang="0">
                <a:pos x="59" y="211"/>
              </a:cxn>
              <a:cxn ang="0">
                <a:pos x="58" y="222"/>
              </a:cxn>
              <a:cxn ang="0">
                <a:pos x="49" y="212"/>
              </a:cxn>
              <a:cxn ang="0">
                <a:pos x="40" y="208"/>
              </a:cxn>
              <a:cxn ang="0">
                <a:pos x="31" y="202"/>
              </a:cxn>
              <a:cxn ang="0">
                <a:pos x="20" y="201"/>
              </a:cxn>
              <a:cxn ang="0">
                <a:pos x="20" y="201"/>
              </a:cxn>
              <a:cxn ang="0">
                <a:pos x="29" y="187"/>
              </a:cxn>
              <a:cxn ang="0">
                <a:pos x="21" y="159"/>
              </a:cxn>
              <a:cxn ang="0">
                <a:pos x="5" y="134"/>
              </a:cxn>
              <a:cxn ang="0">
                <a:pos x="7" y="120"/>
              </a:cxn>
              <a:cxn ang="0">
                <a:pos x="38" y="88"/>
              </a:cxn>
              <a:cxn ang="0">
                <a:pos x="64" y="73"/>
              </a:cxn>
              <a:cxn ang="0">
                <a:pos x="64" y="56"/>
              </a:cxn>
              <a:cxn ang="0">
                <a:pos x="44" y="16"/>
              </a:cxn>
              <a:cxn ang="0">
                <a:pos x="35" y="12"/>
              </a:cxn>
              <a:cxn ang="0">
                <a:pos x="30" y="15"/>
              </a:cxn>
              <a:cxn ang="0">
                <a:pos x="30" y="15"/>
              </a:cxn>
              <a:cxn ang="0">
                <a:pos x="37" y="1"/>
              </a:cxn>
              <a:cxn ang="0">
                <a:pos x="42" y="0"/>
              </a:cxn>
              <a:cxn ang="0">
                <a:pos x="42" y="0"/>
              </a:cxn>
              <a:cxn ang="0">
                <a:pos x="57" y="3"/>
              </a:cxn>
              <a:cxn ang="0">
                <a:pos x="70" y="1"/>
              </a:cxn>
              <a:cxn ang="0">
                <a:pos x="89" y="3"/>
              </a:cxn>
              <a:cxn ang="0">
                <a:pos x="98" y="3"/>
              </a:cxn>
              <a:cxn ang="0">
                <a:pos x="105" y="7"/>
              </a:cxn>
            </a:cxnLst>
            <a:rect l="0" t="0" r="r" b="b"/>
            <a:pathLst>
              <a:path w="141" h="225">
                <a:moveTo>
                  <a:pt x="105" y="7"/>
                </a:moveTo>
                <a:cubicBezTo>
                  <a:pt x="105" y="16"/>
                  <a:pt x="105" y="16"/>
                  <a:pt x="105" y="16"/>
                </a:cubicBezTo>
                <a:cubicBezTo>
                  <a:pt x="108" y="19"/>
                  <a:pt x="109" y="20"/>
                  <a:pt x="113" y="20"/>
                </a:cubicBezTo>
                <a:cubicBezTo>
                  <a:pt x="118" y="21"/>
                  <a:pt x="122" y="24"/>
                  <a:pt x="127" y="26"/>
                </a:cubicBezTo>
                <a:cubicBezTo>
                  <a:pt x="131" y="28"/>
                  <a:pt x="135" y="33"/>
                  <a:pt x="139" y="36"/>
                </a:cubicBezTo>
                <a:cubicBezTo>
                  <a:pt x="139" y="36"/>
                  <a:pt x="139" y="36"/>
                  <a:pt x="139" y="36"/>
                </a:cubicBezTo>
                <a:cubicBezTo>
                  <a:pt x="133" y="36"/>
                  <a:pt x="131" y="41"/>
                  <a:pt x="128" y="47"/>
                </a:cubicBezTo>
                <a:cubicBezTo>
                  <a:pt x="128" y="49"/>
                  <a:pt x="129" y="53"/>
                  <a:pt x="128" y="55"/>
                </a:cubicBezTo>
                <a:cubicBezTo>
                  <a:pt x="127" y="58"/>
                  <a:pt x="123" y="59"/>
                  <a:pt x="121" y="62"/>
                </a:cubicBezTo>
                <a:cubicBezTo>
                  <a:pt x="118" y="67"/>
                  <a:pt x="124" y="75"/>
                  <a:pt x="123" y="81"/>
                </a:cubicBezTo>
                <a:cubicBezTo>
                  <a:pt x="123" y="85"/>
                  <a:pt x="120" y="87"/>
                  <a:pt x="118" y="91"/>
                </a:cubicBezTo>
                <a:cubicBezTo>
                  <a:pt x="117" y="94"/>
                  <a:pt x="118" y="95"/>
                  <a:pt x="118" y="98"/>
                </a:cubicBezTo>
                <a:cubicBezTo>
                  <a:pt x="118" y="101"/>
                  <a:pt x="126" y="116"/>
                  <a:pt x="129" y="118"/>
                </a:cubicBezTo>
                <a:cubicBezTo>
                  <a:pt x="139" y="123"/>
                  <a:pt x="132" y="127"/>
                  <a:pt x="135" y="131"/>
                </a:cubicBezTo>
                <a:cubicBezTo>
                  <a:pt x="138" y="134"/>
                  <a:pt x="141" y="135"/>
                  <a:pt x="138" y="140"/>
                </a:cubicBezTo>
                <a:cubicBezTo>
                  <a:pt x="137" y="142"/>
                  <a:pt x="127" y="145"/>
                  <a:pt x="125" y="145"/>
                </a:cubicBezTo>
                <a:cubicBezTo>
                  <a:pt x="117" y="142"/>
                  <a:pt x="110" y="143"/>
                  <a:pt x="105" y="148"/>
                </a:cubicBezTo>
                <a:cubicBezTo>
                  <a:pt x="103" y="151"/>
                  <a:pt x="98" y="145"/>
                  <a:pt x="95" y="146"/>
                </a:cubicBezTo>
                <a:cubicBezTo>
                  <a:pt x="94" y="150"/>
                  <a:pt x="93" y="152"/>
                  <a:pt x="90" y="156"/>
                </a:cubicBezTo>
                <a:cubicBezTo>
                  <a:pt x="89" y="158"/>
                  <a:pt x="95" y="161"/>
                  <a:pt x="91" y="166"/>
                </a:cubicBezTo>
                <a:cubicBezTo>
                  <a:pt x="91" y="170"/>
                  <a:pt x="95" y="175"/>
                  <a:pt x="93" y="179"/>
                </a:cubicBezTo>
                <a:cubicBezTo>
                  <a:pt x="91" y="182"/>
                  <a:pt x="90" y="187"/>
                  <a:pt x="87" y="188"/>
                </a:cubicBezTo>
                <a:cubicBezTo>
                  <a:pt x="83" y="189"/>
                  <a:pt x="81" y="186"/>
                  <a:pt x="79" y="186"/>
                </a:cubicBezTo>
                <a:cubicBezTo>
                  <a:pt x="77" y="194"/>
                  <a:pt x="80" y="194"/>
                  <a:pt x="71" y="194"/>
                </a:cubicBezTo>
                <a:cubicBezTo>
                  <a:pt x="63" y="194"/>
                  <a:pt x="60" y="205"/>
                  <a:pt x="59" y="211"/>
                </a:cubicBezTo>
                <a:cubicBezTo>
                  <a:pt x="59" y="213"/>
                  <a:pt x="61" y="225"/>
                  <a:pt x="58" y="222"/>
                </a:cubicBezTo>
                <a:cubicBezTo>
                  <a:pt x="55" y="218"/>
                  <a:pt x="53" y="214"/>
                  <a:pt x="49" y="212"/>
                </a:cubicBezTo>
                <a:cubicBezTo>
                  <a:pt x="46" y="210"/>
                  <a:pt x="42" y="210"/>
                  <a:pt x="40" y="208"/>
                </a:cubicBezTo>
                <a:cubicBezTo>
                  <a:pt x="36" y="205"/>
                  <a:pt x="38" y="202"/>
                  <a:pt x="31" y="202"/>
                </a:cubicBezTo>
                <a:cubicBezTo>
                  <a:pt x="20" y="201"/>
                  <a:pt x="20" y="201"/>
                  <a:pt x="20" y="201"/>
                </a:cubicBezTo>
                <a:cubicBezTo>
                  <a:pt x="20" y="201"/>
                  <a:pt x="20" y="201"/>
                  <a:pt x="20" y="201"/>
                </a:cubicBezTo>
                <a:cubicBezTo>
                  <a:pt x="23" y="196"/>
                  <a:pt x="27" y="191"/>
                  <a:pt x="29" y="187"/>
                </a:cubicBezTo>
                <a:cubicBezTo>
                  <a:pt x="33" y="178"/>
                  <a:pt x="20" y="168"/>
                  <a:pt x="21" y="159"/>
                </a:cubicBezTo>
                <a:cubicBezTo>
                  <a:pt x="16" y="152"/>
                  <a:pt x="10" y="142"/>
                  <a:pt x="5" y="134"/>
                </a:cubicBezTo>
                <a:cubicBezTo>
                  <a:pt x="0" y="126"/>
                  <a:pt x="0" y="128"/>
                  <a:pt x="7" y="120"/>
                </a:cubicBezTo>
                <a:cubicBezTo>
                  <a:pt x="16" y="109"/>
                  <a:pt x="29" y="100"/>
                  <a:pt x="38" y="88"/>
                </a:cubicBezTo>
                <a:cubicBezTo>
                  <a:pt x="42" y="83"/>
                  <a:pt x="63" y="74"/>
                  <a:pt x="64" y="73"/>
                </a:cubicBezTo>
                <a:cubicBezTo>
                  <a:pt x="66" y="68"/>
                  <a:pt x="64" y="61"/>
                  <a:pt x="64" y="56"/>
                </a:cubicBezTo>
                <a:cubicBezTo>
                  <a:pt x="64" y="40"/>
                  <a:pt x="59" y="24"/>
                  <a:pt x="44" y="16"/>
                </a:cubicBezTo>
                <a:cubicBezTo>
                  <a:pt x="43" y="15"/>
                  <a:pt x="35" y="9"/>
                  <a:pt x="35" y="12"/>
                </a:cubicBezTo>
                <a:cubicBezTo>
                  <a:pt x="34" y="12"/>
                  <a:pt x="32" y="13"/>
                  <a:pt x="30" y="15"/>
                </a:cubicBezTo>
                <a:cubicBezTo>
                  <a:pt x="30" y="15"/>
                  <a:pt x="30" y="15"/>
                  <a:pt x="30" y="15"/>
                </a:cubicBezTo>
                <a:cubicBezTo>
                  <a:pt x="30" y="10"/>
                  <a:pt x="32" y="3"/>
                  <a:pt x="37" y="1"/>
                </a:cubicBezTo>
                <a:cubicBezTo>
                  <a:pt x="38" y="1"/>
                  <a:pt x="40" y="1"/>
                  <a:pt x="42" y="0"/>
                </a:cubicBezTo>
                <a:cubicBezTo>
                  <a:pt x="42" y="0"/>
                  <a:pt x="42" y="0"/>
                  <a:pt x="42" y="0"/>
                </a:cubicBezTo>
                <a:cubicBezTo>
                  <a:pt x="57" y="3"/>
                  <a:pt x="57" y="3"/>
                  <a:pt x="57" y="3"/>
                </a:cubicBezTo>
                <a:cubicBezTo>
                  <a:pt x="62" y="3"/>
                  <a:pt x="66" y="1"/>
                  <a:pt x="70" y="1"/>
                </a:cubicBezTo>
                <a:cubicBezTo>
                  <a:pt x="77" y="0"/>
                  <a:pt x="82" y="3"/>
                  <a:pt x="89" y="3"/>
                </a:cubicBezTo>
                <a:cubicBezTo>
                  <a:pt x="92" y="3"/>
                  <a:pt x="95" y="3"/>
                  <a:pt x="98" y="3"/>
                </a:cubicBezTo>
                <a:cubicBezTo>
                  <a:pt x="99" y="4"/>
                  <a:pt x="105" y="6"/>
                  <a:pt x="105" y="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2" name="Freeform 40"/>
          <p:cNvSpPr>
            <a:spLocks/>
          </p:cNvSpPr>
          <p:nvPr/>
        </p:nvSpPr>
        <p:spPr bwMode="auto">
          <a:xfrm>
            <a:off x="8261356" y="3912691"/>
            <a:ext cx="740389" cy="474735"/>
          </a:xfrm>
          <a:custGeom>
            <a:avLst/>
            <a:gdLst/>
            <a:ahLst/>
            <a:cxnLst>
              <a:cxn ang="0">
                <a:pos x="180" y="1"/>
              </a:cxn>
              <a:cxn ang="0">
                <a:pos x="216" y="9"/>
              </a:cxn>
              <a:cxn ang="0">
                <a:pos x="242" y="13"/>
              </a:cxn>
              <a:cxn ang="0">
                <a:pos x="236" y="16"/>
              </a:cxn>
              <a:cxn ang="0">
                <a:pos x="207" y="44"/>
              </a:cxn>
              <a:cxn ang="0">
                <a:pos x="208" y="65"/>
              </a:cxn>
              <a:cxn ang="0">
                <a:pos x="211" y="86"/>
              </a:cxn>
              <a:cxn ang="0">
                <a:pos x="230" y="100"/>
              </a:cxn>
              <a:cxn ang="0">
                <a:pos x="235" y="119"/>
              </a:cxn>
              <a:cxn ang="0">
                <a:pos x="234" y="130"/>
              </a:cxn>
              <a:cxn ang="0">
                <a:pos x="168" y="155"/>
              </a:cxn>
              <a:cxn ang="0">
                <a:pos x="155" y="142"/>
              </a:cxn>
              <a:cxn ang="0">
                <a:pos x="135" y="148"/>
              </a:cxn>
              <a:cxn ang="0">
                <a:pos x="125" y="132"/>
              </a:cxn>
              <a:cxn ang="0">
                <a:pos x="92" y="113"/>
              </a:cxn>
              <a:cxn ang="0">
                <a:pos x="83" y="94"/>
              </a:cxn>
              <a:cxn ang="0">
                <a:pos x="67" y="107"/>
              </a:cxn>
              <a:cxn ang="0">
                <a:pos x="53" y="117"/>
              </a:cxn>
              <a:cxn ang="0">
                <a:pos x="34" y="136"/>
              </a:cxn>
              <a:cxn ang="0">
                <a:pos x="22" y="126"/>
              </a:cxn>
              <a:cxn ang="0">
                <a:pos x="0" y="116"/>
              </a:cxn>
              <a:cxn ang="0">
                <a:pos x="0" y="107"/>
              </a:cxn>
              <a:cxn ang="0">
                <a:pos x="23" y="74"/>
              </a:cxn>
              <a:cxn ang="0">
                <a:pos x="37" y="54"/>
              </a:cxn>
              <a:cxn ang="0">
                <a:pos x="46" y="53"/>
              </a:cxn>
              <a:cxn ang="0">
                <a:pos x="63" y="38"/>
              </a:cxn>
              <a:cxn ang="0">
                <a:pos x="83" y="57"/>
              </a:cxn>
              <a:cxn ang="0">
                <a:pos x="94" y="55"/>
              </a:cxn>
              <a:cxn ang="0">
                <a:pos x="113" y="43"/>
              </a:cxn>
              <a:cxn ang="0">
                <a:pos x="139" y="33"/>
              </a:cxn>
              <a:cxn ang="0">
                <a:pos x="162" y="18"/>
              </a:cxn>
              <a:cxn ang="0">
                <a:pos x="171" y="5"/>
              </a:cxn>
            </a:cxnLst>
            <a:rect l="0" t="0" r="r" b="b"/>
            <a:pathLst>
              <a:path w="242" h="155">
                <a:moveTo>
                  <a:pt x="171" y="5"/>
                </a:moveTo>
                <a:cubicBezTo>
                  <a:pt x="180" y="1"/>
                  <a:pt x="180" y="1"/>
                  <a:pt x="180" y="1"/>
                </a:cubicBezTo>
                <a:cubicBezTo>
                  <a:pt x="185" y="2"/>
                  <a:pt x="191" y="0"/>
                  <a:pt x="196" y="2"/>
                </a:cubicBezTo>
                <a:cubicBezTo>
                  <a:pt x="203" y="5"/>
                  <a:pt x="209" y="9"/>
                  <a:pt x="216" y="9"/>
                </a:cubicBezTo>
                <a:cubicBezTo>
                  <a:pt x="224" y="9"/>
                  <a:pt x="231" y="9"/>
                  <a:pt x="239" y="12"/>
                </a:cubicBezTo>
                <a:cubicBezTo>
                  <a:pt x="242" y="13"/>
                  <a:pt x="242" y="13"/>
                  <a:pt x="242" y="13"/>
                </a:cubicBezTo>
                <a:cubicBezTo>
                  <a:pt x="242" y="13"/>
                  <a:pt x="242" y="13"/>
                  <a:pt x="242" y="13"/>
                </a:cubicBezTo>
                <a:cubicBezTo>
                  <a:pt x="241" y="15"/>
                  <a:pt x="239" y="17"/>
                  <a:pt x="236" y="16"/>
                </a:cubicBezTo>
                <a:cubicBezTo>
                  <a:pt x="231" y="14"/>
                  <a:pt x="226" y="22"/>
                  <a:pt x="223" y="24"/>
                </a:cubicBezTo>
                <a:cubicBezTo>
                  <a:pt x="217" y="29"/>
                  <a:pt x="210" y="37"/>
                  <a:pt x="207" y="44"/>
                </a:cubicBezTo>
                <a:cubicBezTo>
                  <a:pt x="206" y="48"/>
                  <a:pt x="217" y="53"/>
                  <a:pt x="212" y="58"/>
                </a:cubicBezTo>
                <a:cubicBezTo>
                  <a:pt x="208" y="60"/>
                  <a:pt x="202" y="58"/>
                  <a:pt x="208" y="65"/>
                </a:cubicBezTo>
                <a:cubicBezTo>
                  <a:pt x="210" y="67"/>
                  <a:pt x="212" y="70"/>
                  <a:pt x="212" y="72"/>
                </a:cubicBezTo>
                <a:cubicBezTo>
                  <a:pt x="213" y="75"/>
                  <a:pt x="209" y="84"/>
                  <a:pt x="211" y="86"/>
                </a:cubicBezTo>
                <a:cubicBezTo>
                  <a:pt x="215" y="90"/>
                  <a:pt x="223" y="88"/>
                  <a:pt x="226" y="92"/>
                </a:cubicBezTo>
                <a:cubicBezTo>
                  <a:pt x="229" y="94"/>
                  <a:pt x="229" y="97"/>
                  <a:pt x="230" y="100"/>
                </a:cubicBezTo>
                <a:cubicBezTo>
                  <a:pt x="231" y="101"/>
                  <a:pt x="231" y="99"/>
                  <a:pt x="230" y="101"/>
                </a:cubicBezTo>
                <a:cubicBezTo>
                  <a:pt x="230" y="105"/>
                  <a:pt x="238" y="111"/>
                  <a:pt x="235" y="119"/>
                </a:cubicBezTo>
                <a:cubicBezTo>
                  <a:pt x="234" y="122"/>
                  <a:pt x="234" y="126"/>
                  <a:pt x="234" y="130"/>
                </a:cubicBezTo>
                <a:cubicBezTo>
                  <a:pt x="234" y="130"/>
                  <a:pt x="234" y="130"/>
                  <a:pt x="234" y="130"/>
                </a:cubicBezTo>
                <a:cubicBezTo>
                  <a:pt x="220" y="137"/>
                  <a:pt x="204" y="142"/>
                  <a:pt x="192" y="147"/>
                </a:cubicBezTo>
                <a:cubicBezTo>
                  <a:pt x="186" y="149"/>
                  <a:pt x="176" y="151"/>
                  <a:pt x="168" y="155"/>
                </a:cubicBezTo>
                <a:cubicBezTo>
                  <a:pt x="168" y="155"/>
                  <a:pt x="168" y="155"/>
                  <a:pt x="168" y="155"/>
                </a:cubicBezTo>
                <a:cubicBezTo>
                  <a:pt x="165" y="152"/>
                  <a:pt x="157" y="145"/>
                  <a:pt x="155" y="142"/>
                </a:cubicBezTo>
                <a:cubicBezTo>
                  <a:pt x="152" y="139"/>
                  <a:pt x="151" y="135"/>
                  <a:pt x="147" y="131"/>
                </a:cubicBezTo>
                <a:cubicBezTo>
                  <a:pt x="139" y="123"/>
                  <a:pt x="140" y="150"/>
                  <a:pt x="135" y="148"/>
                </a:cubicBezTo>
                <a:cubicBezTo>
                  <a:pt x="134" y="148"/>
                  <a:pt x="131" y="147"/>
                  <a:pt x="130" y="145"/>
                </a:cubicBezTo>
                <a:cubicBezTo>
                  <a:pt x="128" y="142"/>
                  <a:pt x="125" y="136"/>
                  <a:pt x="125" y="132"/>
                </a:cubicBezTo>
                <a:cubicBezTo>
                  <a:pt x="125" y="119"/>
                  <a:pt x="118" y="122"/>
                  <a:pt x="108" y="119"/>
                </a:cubicBezTo>
                <a:cubicBezTo>
                  <a:pt x="104" y="117"/>
                  <a:pt x="94" y="117"/>
                  <a:pt x="92" y="113"/>
                </a:cubicBezTo>
                <a:cubicBezTo>
                  <a:pt x="90" y="109"/>
                  <a:pt x="93" y="100"/>
                  <a:pt x="89" y="97"/>
                </a:cubicBezTo>
                <a:cubicBezTo>
                  <a:pt x="88" y="97"/>
                  <a:pt x="84" y="94"/>
                  <a:pt x="83" y="94"/>
                </a:cubicBezTo>
                <a:cubicBezTo>
                  <a:pt x="78" y="96"/>
                  <a:pt x="76" y="100"/>
                  <a:pt x="73" y="103"/>
                </a:cubicBezTo>
                <a:cubicBezTo>
                  <a:pt x="71" y="105"/>
                  <a:pt x="68" y="106"/>
                  <a:pt x="67" y="107"/>
                </a:cubicBezTo>
                <a:cubicBezTo>
                  <a:pt x="62" y="114"/>
                  <a:pt x="62" y="114"/>
                  <a:pt x="62" y="114"/>
                </a:cubicBezTo>
                <a:cubicBezTo>
                  <a:pt x="59" y="119"/>
                  <a:pt x="57" y="117"/>
                  <a:pt x="53" y="117"/>
                </a:cubicBezTo>
                <a:cubicBezTo>
                  <a:pt x="48" y="117"/>
                  <a:pt x="46" y="121"/>
                  <a:pt x="43" y="123"/>
                </a:cubicBezTo>
                <a:cubicBezTo>
                  <a:pt x="34" y="136"/>
                  <a:pt x="34" y="136"/>
                  <a:pt x="34" y="136"/>
                </a:cubicBezTo>
                <a:cubicBezTo>
                  <a:pt x="34" y="136"/>
                  <a:pt x="34" y="136"/>
                  <a:pt x="34" y="136"/>
                </a:cubicBezTo>
                <a:cubicBezTo>
                  <a:pt x="30" y="133"/>
                  <a:pt x="26" y="128"/>
                  <a:pt x="22" y="126"/>
                </a:cubicBezTo>
                <a:cubicBezTo>
                  <a:pt x="17" y="124"/>
                  <a:pt x="13" y="121"/>
                  <a:pt x="8" y="120"/>
                </a:cubicBezTo>
                <a:cubicBezTo>
                  <a:pt x="4" y="120"/>
                  <a:pt x="3" y="119"/>
                  <a:pt x="0" y="116"/>
                </a:cubicBezTo>
                <a:cubicBezTo>
                  <a:pt x="0" y="107"/>
                  <a:pt x="0" y="107"/>
                  <a:pt x="0" y="107"/>
                </a:cubicBezTo>
                <a:cubicBezTo>
                  <a:pt x="0" y="107"/>
                  <a:pt x="0" y="107"/>
                  <a:pt x="0" y="107"/>
                </a:cubicBezTo>
                <a:cubicBezTo>
                  <a:pt x="6" y="105"/>
                  <a:pt x="13" y="91"/>
                  <a:pt x="15" y="85"/>
                </a:cubicBezTo>
                <a:cubicBezTo>
                  <a:pt x="17" y="81"/>
                  <a:pt x="19" y="76"/>
                  <a:pt x="23" y="74"/>
                </a:cubicBezTo>
                <a:cubicBezTo>
                  <a:pt x="27" y="70"/>
                  <a:pt x="31" y="69"/>
                  <a:pt x="35" y="64"/>
                </a:cubicBezTo>
                <a:cubicBezTo>
                  <a:pt x="37" y="54"/>
                  <a:pt x="37" y="54"/>
                  <a:pt x="37" y="54"/>
                </a:cubicBezTo>
                <a:cubicBezTo>
                  <a:pt x="37" y="54"/>
                  <a:pt x="37" y="54"/>
                  <a:pt x="37" y="54"/>
                </a:cubicBezTo>
                <a:cubicBezTo>
                  <a:pt x="39" y="53"/>
                  <a:pt x="43" y="54"/>
                  <a:pt x="46" y="53"/>
                </a:cubicBezTo>
                <a:cubicBezTo>
                  <a:pt x="50" y="51"/>
                  <a:pt x="58" y="50"/>
                  <a:pt x="58" y="45"/>
                </a:cubicBezTo>
                <a:cubicBezTo>
                  <a:pt x="59" y="41"/>
                  <a:pt x="58" y="38"/>
                  <a:pt x="63" y="38"/>
                </a:cubicBezTo>
                <a:cubicBezTo>
                  <a:pt x="70" y="38"/>
                  <a:pt x="74" y="38"/>
                  <a:pt x="77" y="45"/>
                </a:cubicBezTo>
                <a:cubicBezTo>
                  <a:pt x="79" y="50"/>
                  <a:pt x="82" y="51"/>
                  <a:pt x="83" y="57"/>
                </a:cubicBezTo>
                <a:cubicBezTo>
                  <a:pt x="83" y="57"/>
                  <a:pt x="83" y="57"/>
                  <a:pt x="83" y="57"/>
                </a:cubicBezTo>
                <a:cubicBezTo>
                  <a:pt x="88" y="58"/>
                  <a:pt x="89" y="59"/>
                  <a:pt x="94" y="55"/>
                </a:cubicBezTo>
                <a:cubicBezTo>
                  <a:pt x="97" y="52"/>
                  <a:pt x="100" y="50"/>
                  <a:pt x="105" y="49"/>
                </a:cubicBezTo>
                <a:cubicBezTo>
                  <a:pt x="109" y="47"/>
                  <a:pt x="110" y="47"/>
                  <a:pt x="113" y="43"/>
                </a:cubicBezTo>
                <a:cubicBezTo>
                  <a:pt x="117" y="35"/>
                  <a:pt x="117" y="37"/>
                  <a:pt x="126" y="38"/>
                </a:cubicBezTo>
                <a:cubicBezTo>
                  <a:pt x="130" y="38"/>
                  <a:pt x="136" y="37"/>
                  <a:pt x="139" y="33"/>
                </a:cubicBezTo>
                <a:cubicBezTo>
                  <a:pt x="143" y="29"/>
                  <a:pt x="149" y="26"/>
                  <a:pt x="154" y="22"/>
                </a:cubicBezTo>
                <a:cubicBezTo>
                  <a:pt x="157" y="21"/>
                  <a:pt x="159" y="19"/>
                  <a:pt x="162" y="18"/>
                </a:cubicBezTo>
                <a:cubicBezTo>
                  <a:pt x="164" y="16"/>
                  <a:pt x="165" y="13"/>
                  <a:pt x="167" y="11"/>
                </a:cubicBezTo>
                <a:cubicBezTo>
                  <a:pt x="171" y="5"/>
                  <a:pt x="171" y="5"/>
                  <a:pt x="171" y="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3" name="Freeform 41"/>
          <p:cNvSpPr>
            <a:spLocks/>
          </p:cNvSpPr>
          <p:nvPr/>
        </p:nvSpPr>
        <p:spPr bwMode="auto">
          <a:xfrm>
            <a:off x="8364666" y="4200483"/>
            <a:ext cx="410781" cy="245976"/>
          </a:xfrm>
          <a:custGeom>
            <a:avLst/>
            <a:gdLst/>
            <a:ahLst/>
            <a:cxnLst>
              <a:cxn ang="0">
                <a:pos x="0" y="42"/>
              </a:cxn>
              <a:cxn ang="0">
                <a:pos x="9" y="29"/>
              </a:cxn>
              <a:cxn ang="0">
                <a:pos x="19" y="23"/>
              </a:cxn>
              <a:cxn ang="0">
                <a:pos x="28" y="20"/>
              </a:cxn>
              <a:cxn ang="0">
                <a:pos x="33" y="13"/>
              </a:cxn>
              <a:cxn ang="0">
                <a:pos x="39" y="9"/>
              </a:cxn>
              <a:cxn ang="0">
                <a:pos x="49" y="0"/>
              </a:cxn>
              <a:cxn ang="0">
                <a:pos x="55" y="3"/>
              </a:cxn>
              <a:cxn ang="0">
                <a:pos x="58" y="19"/>
              </a:cxn>
              <a:cxn ang="0">
                <a:pos x="74" y="25"/>
              </a:cxn>
              <a:cxn ang="0">
                <a:pos x="91" y="38"/>
              </a:cxn>
              <a:cxn ang="0">
                <a:pos x="96" y="51"/>
              </a:cxn>
              <a:cxn ang="0">
                <a:pos x="101" y="54"/>
              </a:cxn>
              <a:cxn ang="0">
                <a:pos x="113" y="37"/>
              </a:cxn>
              <a:cxn ang="0">
                <a:pos x="121" y="48"/>
              </a:cxn>
              <a:cxn ang="0">
                <a:pos x="134" y="61"/>
              </a:cxn>
              <a:cxn ang="0">
                <a:pos x="134" y="61"/>
              </a:cxn>
              <a:cxn ang="0">
                <a:pos x="119" y="70"/>
              </a:cxn>
              <a:cxn ang="0">
                <a:pos x="97" y="69"/>
              </a:cxn>
              <a:cxn ang="0">
                <a:pos x="74" y="68"/>
              </a:cxn>
              <a:cxn ang="0">
                <a:pos x="60" y="71"/>
              </a:cxn>
              <a:cxn ang="0">
                <a:pos x="53" y="68"/>
              </a:cxn>
              <a:cxn ang="0">
                <a:pos x="52" y="59"/>
              </a:cxn>
              <a:cxn ang="0">
                <a:pos x="42" y="48"/>
              </a:cxn>
              <a:cxn ang="0">
                <a:pos x="4" y="42"/>
              </a:cxn>
              <a:cxn ang="0">
                <a:pos x="0" y="42"/>
              </a:cxn>
            </a:cxnLst>
            <a:rect l="0" t="0" r="r" b="b"/>
            <a:pathLst>
              <a:path w="134" h="81">
                <a:moveTo>
                  <a:pt x="0" y="42"/>
                </a:moveTo>
                <a:cubicBezTo>
                  <a:pt x="9" y="29"/>
                  <a:pt x="9" y="29"/>
                  <a:pt x="9" y="29"/>
                </a:cubicBezTo>
                <a:cubicBezTo>
                  <a:pt x="12" y="27"/>
                  <a:pt x="14" y="23"/>
                  <a:pt x="19" y="23"/>
                </a:cubicBezTo>
                <a:cubicBezTo>
                  <a:pt x="23" y="23"/>
                  <a:pt x="25" y="25"/>
                  <a:pt x="28" y="20"/>
                </a:cubicBezTo>
                <a:cubicBezTo>
                  <a:pt x="33" y="13"/>
                  <a:pt x="33" y="13"/>
                  <a:pt x="33" y="13"/>
                </a:cubicBezTo>
                <a:cubicBezTo>
                  <a:pt x="34" y="12"/>
                  <a:pt x="37" y="11"/>
                  <a:pt x="39" y="9"/>
                </a:cubicBezTo>
                <a:cubicBezTo>
                  <a:pt x="42" y="6"/>
                  <a:pt x="44" y="2"/>
                  <a:pt x="49" y="0"/>
                </a:cubicBezTo>
                <a:cubicBezTo>
                  <a:pt x="50" y="0"/>
                  <a:pt x="54" y="3"/>
                  <a:pt x="55" y="3"/>
                </a:cubicBezTo>
                <a:cubicBezTo>
                  <a:pt x="59" y="6"/>
                  <a:pt x="56" y="15"/>
                  <a:pt x="58" y="19"/>
                </a:cubicBezTo>
                <a:cubicBezTo>
                  <a:pt x="60" y="23"/>
                  <a:pt x="70" y="23"/>
                  <a:pt x="74" y="25"/>
                </a:cubicBezTo>
                <a:cubicBezTo>
                  <a:pt x="84" y="28"/>
                  <a:pt x="91" y="25"/>
                  <a:pt x="91" y="38"/>
                </a:cubicBezTo>
                <a:cubicBezTo>
                  <a:pt x="91" y="42"/>
                  <a:pt x="94" y="48"/>
                  <a:pt x="96" y="51"/>
                </a:cubicBezTo>
                <a:cubicBezTo>
                  <a:pt x="97" y="53"/>
                  <a:pt x="100" y="54"/>
                  <a:pt x="101" y="54"/>
                </a:cubicBezTo>
                <a:cubicBezTo>
                  <a:pt x="106" y="56"/>
                  <a:pt x="105" y="29"/>
                  <a:pt x="113" y="37"/>
                </a:cubicBezTo>
                <a:cubicBezTo>
                  <a:pt x="117" y="41"/>
                  <a:pt x="118" y="45"/>
                  <a:pt x="121" y="48"/>
                </a:cubicBezTo>
                <a:cubicBezTo>
                  <a:pt x="123" y="51"/>
                  <a:pt x="131" y="58"/>
                  <a:pt x="134" y="61"/>
                </a:cubicBezTo>
                <a:cubicBezTo>
                  <a:pt x="134" y="61"/>
                  <a:pt x="134" y="61"/>
                  <a:pt x="134" y="61"/>
                </a:cubicBezTo>
                <a:cubicBezTo>
                  <a:pt x="127" y="63"/>
                  <a:pt x="122" y="66"/>
                  <a:pt x="119" y="70"/>
                </a:cubicBezTo>
                <a:cubicBezTo>
                  <a:pt x="110" y="81"/>
                  <a:pt x="109" y="67"/>
                  <a:pt x="97" y="69"/>
                </a:cubicBezTo>
                <a:cubicBezTo>
                  <a:pt x="90" y="67"/>
                  <a:pt x="81" y="65"/>
                  <a:pt x="74" y="68"/>
                </a:cubicBezTo>
                <a:cubicBezTo>
                  <a:pt x="69" y="71"/>
                  <a:pt x="63" y="62"/>
                  <a:pt x="60" y="71"/>
                </a:cubicBezTo>
                <a:cubicBezTo>
                  <a:pt x="58" y="75"/>
                  <a:pt x="55" y="69"/>
                  <a:pt x="53" y="68"/>
                </a:cubicBezTo>
                <a:cubicBezTo>
                  <a:pt x="47" y="62"/>
                  <a:pt x="50" y="64"/>
                  <a:pt x="52" y="59"/>
                </a:cubicBezTo>
                <a:cubicBezTo>
                  <a:pt x="53" y="57"/>
                  <a:pt x="44" y="49"/>
                  <a:pt x="42" y="48"/>
                </a:cubicBezTo>
                <a:cubicBezTo>
                  <a:pt x="32" y="44"/>
                  <a:pt x="15" y="44"/>
                  <a:pt x="4" y="42"/>
                </a:cubicBezTo>
                <a:cubicBezTo>
                  <a:pt x="2" y="42"/>
                  <a:pt x="1" y="42"/>
                  <a:pt x="0" y="4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4" name="Freeform 42"/>
          <p:cNvSpPr>
            <a:spLocks/>
          </p:cNvSpPr>
          <p:nvPr/>
        </p:nvSpPr>
        <p:spPr bwMode="auto">
          <a:xfrm>
            <a:off x="8003080" y="3797082"/>
            <a:ext cx="371425" cy="442757"/>
          </a:xfrm>
          <a:custGeom>
            <a:avLst/>
            <a:gdLst/>
            <a:ahLst/>
            <a:cxnLst>
              <a:cxn ang="0">
                <a:pos x="84" y="144"/>
              </a:cxn>
              <a:cxn ang="0">
                <a:pos x="99" y="122"/>
              </a:cxn>
              <a:cxn ang="0">
                <a:pos x="107" y="111"/>
              </a:cxn>
              <a:cxn ang="0">
                <a:pos x="119" y="101"/>
              </a:cxn>
              <a:cxn ang="0">
                <a:pos x="121" y="91"/>
              </a:cxn>
              <a:cxn ang="0">
                <a:pos x="121" y="91"/>
              </a:cxn>
              <a:cxn ang="0">
                <a:pos x="118" y="86"/>
              </a:cxn>
              <a:cxn ang="0">
                <a:pos x="112" y="81"/>
              </a:cxn>
              <a:cxn ang="0">
                <a:pos x="108" y="75"/>
              </a:cxn>
              <a:cxn ang="0">
                <a:pos x="107" y="70"/>
              </a:cxn>
              <a:cxn ang="0">
                <a:pos x="99" y="69"/>
              </a:cxn>
              <a:cxn ang="0">
                <a:pos x="79" y="65"/>
              </a:cxn>
              <a:cxn ang="0">
                <a:pos x="58" y="70"/>
              </a:cxn>
              <a:cxn ang="0">
                <a:pos x="51" y="40"/>
              </a:cxn>
              <a:cxn ang="0">
                <a:pos x="55" y="16"/>
              </a:cxn>
              <a:cxn ang="0">
                <a:pos x="55" y="0"/>
              </a:cxn>
              <a:cxn ang="0">
                <a:pos x="55" y="0"/>
              </a:cxn>
              <a:cxn ang="0">
                <a:pos x="40" y="2"/>
              </a:cxn>
              <a:cxn ang="0">
                <a:pos x="23" y="14"/>
              </a:cxn>
              <a:cxn ang="0">
                <a:pos x="18" y="20"/>
              </a:cxn>
              <a:cxn ang="0">
                <a:pos x="12" y="28"/>
              </a:cxn>
              <a:cxn ang="0">
                <a:pos x="4" y="37"/>
              </a:cxn>
              <a:cxn ang="0">
                <a:pos x="3" y="48"/>
              </a:cxn>
              <a:cxn ang="0">
                <a:pos x="1" y="57"/>
              </a:cxn>
              <a:cxn ang="0">
                <a:pos x="0" y="75"/>
              </a:cxn>
              <a:cxn ang="0">
                <a:pos x="3" y="94"/>
              </a:cxn>
              <a:cxn ang="0">
                <a:pos x="17" y="94"/>
              </a:cxn>
              <a:cxn ang="0">
                <a:pos x="26" y="103"/>
              </a:cxn>
              <a:cxn ang="0">
                <a:pos x="25" y="122"/>
              </a:cxn>
              <a:cxn ang="0">
                <a:pos x="21" y="137"/>
              </a:cxn>
              <a:cxn ang="0">
                <a:pos x="21" y="137"/>
              </a:cxn>
              <a:cxn ang="0">
                <a:pos x="36" y="140"/>
              </a:cxn>
              <a:cxn ang="0">
                <a:pos x="49" y="138"/>
              </a:cxn>
              <a:cxn ang="0">
                <a:pos x="68" y="140"/>
              </a:cxn>
              <a:cxn ang="0">
                <a:pos x="77" y="140"/>
              </a:cxn>
              <a:cxn ang="0">
                <a:pos x="84" y="144"/>
              </a:cxn>
            </a:cxnLst>
            <a:rect l="0" t="0" r="r" b="b"/>
            <a:pathLst>
              <a:path w="121" h="144">
                <a:moveTo>
                  <a:pt x="84" y="144"/>
                </a:moveTo>
                <a:cubicBezTo>
                  <a:pt x="90" y="142"/>
                  <a:pt x="97" y="128"/>
                  <a:pt x="99" y="122"/>
                </a:cubicBezTo>
                <a:cubicBezTo>
                  <a:pt x="101" y="118"/>
                  <a:pt x="103" y="113"/>
                  <a:pt x="107" y="111"/>
                </a:cubicBezTo>
                <a:cubicBezTo>
                  <a:pt x="111" y="107"/>
                  <a:pt x="115" y="106"/>
                  <a:pt x="119" y="101"/>
                </a:cubicBezTo>
                <a:cubicBezTo>
                  <a:pt x="121" y="91"/>
                  <a:pt x="121" y="91"/>
                  <a:pt x="121" y="91"/>
                </a:cubicBezTo>
                <a:cubicBezTo>
                  <a:pt x="121" y="91"/>
                  <a:pt x="121" y="91"/>
                  <a:pt x="121" y="91"/>
                </a:cubicBezTo>
                <a:cubicBezTo>
                  <a:pt x="118" y="86"/>
                  <a:pt x="118" y="86"/>
                  <a:pt x="118" y="86"/>
                </a:cubicBezTo>
                <a:cubicBezTo>
                  <a:pt x="116" y="84"/>
                  <a:pt x="115" y="83"/>
                  <a:pt x="112" y="81"/>
                </a:cubicBezTo>
                <a:cubicBezTo>
                  <a:pt x="111" y="80"/>
                  <a:pt x="109" y="77"/>
                  <a:pt x="108" y="75"/>
                </a:cubicBezTo>
                <a:cubicBezTo>
                  <a:pt x="108" y="73"/>
                  <a:pt x="108" y="71"/>
                  <a:pt x="107" y="70"/>
                </a:cubicBezTo>
                <a:cubicBezTo>
                  <a:pt x="105" y="68"/>
                  <a:pt x="101" y="68"/>
                  <a:pt x="99" y="69"/>
                </a:cubicBezTo>
                <a:cubicBezTo>
                  <a:pt x="92" y="69"/>
                  <a:pt x="85" y="64"/>
                  <a:pt x="79" y="65"/>
                </a:cubicBezTo>
                <a:cubicBezTo>
                  <a:pt x="72" y="66"/>
                  <a:pt x="65" y="69"/>
                  <a:pt x="58" y="70"/>
                </a:cubicBezTo>
                <a:cubicBezTo>
                  <a:pt x="48" y="71"/>
                  <a:pt x="50" y="45"/>
                  <a:pt x="51" y="40"/>
                </a:cubicBezTo>
                <a:cubicBezTo>
                  <a:pt x="51" y="32"/>
                  <a:pt x="57" y="25"/>
                  <a:pt x="55" y="16"/>
                </a:cubicBezTo>
                <a:cubicBezTo>
                  <a:pt x="55" y="0"/>
                  <a:pt x="55" y="0"/>
                  <a:pt x="55" y="0"/>
                </a:cubicBezTo>
                <a:cubicBezTo>
                  <a:pt x="55" y="0"/>
                  <a:pt x="55" y="0"/>
                  <a:pt x="55" y="0"/>
                </a:cubicBezTo>
                <a:cubicBezTo>
                  <a:pt x="50" y="1"/>
                  <a:pt x="45" y="1"/>
                  <a:pt x="40" y="2"/>
                </a:cubicBezTo>
                <a:cubicBezTo>
                  <a:pt x="33" y="3"/>
                  <a:pt x="28" y="8"/>
                  <a:pt x="23" y="14"/>
                </a:cubicBezTo>
                <a:cubicBezTo>
                  <a:pt x="21" y="16"/>
                  <a:pt x="20" y="18"/>
                  <a:pt x="18" y="20"/>
                </a:cubicBezTo>
                <a:cubicBezTo>
                  <a:pt x="16" y="22"/>
                  <a:pt x="13" y="26"/>
                  <a:pt x="12" y="28"/>
                </a:cubicBezTo>
                <a:cubicBezTo>
                  <a:pt x="9" y="32"/>
                  <a:pt x="5" y="30"/>
                  <a:pt x="4" y="37"/>
                </a:cubicBezTo>
                <a:cubicBezTo>
                  <a:pt x="3" y="41"/>
                  <a:pt x="4" y="44"/>
                  <a:pt x="3" y="48"/>
                </a:cubicBezTo>
                <a:cubicBezTo>
                  <a:pt x="3" y="51"/>
                  <a:pt x="1" y="54"/>
                  <a:pt x="1" y="57"/>
                </a:cubicBezTo>
                <a:cubicBezTo>
                  <a:pt x="0" y="63"/>
                  <a:pt x="1" y="69"/>
                  <a:pt x="0" y="75"/>
                </a:cubicBezTo>
                <a:cubicBezTo>
                  <a:pt x="0" y="77"/>
                  <a:pt x="1" y="94"/>
                  <a:pt x="3" y="94"/>
                </a:cubicBezTo>
                <a:cubicBezTo>
                  <a:pt x="7" y="96"/>
                  <a:pt x="12" y="93"/>
                  <a:pt x="17" y="94"/>
                </a:cubicBezTo>
                <a:cubicBezTo>
                  <a:pt x="21" y="96"/>
                  <a:pt x="24" y="98"/>
                  <a:pt x="26" y="103"/>
                </a:cubicBezTo>
                <a:cubicBezTo>
                  <a:pt x="27" y="108"/>
                  <a:pt x="30" y="118"/>
                  <a:pt x="25" y="122"/>
                </a:cubicBezTo>
                <a:cubicBezTo>
                  <a:pt x="21" y="127"/>
                  <a:pt x="20" y="132"/>
                  <a:pt x="21" y="137"/>
                </a:cubicBezTo>
                <a:cubicBezTo>
                  <a:pt x="21" y="137"/>
                  <a:pt x="21" y="137"/>
                  <a:pt x="21" y="137"/>
                </a:cubicBezTo>
                <a:cubicBezTo>
                  <a:pt x="36" y="140"/>
                  <a:pt x="36" y="140"/>
                  <a:pt x="36" y="140"/>
                </a:cubicBezTo>
                <a:cubicBezTo>
                  <a:pt x="41" y="140"/>
                  <a:pt x="45" y="138"/>
                  <a:pt x="49" y="138"/>
                </a:cubicBezTo>
                <a:cubicBezTo>
                  <a:pt x="56" y="137"/>
                  <a:pt x="61" y="140"/>
                  <a:pt x="68" y="140"/>
                </a:cubicBezTo>
                <a:cubicBezTo>
                  <a:pt x="71" y="140"/>
                  <a:pt x="74" y="140"/>
                  <a:pt x="77" y="140"/>
                </a:cubicBezTo>
                <a:cubicBezTo>
                  <a:pt x="78" y="141"/>
                  <a:pt x="84" y="143"/>
                  <a:pt x="84" y="14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5" name="Freeform 43"/>
          <p:cNvSpPr>
            <a:spLocks/>
          </p:cNvSpPr>
          <p:nvPr/>
        </p:nvSpPr>
        <p:spPr bwMode="auto">
          <a:xfrm>
            <a:off x="7479152" y="3383842"/>
            <a:ext cx="752687" cy="1092134"/>
          </a:xfrm>
          <a:custGeom>
            <a:avLst/>
            <a:gdLst/>
            <a:ahLst/>
            <a:cxnLst>
              <a:cxn ang="0">
                <a:pos x="246" y="30"/>
              </a:cxn>
              <a:cxn ang="0">
                <a:pos x="239" y="60"/>
              </a:cxn>
              <a:cxn ang="0">
                <a:pos x="224" y="74"/>
              </a:cxn>
              <a:cxn ang="0">
                <a:pos x="212" y="87"/>
              </a:cxn>
              <a:cxn ang="0">
                <a:pos x="226" y="95"/>
              </a:cxn>
              <a:cxn ang="0">
                <a:pos x="229" y="116"/>
              </a:cxn>
              <a:cxn ang="0">
                <a:pos x="229" y="126"/>
              </a:cxn>
              <a:cxn ang="0">
                <a:pos x="226" y="135"/>
              </a:cxn>
              <a:cxn ang="0">
                <a:pos x="226" y="135"/>
              </a:cxn>
              <a:cxn ang="0">
                <a:pos x="211" y="137"/>
              </a:cxn>
              <a:cxn ang="0">
                <a:pos x="194" y="149"/>
              </a:cxn>
              <a:cxn ang="0">
                <a:pos x="189" y="155"/>
              </a:cxn>
              <a:cxn ang="0">
                <a:pos x="183" y="163"/>
              </a:cxn>
              <a:cxn ang="0">
                <a:pos x="175" y="172"/>
              </a:cxn>
              <a:cxn ang="0">
                <a:pos x="174" y="183"/>
              </a:cxn>
              <a:cxn ang="0">
                <a:pos x="172" y="192"/>
              </a:cxn>
              <a:cxn ang="0">
                <a:pos x="171" y="210"/>
              </a:cxn>
              <a:cxn ang="0">
                <a:pos x="174" y="229"/>
              </a:cxn>
              <a:cxn ang="0">
                <a:pos x="188" y="229"/>
              </a:cxn>
              <a:cxn ang="0">
                <a:pos x="197" y="238"/>
              </a:cxn>
              <a:cxn ang="0">
                <a:pos x="196" y="257"/>
              </a:cxn>
              <a:cxn ang="0">
                <a:pos x="192" y="272"/>
              </a:cxn>
              <a:cxn ang="0">
                <a:pos x="192" y="272"/>
              </a:cxn>
              <a:cxn ang="0">
                <a:pos x="187" y="273"/>
              </a:cxn>
              <a:cxn ang="0">
                <a:pos x="180" y="287"/>
              </a:cxn>
              <a:cxn ang="0">
                <a:pos x="180" y="287"/>
              </a:cxn>
              <a:cxn ang="0">
                <a:pos x="166" y="304"/>
              </a:cxn>
              <a:cxn ang="0">
                <a:pos x="143" y="314"/>
              </a:cxn>
              <a:cxn ang="0">
                <a:pos x="131" y="341"/>
              </a:cxn>
              <a:cxn ang="0">
                <a:pos x="109" y="349"/>
              </a:cxn>
              <a:cxn ang="0">
                <a:pos x="84" y="355"/>
              </a:cxn>
              <a:cxn ang="0">
                <a:pos x="28" y="319"/>
              </a:cxn>
              <a:cxn ang="0">
                <a:pos x="28" y="319"/>
              </a:cxn>
              <a:cxn ang="0">
                <a:pos x="53" y="310"/>
              </a:cxn>
              <a:cxn ang="0">
                <a:pos x="55" y="298"/>
              </a:cxn>
              <a:cxn ang="0">
                <a:pos x="51" y="286"/>
              </a:cxn>
              <a:cxn ang="0">
                <a:pos x="50" y="270"/>
              </a:cxn>
              <a:cxn ang="0">
                <a:pos x="50" y="270"/>
              </a:cxn>
              <a:cxn ang="0">
                <a:pos x="36" y="253"/>
              </a:cxn>
              <a:cxn ang="0">
                <a:pos x="24" y="238"/>
              </a:cxn>
              <a:cxn ang="0">
                <a:pos x="29" y="226"/>
              </a:cxn>
              <a:cxn ang="0">
                <a:pos x="21" y="211"/>
              </a:cxn>
              <a:cxn ang="0">
                <a:pos x="13" y="209"/>
              </a:cxn>
              <a:cxn ang="0">
                <a:pos x="2" y="208"/>
              </a:cxn>
              <a:cxn ang="0">
                <a:pos x="0" y="187"/>
              </a:cxn>
              <a:cxn ang="0">
                <a:pos x="0" y="187"/>
              </a:cxn>
              <a:cxn ang="0">
                <a:pos x="10" y="175"/>
              </a:cxn>
              <a:cxn ang="0">
                <a:pos x="13" y="155"/>
              </a:cxn>
              <a:cxn ang="0">
                <a:pos x="16" y="142"/>
              </a:cxn>
              <a:cxn ang="0">
                <a:pos x="26" y="142"/>
              </a:cxn>
              <a:cxn ang="0">
                <a:pos x="62" y="129"/>
              </a:cxn>
              <a:cxn ang="0">
                <a:pos x="66" y="125"/>
              </a:cxn>
              <a:cxn ang="0">
                <a:pos x="66" y="125"/>
              </a:cxn>
              <a:cxn ang="0">
                <a:pos x="80" y="120"/>
              </a:cxn>
              <a:cxn ang="0">
                <a:pos x="114" y="124"/>
              </a:cxn>
              <a:cxn ang="0">
                <a:pos x="124" y="110"/>
              </a:cxn>
              <a:cxn ang="0">
                <a:pos x="131" y="82"/>
              </a:cxn>
              <a:cxn ang="0">
                <a:pos x="146" y="76"/>
              </a:cxn>
              <a:cxn ang="0">
                <a:pos x="158" y="65"/>
              </a:cxn>
              <a:cxn ang="0">
                <a:pos x="184" y="47"/>
              </a:cxn>
              <a:cxn ang="0">
                <a:pos x="217" y="6"/>
              </a:cxn>
              <a:cxn ang="0">
                <a:pos x="238" y="12"/>
              </a:cxn>
              <a:cxn ang="0">
                <a:pos x="246" y="30"/>
              </a:cxn>
            </a:cxnLst>
            <a:rect l="0" t="0" r="r" b="b"/>
            <a:pathLst>
              <a:path w="246" h="356">
                <a:moveTo>
                  <a:pt x="246" y="30"/>
                </a:moveTo>
                <a:cubicBezTo>
                  <a:pt x="241" y="39"/>
                  <a:pt x="243" y="50"/>
                  <a:pt x="239" y="60"/>
                </a:cubicBezTo>
                <a:cubicBezTo>
                  <a:pt x="236" y="68"/>
                  <a:pt x="231" y="70"/>
                  <a:pt x="224" y="74"/>
                </a:cubicBezTo>
                <a:cubicBezTo>
                  <a:pt x="219" y="77"/>
                  <a:pt x="212" y="80"/>
                  <a:pt x="212" y="87"/>
                </a:cubicBezTo>
                <a:cubicBezTo>
                  <a:pt x="214" y="94"/>
                  <a:pt x="222" y="91"/>
                  <a:pt x="226" y="95"/>
                </a:cubicBezTo>
                <a:cubicBezTo>
                  <a:pt x="230" y="99"/>
                  <a:pt x="231" y="111"/>
                  <a:pt x="229" y="116"/>
                </a:cubicBezTo>
                <a:cubicBezTo>
                  <a:pt x="227" y="121"/>
                  <a:pt x="228" y="122"/>
                  <a:pt x="229" y="126"/>
                </a:cubicBezTo>
                <a:cubicBezTo>
                  <a:pt x="230" y="130"/>
                  <a:pt x="226" y="132"/>
                  <a:pt x="226" y="135"/>
                </a:cubicBezTo>
                <a:cubicBezTo>
                  <a:pt x="226" y="135"/>
                  <a:pt x="226" y="135"/>
                  <a:pt x="226" y="135"/>
                </a:cubicBezTo>
                <a:cubicBezTo>
                  <a:pt x="221" y="136"/>
                  <a:pt x="216" y="136"/>
                  <a:pt x="211" y="137"/>
                </a:cubicBezTo>
                <a:cubicBezTo>
                  <a:pt x="204" y="138"/>
                  <a:pt x="199" y="143"/>
                  <a:pt x="194" y="149"/>
                </a:cubicBezTo>
                <a:cubicBezTo>
                  <a:pt x="192" y="151"/>
                  <a:pt x="191" y="153"/>
                  <a:pt x="189" y="155"/>
                </a:cubicBezTo>
                <a:cubicBezTo>
                  <a:pt x="187" y="157"/>
                  <a:pt x="184" y="161"/>
                  <a:pt x="183" y="163"/>
                </a:cubicBezTo>
                <a:cubicBezTo>
                  <a:pt x="180" y="167"/>
                  <a:pt x="176" y="165"/>
                  <a:pt x="175" y="172"/>
                </a:cubicBezTo>
                <a:cubicBezTo>
                  <a:pt x="174" y="176"/>
                  <a:pt x="175" y="179"/>
                  <a:pt x="174" y="183"/>
                </a:cubicBezTo>
                <a:cubicBezTo>
                  <a:pt x="174" y="186"/>
                  <a:pt x="172" y="189"/>
                  <a:pt x="172" y="192"/>
                </a:cubicBezTo>
                <a:cubicBezTo>
                  <a:pt x="171" y="198"/>
                  <a:pt x="172" y="204"/>
                  <a:pt x="171" y="210"/>
                </a:cubicBezTo>
                <a:cubicBezTo>
                  <a:pt x="171" y="212"/>
                  <a:pt x="172" y="229"/>
                  <a:pt x="174" y="229"/>
                </a:cubicBezTo>
                <a:cubicBezTo>
                  <a:pt x="178" y="231"/>
                  <a:pt x="183" y="228"/>
                  <a:pt x="188" y="229"/>
                </a:cubicBezTo>
                <a:cubicBezTo>
                  <a:pt x="192" y="231"/>
                  <a:pt x="195" y="233"/>
                  <a:pt x="197" y="238"/>
                </a:cubicBezTo>
                <a:cubicBezTo>
                  <a:pt x="198" y="243"/>
                  <a:pt x="201" y="253"/>
                  <a:pt x="196" y="257"/>
                </a:cubicBezTo>
                <a:cubicBezTo>
                  <a:pt x="192" y="262"/>
                  <a:pt x="191" y="267"/>
                  <a:pt x="192" y="272"/>
                </a:cubicBezTo>
                <a:cubicBezTo>
                  <a:pt x="192" y="272"/>
                  <a:pt x="192" y="272"/>
                  <a:pt x="192" y="272"/>
                </a:cubicBezTo>
                <a:cubicBezTo>
                  <a:pt x="190" y="273"/>
                  <a:pt x="188" y="273"/>
                  <a:pt x="187" y="273"/>
                </a:cubicBezTo>
                <a:cubicBezTo>
                  <a:pt x="182" y="275"/>
                  <a:pt x="180" y="282"/>
                  <a:pt x="180" y="287"/>
                </a:cubicBezTo>
                <a:cubicBezTo>
                  <a:pt x="180" y="287"/>
                  <a:pt x="180" y="287"/>
                  <a:pt x="180" y="287"/>
                </a:cubicBezTo>
                <a:cubicBezTo>
                  <a:pt x="175" y="292"/>
                  <a:pt x="168" y="301"/>
                  <a:pt x="166" y="304"/>
                </a:cubicBezTo>
                <a:cubicBezTo>
                  <a:pt x="159" y="315"/>
                  <a:pt x="155" y="316"/>
                  <a:pt x="143" y="314"/>
                </a:cubicBezTo>
                <a:cubicBezTo>
                  <a:pt x="114" y="309"/>
                  <a:pt x="144" y="336"/>
                  <a:pt x="131" y="341"/>
                </a:cubicBezTo>
                <a:cubicBezTo>
                  <a:pt x="131" y="356"/>
                  <a:pt x="118" y="351"/>
                  <a:pt x="109" y="349"/>
                </a:cubicBezTo>
                <a:cubicBezTo>
                  <a:pt x="94" y="347"/>
                  <a:pt x="93" y="355"/>
                  <a:pt x="84" y="355"/>
                </a:cubicBezTo>
                <a:cubicBezTo>
                  <a:pt x="82" y="347"/>
                  <a:pt x="52" y="330"/>
                  <a:pt x="28" y="319"/>
                </a:cubicBezTo>
                <a:cubicBezTo>
                  <a:pt x="28" y="319"/>
                  <a:pt x="28" y="319"/>
                  <a:pt x="28" y="319"/>
                </a:cubicBezTo>
                <a:cubicBezTo>
                  <a:pt x="34" y="317"/>
                  <a:pt x="46" y="312"/>
                  <a:pt x="53" y="310"/>
                </a:cubicBezTo>
                <a:cubicBezTo>
                  <a:pt x="61" y="308"/>
                  <a:pt x="58" y="304"/>
                  <a:pt x="55" y="298"/>
                </a:cubicBezTo>
                <a:cubicBezTo>
                  <a:pt x="53" y="294"/>
                  <a:pt x="52" y="290"/>
                  <a:pt x="51" y="286"/>
                </a:cubicBezTo>
                <a:cubicBezTo>
                  <a:pt x="49" y="279"/>
                  <a:pt x="49" y="277"/>
                  <a:pt x="50" y="270"/>
                </a:cubicBezTo>
                <a:cubicBezTo>
                  <a:pt x="50" y="270"/>
                  <a:pt x="50" y="270"/>
                  <a:pt x="50" y="270"/>
                </a:cubicBezTo>
                <a:cubicBezTo>
                  <a:pt x="50" y="258"/>
                  <a:pt x="45" y="258"/>
                  <a:pt x="36" y="253"/>
                </a:cubicBezTo>
                <a:cubicBezTo>
                  <a:pt x="31" y="249"/>
                  <a:pt x="24" y="245"/>
                  <a:pt x="24" y="238"/>
                </a:cubicBezTo>
                <a:cubicBezTo>
                  <a:pt x="24" y="233"/>
                  <a:pt x="29" y="230"/>
                  <a:pt x="29" y="226"/>
                </a:cubicBezTo>
                <a:cubicBezTo>
                  <a:pt x="28" y="220"/>
                  <a:pt x="27" y="213"/>
                  <a:pt x="21" y="211"/>
                </a:cubicBezTo>
                <a:cubicBezTo>
                  <a:pt x="19" y="211"/>
                  <a:pt x="15" y="209"/>
                  <a:pt x="13" y="209"/>
                </a:cubicBezTo>
                <a:cubicBezTo>
                  <a:pt x="8" y="210"/>
                  <a:pt x="6" y="211"/>
                  <a:pt x="2" y="208"/>
                </a:cubicBezTo>
                <a:cubicBezTo>
                  <a:pt x="0" y="187"/>
                  <a:pt x="0" y="187"/>
                  <a:pt x="0" y="187"/>
                </a:cubicBezTo>
                <a:cubicBezTo>
                  <a:pt x="0" y="187"/>
                  <a:pt x="0" y="187"/>
                  <a:pt x="0" y="187"/>
                </a:cubicBezTo>
                <a:cubicBezTo>
                  <a:pt x="10" y="175"/>
                  <a:pt x="10" y="175"/>
                  <a:pt x="10" y="175"/>
                </a:cubicBezTo>
                <a:cubicBezTo>
                  <a:pt x="13" y="155"/>
                  <a:pt x="13" y="155"/>
                  <a:pt x="13" y="155"/>
                </a:cubicBezTo>
                <a:cubicBezTo>
                  <a:pt x="14" y="152"/>
                  <a:pt x="15" y="143"/>
                  <a:pt x="16" y="142"/>
                </a:cubicBezTo>
                <a:cubicBezTo>
                  <a:pt x="19" y="138"/>
                  <a:pt x="23" y="141"/>
                  <a:pt x="26" y="142"/>
                </a:cubicBezTo>
                <a:cubicBezTo>
                  <a:pt x="37" y="145"/>
                  <a:pt x="52" y="135"/>
                  <a:pt x="62" y="129"/>
                </a:cubicBezTo>
                <a:cubicBezTo>
                  <a:pt x="66" y="125"/>
                  <a:pt x="66" y="125"/>
                  <a:pt x="66" y="125"/>
                </a:cubicBezTo>
                <a:cubicBezTo>
                  <a:pt x="66" y="125"/>
                  <a:pt x="66" y="125"/>
                  <a:pt x="66" y="125"/>
                </a:cubicBezTo>
                <a:cubicBezTo>
                  <a:pt x="72" y="129"/>
                  <a:pt x="74" y="123"/>
                  <a:pt x="80" y="120"/>
                </a:cubicBezTo>
                <a:cubicBezTo>
                  <a:pt x="89" y="114"/>
                  <a:pt x="101" y="132"/>
                  <a:pt x="114" y="124"/>
                </a:cubicBezTo>
                <a:cubicBezTo>
                  <a:pt x="119" y="121"/>
                  <a:pt x="135" y="115"/>
                  <a:pt x="124" y="110"/>
                </a:cubicBezTo>
                <a:cubicBezTo>
                  <a:pt x="111" y="105"/>
                  <a:pt x="125" y="86"/>
                  <a:pt x="131" y="82"/>
                </a:cubicBezTo>
                <a:cubicBezTo>
                  <a:pt x="136" y="79"/>
                  <a:pt x="143" y="84"/>
                  <a:pt x="146" y="76"/>
                </a:cubicBezTo>
                <a:cubicBezTo>
                  <a:pt x="148" y="70"/>
                  <a:pt x="152" y="68"/>
                  <a:pt x="158" y="65"/>
                </a:cubicBezTo>
                <a:cubicBezTo>
                  <a:pt x="167" y="61"/>
                  <a:pt x="184" y="59"/>
                  <a:pt x="184" y="47"/>
                </a:cubicBezTo>
                <a:cubicBezTo>
                  <a:pt x="184" y="27"/>
                  <a:pt x="201" y="15"/>
                  <a:pt x="217" y="6"/>
                </a:cubicBezTo>
                <a:cubicBezTo>
                  <a:pt x="227" y="0"/>
                  <a:pt x="231" y="4"/>
                  <a:pt x="238" y="12"/>
                </a:cubicBezTo>
                <a:cubicBezTo>
                  <a:pt x="241" y="16"/>
                  <a:pt x="241" y="29"/>
                  <a:pt x="246" y="3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6" name="Freeform 44"/>
          <p:cNvSpPr>
            <a:spLocks/>
          </p:cNvSpPr>
          <p:nvPr/>
        </p:nvSpPr>
        <p:spPr bwMode="auto">
          <a:xfrm>
            <a:off x="6736304" y="3009958"/>
            <a:ext cx="614940" cy="637079"/>
          </a:xfrm>
          <a:custGeom>
            <a:avLst/>
            <a:gdLst/>
            <a:ahLst/>
            <a:cxnLst>
              <a:cxn ang="0">
                <a:pos x="52" y="71"/>
              </a:cxn>
              <a:cxn ang="0">
                <a:pos x="28" y="74"/>
              </a:cxn>
              <a:cxn ang="0">
                <a:pos x="24" y="94"/>
              </a:cxn>
              <a:cxn ang="0">
                <a:pos x="3" y="153"/>
              </a:cxn>
              <a:cxn ang="0">
                <a:pos x="3" y="153"/>
              </a:cxn>
              <a:cxn ang="0">
                <a:pos x="13" y="153"/>
              </a:cxn>
              <a:cxn ang="0">
                <a:pos x="17" y="161"/>
              </a:cxn>
              <a:cxn ang="0">
                <a:pos x="20" y="185"/>
              </a:cxn>
              <a:cxn ang="0">
                <a:pos x="19" y="202"/>
              </a:cxn>
              <a:cxn ang="0">
                <a:pos x="36" y="202"/>
              </a:cxn>
              <a:cxn ang="0">
                <a:pos x="57" y="207"/>
              </a:cxn>
              <a:cxn ang="0">
                <a:pos x="60" y="192"/>
              </a:cxn>
              <a:cxn ang="0">
                <a:pos x="82" y="182"/>
              </a:cxn>
              <a:cxn ang="0">
                <a:pos x="106" y="181"/>
              </a:cxn>
              <a:cxn ang="0">
                <a:pos x="123" y="179"/>
              </a:cxn>
              <a:cxn ang="0">
                <a:pos x="131" y="189"/>
              </a:cxn>
              <a:cxn ang="0">
                <a:pos x="137" y="190"/>
              </a:cxn>
              <a:cxn ang="0">
                <a:pos x="137" y="190"/>
              </a:cxn>
              <a:cxn ang="0">
                <a:pos x="142" y="187"/>
              </a:cxn>
              <a:cxn ang="0">
                <a:pos x="150" y="182"/>
              </a:cxn>
              <a:cxn ang="0">
                <a:pos x="157" y="180"/>
              </a:cxn>
              <a:cxn ang="0">
                <a:pos x="170" y="174"/>
              </a:cxn>
              <a:cxn ang="0">
                <a:pos x="177" y="164"/>
              </a:cxn>
              <a:cxn ang="0">
                <a:pos x="186" y="160"/>
              </a:cxn>
              <a:cxn ang="0">
                <a:pos x="194" y="143"/>
              </a:cxn>
              <a:cxn ang="0">
                <a:pos x="192" y="138"/>
              </a:cxn>
              <a:cxn ang="0">
                <a:pos x="196" y="135"/>
              </a:cxn>
              <a:cxn ang="0">
                <a:pos x="201" y="129"/>
              </a:cxn>
              <a:cxn ang="0">
                <a:pos x="201" y="129"/>
              </a:cxn>
              <a:cxn ang="0">
                <a:pos x="189" y="112"/>
              </a:cxn>
              <a:cxn ang="0">
                <a:pos x="189" y="94"/>
              </a:cxn>
              <a:cxn ang="0">
                <a:pos x="179" y="87"/>
              </a:cxn>
              <a:cxn ang="0">
                <a:pos x="166" y="82"/>
              </a:cxn>
              <a:cxn ang="0">
                <a:pos x="167" y="72"/>
              </a:cxn>
              <a:cxn ang="0">
                <a:pos x="167" y="48"/>
              </a:cxn>
              <a:cxn ang="0">
                <a:pos x="165" y="42"/>
              </a:cxn>
              <a:cxn ang="0">
                <a:pos x="165" y="42"/>
              </a:cxn>
              <a:cxn ang="0">
                <a:pos x="153" y="43"/>
              </a:cxn>
              <a:cxn ang="0">
                <a:pos x="144" y="34"/>
              </a:cxn>
              <a:cxn ang="0">
                <a:pos x="138" y="27"/>
              </a:cxn>
              <a:cxn ang="0">
                <a:pos x="134" y="18"/>
              </a:cxn>
              <a:cxn ang="0">
                <a:pos x="127" y="14"/>
              </a:cxn>
              <a:cxn ang="0">
                <a:pos x="119" y="1"/>
              </a:cxn>
              <a:cxn ang="0">
                <a:pos x="111" y="0"/>
              </a:cxn>
              <a:cxn ang="0">
                <a:pos x="111" y="0"/>
              </a:cxn>
              <a:cxn ang="0">
                <a:pos x="97" y="12"/>
              </a:cxn>
              <a:cxn ang="0">
                <a:pos x="86" y="14"/>
              </a:cxn>
              <a:cxn ang="0">
                <a:pos x="89" y="22"/>
              </a:cxn>
              <a:cxn ang="0">
                <a:pos x="89" y="50"/>
              </a:cxn>
              <a:cxn ang="0">
                <a:pos x="75" y="70"/>
              </a:cxn>
              <a:cxn ang="0">
                <a:pos x="52" y="71"/>
              </a:cxn>
            </a:cxnLst>
            <a:rect l="0" t="0" r="r" b="b"/>
            <a:pathLst>
              <a:path w="201" h="208">
                <a:moveTo>
                  <a:pt x="52" y="71"/>
                </a:moveTo>
                <a:cubicBezTo>
                  <a:pt x="28" y="74"/>
                  <a:pt x="28" y="74"/>
                  <a:pt x="28" y="74"/>
                </a:cubicBezTo>
                <a:cubicBezTo>
                  <a:pt x="26" y="80"/>
                  <a:pt x="26" y="87"/>
                  <a:pt x="24" y="94"/>
                </a:cubicBezTo>
                <a:cubicBezTo>
                  <a:pt x="22" y="102"/>
                  <a:pt x="0" y="150"/>
                  <a:pt x="3" y="153"/>
                </a:cubicBezTo>
                <a:cubicBezTo>
                  <a:pt x="3" y="153"/>
                  <a:pt x="3" y="153"/>
                  <a:pt x="3" y="153"/>
                </a:cubicBezTo>
                <a:cubicBezTo>
                  <a:pt x="5" y="154"/>
                  <a:pt x="11" y="153"/>
                  <a:pt x="13" y="153"/>
                </a:cubicBezTo>
                <a:cubicBezTo>
                  <a:pt x="15" y="153"/>
                  <a:pt x="16" y="159"/>
                  <a:pt x="17" y="161"/>
                </a:cubicBezTo>
                <a:cubicBezTo>
                  <a:pt x="20" y="166"/>
                  <a:pt x="20" y="179"/>
                  <a:pt x="20" y="185"/>
                </a:cubicBezTo>
                <a:cubicBezTo>
                  <a:pt x="20" y="188"/>
                  <a:pt x="17" y="202"/>
                  <a:pt x="19" y="202"/>
                </a:cubicBezTo>
                <a:cubicBezTo>
                  <a:pt x="23" y="188"/>
                  <a:pt x="30" y="196"/>
                  <a:pt x="36" y="202"/>
                </a:cubicBezTo>
                <a:cubicBezTo>
                  <a:pt x="42" y="208"/>
                  <a:pt x="49" y="207"/>
                  <a:pt x="57" y="207"/>
                </a:cubicBezTo>
                <a:cubicBezTo>
                  <a:pt x="62" y="207"/>
                  <a:pt x="58" y="196"/>
                  <a:pt x="60" y="192"/>
                </a:cubicBezTo>
                <a:cubicBezTo>
                  <a:pt x="63" y="186"/>
                  <a:pt x="77" y="176"/>
                  <a:pt x="82" y="182"/>
                </a:cubicBezTo>
                <a:cubicBezTo>
                  <a:pt x="92" y="192"/>
                  <a:pt x="96" y="183"/>
                  <a:pt x="106" y="181"/>
                </a:cubicBezTo>
                <a:cubicBezTo>
                  <a:pt x="110" y="180"/>
                  <a:pt x="119" y="176"/>
                  <a:pt x="123" y="179"/>
                </a:cubicBezTo>
                <a:cubicBezTo>
                  <a:pt x="126" y="182"/>
                  <a:pt x="126" y="190"/>
                  <a:pt x="131" y="189"/>
                </a:cubicBezTo>
                <a:cubicBezTo>
                  <a:pt x="137" y="190"/>
                  <a:pt x="137" y="190"/>
                  <a:pt x="137" y="190"/>
                </a:cubicBezTo>
                <a:cubicBezTo>
                  <a:pt x="137" y="190"/>
                  <a:pt x="137" y="190"/>
                  <a:pt x="137" y="190"/>
                </a:cubicBezTo>
                <a:cubicBezTo>
                  <a:pt x="142" y="187"/>
                  <a:pt x="142" y="187"/>
                  <a:pt x="142" y="187"/>
                </a:cubicBezTo>
                <a:cubicBezTo>
                  <a:pt x="145" y="185"/>
                  <a:pt x="147" y="183"/>
                  <a:pt x="150" y="182"/>
                </a:cubicBezTo>
                <a:cubicBezTo>
                  <a:pt x="157" y="180"/>
                  <a:pt x="157" y="180"/>
                  <a:pt x="157" y="180"/>
                </a:cubicBezTo>
                <a:cubicBezTo>
                  <a:pt x="163" y="178"/>
                  <a:pt x="168" y="180"/>
                  <a:pt x="170" y="174"/>
                </a:cubicBezTo>
                <a:cubicBezTo>
                  <a:pt x="173" y="171"/>
                  <a:pt x="174" y="166"/>
                  <a:pt x="177" y="164"/>
                </a:cubicBezTo>
                <a:cubicBezTo>
                  <a:pt x="180" y="162"/>
                  <a:pt x="183" y="161"/>
                  <a:pt x="186" y="160"/>
                </a:cubicBezTo>
                <a:cubicBezTo>
                  <a:pt x="191" y="159"/>
                  <a:pt x="197" y="147"/>
                  <a:pt x="194" y="143"/>
                </a:cubicBezTo>
                <a:cubicBezTo>
                  <a:pt x="193" y="141"/>
                  <a:pt x="191" y="140"/>
                  <a:pt x="192" y="138"/>
                </a:cubicBezTo>
                <a:cubicBezTo>
                  <a:pt x="193" y="137"/>
                  <a:pt x="195" y="137"/>
                  <a:pt x="196" y="135"/>
                </a:cubicBezTo>
                <a:cubicBezTo>
                  <a:pt x="197" y="132"/>
                  <a:pt x="198" y="131"/>
                  <a:pt x="201" y="129"/>
                </a:cubicBezTo>
                <a:cubicBezTo>
                  <a:pt x="201" y="129"/>
                  <a:pt x="201" y="129"/>
                  <a:pt x="201" y="129"/>
                </a:cubicBezTo>
                <a:cubicBezTo>
                  <a:pt x="199" y="122"/>
                  <a:pt x="192" y="119"/>
                  <a:pt x="189" y="112"/>
                </a:cubicBezTo>
                <a:cubicBezTo>
                  <a:pt x="186" y="106"/>
                  <a:pt x="195" y="100"/>
                  <a:pt x="189" y="94"/>
                </a:cubicBezTo>
                <a:cubicBezTo>
                  <a:pt x="187" y="91"/>
                  <a:pt x="182" y="89"/>
                  <a:pt x="179" y="87"/>
                </a:cubicBezTo>
                <a:cubicBezTo>
                  <a:pt x="176" y="86"/>
                  <a:pt x="168" y="85"/>
                  <a:pt x="166" y="82"/>
                </a:cubicBezTo>
                <a:cubicBezTo>
                  <a:pt x="165" y="80"/>
                  <a:pt x="167" y="75"/>
                  <a:pt x="167" y="72"/>
                </a:cubicBezTo>
                <a:cubicBezTo>
                  <a:pt x="167" y="64"/>
                  <a:pt x="168" y="56"/>
                  <a:pt x="167" y="48"/>
                </a:cubicBezTo>
                <a:cubicBezTo>
                  <a:pt x="167" y="46"/>
                  <a:pt x="165" y="44"/>
                  <a:pt x="165" y="42"/>
                </a:cubicBezTo>
                <a:cubicBezTo>
                  <a:pt x="165" y="42"/>
                  <a:pt x="165" y="42"/>
                  <a:pt x="165" y="42"/>
                </a:cubicBezTo>
                <a:cubicBezTo>
                  <a:pt x="161" y="42"/>
                  <a:pt x="157" y="43"/>
                  <a:pt x="153" y="43"/>
                </a:cubicBezTo>
                <a:cubicBezTo>
                  <a:pt x="149" y="42"/>
                  <a:pt x="147" y="36"/>
                  <a:pt x="144" y="34"/>
                </a:cubicBezTo>
                <a:cubicBezTo>
                  <a:pt x="141" y="32"/>
                  <a:pt x="139" y="30"/>
                  <a:pt x="138" y="27"/>
                </a:cubicBezTo>
                <a:cubicBezTo>
                  <a:pt x="137" y="24"/>
                  <a:pt x="136" y="20"/>
                  <a:pt x="134" y="18"/>
                </a:cubicBezTo>
                <a:cubicBezTo>
                  <a:pt x="132" y="16"/>
                  <a:pt x="129" y="16"/>
                  <a:pt x="127" y="14"/>
                </a:cubicBezTo>
                <a:cubicBezTo>
                  <a:pt x="119" y="1"/>
                  <a:pt x="119" y="1"/>
                  <a:pt x="119" y="1"/>
                </a:cubicBezTo>
                <a:cubicBezTo>
                  <a:pt x="111" y="0"/>
                  <a:pt x="111" y="0"/>
                  <a:pt x="111" y="0"/>
                </a:cubicBezTo>
                <a:cubicBezTo>
                  <a:pt x="111" y="0"/>
                  <a:pt x="111" y="0"/>
                  <a:pt x="111" y="0"/>
                </a:cubicBezTo>
                <a:cubicBezTo>
                  <a:pt x="107" y="3"/>
                  <a:pt x="103" y="11"/>
                  <a:pt x="97" y="12"/>
                </a:cubicBezTo>
                <a:cubicBezTo>
                  <a:pt x="95" y="13"/>
                  <a:pt x="85" y="12"/>
                  <a:pt x="86" y="14"/>
                </a:cubicBezTo>
                <a:cubicBezTo>
                  <a:pt x="86" y="17"/>
                  <a:pt x="87" y="19"/>
                  <a:pt x="89" y="22"/>
                </a:cubicBezTo>
                <a:cubicBezTo>
                  <a:pt x="97" y="34"/>
                  <a:pt x="94" y="37"/>
                  <a:pt x="89" y="50"/>
                </a:cubicBezTo>
                <a:cubicBezTo>
                  <a:pt x="86" y="59"/>
                  <a:pt x="78" y="62"/>
                  <a:pt x="75" y="70"/>
                </a:cubicBezTo>
                <a:cubicBezTo>
                  <a:pt x="52" y="71"/>
                  <a:pt x="52" y="71"/>
                  <a:pt x="52" y="7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7" name="Freeform 45"/>
          <p:cNvSpPr>
            <a:spLocks/>
          </p:cNvSpPr>
          <p:nvPr/>
        </p:nvSpPr>
        <p:spPr bwMode="auto">
          <a:xfrm>
            <a:off x="7115107" y="3405981"/>
            <a:ext cx="582964" cy="575584"/>
          </a:xfrm>
          <a:custGeom>
            <a:avLst/>
            <a:gdLst/>
            <a:ahLst/>
            <a:cxnLst>
              <a:cxn ang="0">
                <a:pos x="119" y="180"/>
              </a:cxn>
              <a:cxn ang="0">
                <a:pos x="129" y="168"/>
              </a:cxn>
              <a:cxn ang="0">
                <a:pos x="132" y="148"/>
              </a:cxn>
              <a:cxn ang="0">
                <a:pos x="135" y="135"/>
              </a:cxn>
              <a:cxn ang="0">
                <a:pos x="145" y="135"/>
              </a:cxn>
              <a:cxn ang="0">
                <a:pos x="181" y="122"/>
              </a:cxn>
              <a:cxn ang="0">
                <a:pos x="185" y="118"/>
              </a:cxn>
              <a:cxn ang="0">
                <a:pos x="185" y="118"/>
              </a:cxn>
              <a:cxn ang="0">
                <a:pos x="184" y="112"/>
              </a:cxn>
              <a:cxn ang="0">
                <a:pos x="189" y="95"/>
              </a:cxn>
              <a:cxn ang="0">
                <a:pos x="189" y="78"/>
              </a:cxn>
              <a:cxn ang="0">
                <a:pos x="190" y="47"/>
              </a:cxn>
              <a:cxn ang="0">
                <a:pos x="170" y="43"/>
              </a:cxn>
              <a:cxn ang="0">
                <a:pos x="157" y="32"/>
              </a:cxn>
              <a:cxn ang="0">
                <a:pos x="149" y="15"/>
              </a:cxn>
              <a:cxn ang="0">
                <a:pos x="137" y="5"/>
              </a:cxn>
              <a:cxn ang="0">
                <a:pos x="137" y="5"/>
              </a:cxn>
              <a:cxn ang="0">
                <a:pos x="120" y="13"/>
              </a:cxn>
              <a:cxn ang="0">
                <a:pos x="103" y="12"/>
              </a:cxn>
              <a:cxn ang="0">
                <a:pos x="95" y="17"/>
              </a:cxn>
              <a:cxn ang="0">
                <a:pos x="86" y="6"/>
              </a:cxn>
              <a:cxn ang="0">
                <a:pos x="77" y="0"/>
              </a:cxn>
              <a:cxn ang="0">
                <a:pos x="77" y="0"/>
              </a:cxn>
              <a:cxn ang="0">
                <a:pos x="72" y="6"/>
              </a:cxn>
              <a:cxn ang="0">
                <a:pos x="68" y="9"/>
              </a:cxn>
              <a:cxn ang="0">
                <a:pos x="70" y="14"/>
              </a:cxn>
              <a:cxn ang="0">
                <a:pos x="62" y="31"/>
              </a:cxn>
              <a:cxn ang="0">
                <a:pos x="53" y="35"/>
              </a:cxn>
              <a:cxn ang="0">
                <a:pos x="46" y="45"/>
              </a:cxn>
              <a:cxn ang="0">
                <a:pos x="33" y="51"/>
              </a:cxn>
              <a:cxn ang="0">
                <a:pos x="26" y="53"/>
              </a:cxn>
              <a:cxn ang="0">
                <a:pos x="18" y="58"/>
              </a:cxn>
              <a:cxn ang="0">
                <a:pos x="13" y="61"/>
              </a:cxn>
              <a:cxn ang="0">
                <a:pos x="13" y="61"/>
              </a:cxn>
              <a:cxn ang="0">
                <a:pos x="8" y="68"/>
              </a:cxn>
              <a:cxn ang="0">
                <a:pos x="8" y="79"/>
              </a:cxn>
              <a:cxn ang="0">
                <a:pos x="18" y="86"/>
              </a:cxn>
              <a:cxn ang="0">
                <a:pos x="37" y="96"/>
              </a:cxn>
              <a:cxn ang="0">
                <a:pos x="44" y="106"/>
              </a:cxn>
              <a:cxn ang="0">
                <a:pos x="53" y="117"/>
              </a:cxn>
              <a:cxn ang="0">
                <a:pos x="60" y="135"/>
              </a:cxn>
              <a:cxn ang="0">
                <a:pos x="53" y="148"/>
              </a:cxn>
              <a:cxn ang="0">
                <a:pos x="50" y="156"/>
              </a:cxn>
              <a:cxn ang="0">
                <a:pos x="52" y="171"/>
              </a:cxn>
              <a:cxn ang="0">
                <a:pos x="58" y="177"/>
              </a:cxn>
              <a:cxn ang="0">
                <a:pos x="63" y="184"/>
              </a:cxn>
              <a:cxn ang="0">
                <a:pos x="66" y="188"/>
              </a:cxn>
              <a:cxn ang="0">
                <a:pos x="66" y="188"/>
              </a:cxn>
              <a:cxn ang="0">
                <a:pos x="80" y="185"/>
              </a:cxn>
              <a:cxn ang="0">
                <a:pos x="103" y="182"/>
              </a:cxn>
              <a:cxn ang="0">
                <a:pos x="119" y="180"/>
              </a:cxn>
            </a:cxnLst>
            <a:rect l="0" t="0" r="r" b="b"/>
            <a:pathLst>
              <a:path w="190" h="188">
                <a:moveTo>
                  <a:pt x="119" y="180"/>
                </a:moveTo>
                <a:cubicBezTo>
                  <a:pt x="129" y="168"/>
                  <a:pt x="129" y="168"/>
                  <a:pt x="129" y="168"/>
                </a:cubicBezTo>
                <a:cubicBezTo>
                  <a:pt x="132" y="148"/>
                  <a:pt x="132" y="148"/>
                  <a:pt x="132" y="148"/>
                </a:cubicBezTo>
                <a:cubicBezTo>
                  <a:pt x="133" y="145"/>
                  <a:pt x="134" y="136"/>
                  <a:pt x="135" y="135"/>
                </a:cubicBezTo>
                <a:cubicBezTo>
                  <a:pt x="138" y="131"/>
                  <a:pt x="142" y="134"/>
                  <a:pt x="145" y="135"/>
                </a:cubicBezTo>
                <a:cubicBezTo>
                  <a:pt x="156" y="138"/>
                  <a:pt x="171" y="128"/>
                  <a:pt x="181" y="122"/>
                </a:cubicBezTo>
                <a:cubicBezTo>
                  <a:pt x="185" y="118"/>
                  <a:pt x="185" y="118"/>
                  <a:pt x="185" y="118"/>
                </a:cubicBezTo>
                <a:cubicBezTo>
                  <a:pt x="185" y="118"/>
                  <a:pt x="185" y="118"/>
                  <a:pt x="185" y="118"/>
                </a:cubicBezTo>
                <a:cubicBezTo>
                  <a:pt x="184" y="112"/>
                  <a:pt x="184" y="112"/>
                  <a:pt x="184" y="112"/>
                </a:cubicBezTo>
                <a:cubicBezTo>
                  <a:pt x="184" y="106"/>
                  <a:pt x="188" y="101"/>
                  <a:pt x="189" y="95"/>
                </a:cubicBezTo>
                <a:cubicBezTo>
                  <a:pt x="189" y="90"/>
                  <a:pt x="190" y="84"/>
                  <a:pt x="189" y="78"/>
                </a:cubicBezTo>
                <a:cubicBezTo>
                  <a:pt x="188" y="68"/>
                  <a:pt x="190" y="57"/>
                  <a:pt x="190" y="47"/>
                </a:cubicBezTo>
                <a:cubicBezTo>
                  <a:pt x="190" y="43"/>
                  <a:pt x="173" y="43"/>
                  <a:pt x="170" y="43"/>
                </a:cubicBezTo>
                <a:cubicBezTo>
                  <a:pt x="160" y="43"/>
                  <a:pt x="160" y="40"/>
                  <a:pt x="157" y="32"/>
                </a:cubicBezTo>
                <a:cubicBezTo>
                  <a:pt x="155" y="27"/>
                  <a:pt x="152" y="20"/>
                  <a:pt x="149" y="15"/>
                </a:cubicBezTo>
                <a:cubicBezTo>
                  <a:pt x="146" y="11"/>
                  <a:pt x="141" y="9"/>
                  <a:pt x="137" y="5"/>
                </a:cubicBezTo>
                <a:cubicBezTo>
                  <a:pt x="137" y="5"/>
                  <a:pt x="137" y="5"/>
                  <a:pt x="137" y="5"/>
                </a:cubicBezTo>
                <a:cubicBezTo>
                  <a:pt x="130" y="6"/>
                  <a:pt x="126" y="11"/>
                  <a:pt x="120" y="13"/>
                </a:cubicBezTo>
                <a:cubicBezTo>
                  <a:pt x="113" y="15"/>
                  <a:pt x="109" y="9"/>
                  <a:pt x="103" y="12"/>
                </a:cubicBezTo>
                <a:cubicBezTo>
                  <a:pt x="101" y="13"/>
                  <a:pt x="96" y="17"/>
                  <a:pt x="95" y="17"/>
                </a:cubicBezTo>
                <a:cubicBezTo>
                  <a:pt x="90" y="16"/>
                  <a:pt x="88" y="9"/>
                  <a:pt x="86" y="6"/>
                </a:cubicBezTo>
                <a:cubicBezTo>
                  <a:pt x="84" y="3"/>
                  <a:pt x="80" y="2"/>
                  <a:pt x="77" y="0"/>
                </a:cubicBezTo>
                <a:cubicBezTo>
                  <a:pt x="77" y="0"/>
                  <a:pt x="77" y="0"/>
                  <a:pt x="77" y="0"/>
                </a:cubicBezTo>
                <a:cubicBezTo>
                  <a:pt x="74" y="2"/>
                  <a:pt x="73" y="3"/>
                  <a:pt x="72" y="6"/>
                </a:cubicBezTo>
                <a:cubicBezTo>
                  <a:pt x="71" y="8"/>
                  <a:pt x="69" y="8"/>
                  <a:pt x="68" y="9"/>
                </a:cubicBezTo>
                <a:cubicBezTo>
                  <a:pt x="67" y="11"/>
                  <a:pt x="69" y="12"/>
                  <a:pt x="70" y="14"/>
                </a:cubicBezTo>
                <a:cubicBezTo>
                  <a:pt x="73" y="18"/>
                  <a:pt x="67" y="30"/>
                  <a:pt x="62" y="31"/>
                </a:cubicBezTo>
                <a:cubicBezTo>
                  <a:pt x="59" y="32"/>
                  <a:pt x="56" y="33"/>
                  <a:pt x="53" y="35"/>
                </a:cubicBezTo>
                <a:cubicBezTo>
                  <a:pt x="50" y="37"/>
                  <a:pt x="49" y="42"/>
                  <a:pt x="46" y="45"/>
                </a:cubicBezTo>
                <a:cubicBezTo>
                  <a:pt x="44" y="51"/>
                  <a:pt x="39" y="49"/>
                  <a:pt x="33" y="51"/>
                </a:cubicBezTo>
                <a:cubicBezTo>
                  <a:pt x="26" y="53"/>
                  <a:pt x="26" y="53"/>
                  <a:pt x="26" y="53"/>
                </a:cubicBezTo>
                <a:cubicBezTo>
                  <a:pt x="23" y="54"/>
                  <a:pt x="21" y="56"/>
                  <a:pt x="18" y="58"/>
                </a:cubicBezTo>
                <a:cubicBezTo>
                  <a:pt x="13" y="61"/>
                  <a:pt x="13" y="61"/>
                  <a:pt x="13" y="61"/>
                </a:cubicBezTo>
                <a:cubicBezTo>
                  <a:pt x="13" y="61"/>
                  <a:pt x="13" y="61"/>
                  <a:pt x="13" y="61"/>
                </a:cubicBezTo>
                <a:cubicBezTo>
                  <a:pt x="12" y="64"/>
                  <a:pt x="12" y="66"/>
                  <a:pt x="8" y="68"/>
                </a:cubicBezTo>
                <a:cubicBezTo>
                  <a:pt x="0" y="71"/>
                  <a:pt x="5" y="74"/>
                  <a:pt x="8" y="79"/>
                </a:cubicBezTo>
                <a:cubicBezTo>
                  <a:pt x="11" y="82"/>
                  <a:pt x="16" y="81"/>
                  <a:pt x="18" y="86"/>
                </a:cubicBezTo>
                <a:cubicBezTo>
                  <a:pt x="23" y="97"/>
                  <a:pt x="32" y="89"/>
                  <a:pt x="37" y="96"/>
                </a:cubicBezTo>
                <a:cubicBezTo>
                  <a:pt x="40" y="99"/>
                  <a:pt x="42" y="103"/>
                  <a:pt x="44" y="106"/>
                </a:cubicBezTo>
                <a:cubicBezTo>
                  <a:pt x="47" y="110"/>
                  <a:pt x="50" y="113"/>
                  <a:pt x="53" y="117"/>
                </a:cubicBezTo>
                <a:cubicBezTo>
                  <a:pt x="55" y="124"/>
                  <a:pt x="63" y="127"/>
                  <a:pt x="60" y="135"/>
                </a:cubicBezTo>
                <a:cubicBezTo>
                  <a:pt x="59" y="140"/>
                  <a:pt x="56" y="144"/>
                  <a:pt x="53" y="148"/>
                </a:cubicBezTo>
                <a:cubicBezTo>
                  <a:pt x="50" y="151"/>
                  <a:pt x="46" y="153"/>
                  <a:pt x="50" y="156"/>
                </a:cubicBezTo>
                <a:cubicBezTo>
                  <a:pt x="57" y="163"/>
                  <a:pt x="49" y="164"/>
                  <a:pt x="52" y="171"/>
                </a:cubicBezTo>
                <a:cubicBezTo>
                  <a:pt x="53" y="174"/>
                  <a:pt x="56" y="175"/>
                  <a:pt x="58" y="177"/>
                </a:cubicBezTo>
                <a:cubicBezTo>
                  <a:pt x="60" y="179"/>
                  <a:pt x="61" y="182"/>
                  <a:pt x="63" y="184"/>
                </a:cubicBezTo>
                <a:cubicBezTo>
                  <a:pt x="66" y="188"/>
                  <a:pt x="66" y="188"/>
                  <a:pt x="66" y="188"/>
                </a:cubicBezTo>
                <a:cubicBezTo>
                  <a:pt x="66" y="188"/>
                  <a:pt x="66" y="188"/>
                  <a:pt x="66" y="188"/>
                </a:cubicBezTo>
                <a:cubicBezTo>
                  <a:pt x="72" y="188"/>
                  <a:pt x="75" y="186"/>
                  <a:pt x="80" y="185"/>
                </a:cubicBezTo>
                <a:cubicBezTo>
                  <a:pt x="88" y="183"/>
                  <a:pt x="95" y="185"/>
                  <a:pt x="103" y="182"/>
                </a:cubicBezTo>
                <a:cubicBezTo>
                  <a:pt x="108" y="181"/>
                  <a:pt x="113" y="180"/>
                  <a:pt x="119" y="18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8" name="Freeform 46"/>
          <p:cNvSpPr>
            <a:spLocks/>
          </p:cNvSpPr>
          <p:nvPr/>
        </p:nvSpPr>
        <p:spPr bwMode="auto">
          <a:xfrm>
            <a:off x="7240554" y="2815638"/>
            <a:ext cx="413240" cy="641999"/>
          </a:xfrm>
          <a:custGeom>
            <a:avLst/>
            <a:gdLst/>
            <a:ahLst/>
            <a:cxnLst>
              <a:cxn ang="0">
                <a:pos x="0" y="106"/>
              </a:cxn>
              <a:cxn ang="0">
                <a:pos x="2" y="112"/>
              </a:cxn>
              <a:cxn ang="0">
                <a:pos x="2" y="136"/>
              </a:cxn>
              <a:cxn ang="0">
                <a:pos x="1" y="146"/>
              </a:cxn>
              <a:cxn ang="0">
                <a:pos x="14" y="151"/>
              </a:cxn>
              <a:cxn ang="0">
                <a:pos x="24" y="158"/>
              </a:cxn>
              <a:cxn ang="0">
                <a:pos x="24" y="176"/>
              </a:cxn>
              <a:cxn ang="0">
                <a:pos x="36" y="193"/>
              </a:cxn>
              <a:cxn ang="0">
                <a:pos x="36" y="193"/>
              </a:cxn>
              <a:cxn ang="0">
                <a:pos x="45" y="199"/>
              </a:cxn>
              <a:cxn ang="0">
                <a:pos x="54" y="210"/>
              </a:cxn>
              <a:cxn ang="0">
                <a:pos x="62" y="205"/>
              </a:cxn>
              <a:cxn ang="0">
                <a:pos x="79" y="206"/>
              </a:cxn>
              <a:cxn ang="0">
                <a:pos x="96" y="198"/>
              </a:cxn>
              <a:cxn ang="0">
                <a:pos x="96" y="198"/>
              </a:cxn>
              <a:cxn ang="0">
                <a:pos x="98" y="186"/>
              </a:cxn>
              <a:cxn ang="0">
                <a:pos x="118" y="177"/>
              </a:cxn>
              <a:cxn ang="0">
                <a:pos x="131" y="174"/>
              </a:cxn>
              <a:cxn ang="0">
                <a:pos x="135" y="169"/>
              </a:cxn>
              <a:cxn ang="0">
                <a:pos x="135" y="153"/>
              </a:cxn>
              <a:cxn ang="0">
                <a:pos x="129" y="134"/>
              </a:cxn>
              <a:cxn ang="0">
                <a:pos x="110" y="114"/>
              </a:cxn>
              <a:cxn ang="0">
                <a:pos x="114" y="98"/>
              </a:cxn>
              <a:cxn ang="0">
                <a:pos x="118" y="78"/>
              </a:cxn>
              <a:cxn ang="0">
                <a:pos x="120" y="70"/>
              </a:cxn>
              <a:cxn ang="0">
                <a:pos x="120" y="70"/>
              </a:cxn>
              <a:cxn ang="0">
                <a:pos x="117" y="60"/>
              </a:cxn>
              <a:cxn ang="0">
                <a:pos x="113" y="44"/>
              </a:cxn>
              <a:cxn ang="0">
                <a:pos x="110" y="35"/>
              </a:cxn>
              <a:cxn ang="0">
                <a:pos x="107" y="22"/>
              </a:cxn>
              <a:cxn ang="0">
                <a:pos x="89" y="11"/>
              </a:cxn>
              <a:cxn ang="0">
                <a:pos x="56" y="0"/>
              </a:cxn>
              <a:cxn ang="0">
                <a:pos x="56" y="0"/>
              </a:cxn>
              <a:cxn ang="0">
                <a:pos x="55" y="9"/>
              </a:cxn>
              <a:cxn ang="0">
                <a:pos x="49" y="22"/>
              </a:cxn>
              <a:cxn ang="0">
                <a:pos x="56" y="30"/>
              </a:cxn>
              <a:cxn ang="0">
                <a:pos x="47" y="49"/>
              </a:cxn>
              <a:cxn ang="0">
                <a:pos x="46" y="63"/>
              </a:cxn>
              <a:cxn ang="0">
                <a:pos x="35" y="76"/>
              </a:cxn>
              <a:cxn ang="0">
                <a:pos x="27" y="84"/>
              </a:cxn>
              <a:cxn ang="0">
                <a:pos x="15" y="99"/>
              </a:cxn>
              <a:cxn ang="0">
                <a:pos x="0" y="106"/>
              </a:cxn>
            </a:cxnLst>
            <a:rect l="0" t="0" r="r" b="b"/>
            <a:pathLst>
              <a:path w="135" h="210">
                <a:moveTo>
                  <a:pt x="0" y="106"/>
                </a:moveTo>
                <a:cubicBezTo>
                  <a:pt x="0" y="108"/>
                  <a:pt x="2" y="110"/>
                  <a:pt x="2" y="112"/>
                </a:cubicBezTo>
                <a:cubicBezTo>
                  <a:pt x="3" y="120"/>
                  <a:pt x="2" y="128"/>
                  <a:pt x="2" y="136"/>
                </a:cubicBezTo>
                <a:cubicBezTo>
                  <a:pt x="2" y="139"/>
                  <a:pt x="0" y="144"/>
                  <a:pt x="1" y="146"/>
                </a:cubicBezTo>
                <a:cubicBezTo>
                  <a:pt x="3" y="149"/>
                  <a:pt x="11" y="150"/>
                  <a:pt x="14" y="151"/>
                </a:cubicBezTo>
                <a:cubicBezTo>
                  <a:pt x="17" y="153"/>
                  <a:pt x="22" y="155"/>
                  <a:pt x="24" y="158"/>
                </a:cubicBezTo>
                <a:cubicBezTo>
                  <a:pt x="30" y="164"/>
                  <a:pt x="21" y="170"/>
                  <a:pt x="24" y="176"/>
                </a:cubicBezTo>
                <a:cubicBezTo>
                  <a:pt x="27" y="183"/>
                  <a:pt x="34" y="186"/>
                  <a:pt x="36" y="193"/>
                </a:cubicBezTo>
                <a:cubicBezTo>
                  <a:pt x="36" y="193"/>
                  <a:pt x="36" y="193"/>
                  <a:pt x="36" y="193"/>
                </a:cubicBezTo>
                <a:cubicBezTo>
                  <a:pt x="39" y="195"/>
                  <a:pt x="43" y="196"/>
                  <a:pt x="45" y="199"/>
                </a:cubicBezTo>
                <a:cubicBezTo>
                  <a:pt x="47" y="202"/>
                  <a:pt x="49" y="209"/>
                  <a:pt x="54" y="210"/>
                </a:cubicBezTo>
                <a:cubicBezTo>
                  <a:pt x="55" y="210"/>
                  <a:pt x="60" y="206"/>
                  <a:pt x="62" y="205"/>
                </a:cubicBezTo>
                <a:cubicBezTo>
                  <a:pt x="68" y="202"/>
                  <a:pt x="72" y="208"/>
                  <a:pt x="79" y="206"/>
                </a:cubicBezTo>
                <a:cubicBezTo>
                  <a:pt x="85" y="204"/>
                  <a:pt x="89" y="199"/>
                  <a:pt x="96" y="198"/>
                </a:cubicBezTo>
                <a:cubicBezTo>
                  <a:pt x="96" y="198"/>
                  <a:pt x="96" y="198"/>
                  <a:pt x="96" y="198"/>
                </a:cubicBezTo>
                <a:cubicBezTo>
                  <a:pt x="98" y="186"/>
                  <a:pt x="98" y="186"/>
                  <a:pt x="98" y="186"/>
                </a:cubicBezTo>
                <a:cubicBezTo>
                  <a:pt x="103" y="182"/>
                  <a:pt x="111" y="178"/>
                  <a:pt x="118" y="177"/>
                </a:cubicBezTo>
                <a:cubicBezTo>
                  <a:pt x="122" y="176"/>
                  <a:pt x="127" y="175"/>
                  <a:pt x="131" y="174"/>
                </a:cubicBezTo>
                <a:cubicBezTo>
                  <a:pt x="135" y="172"/>
                  <a:pt x="135" y="174"/>
                  <a:pt x="135" y="169"/>
                </a:cubicBezTo>
                <a:cubicBezTo>
                  <a:pt x="135" y="153"/>
                  <a:pt x="135" y="153"/>
                  <a:pt x="135" y="153"/>
                </a:cubicBezTo>
                <a:cubicBezTo>
                  <a:pt x="135" y="146"/>
                  <a:pt x="130" y="141"/>
                  <a:pt x="129" y="134"/>
                </a:cubicBezTo>
                <a:cubicBezTo>
                  <a:pt x="126" y="126"/>
                  <a:pt x="111" y="122"/>
                  <a:pt x="110" y="114"/>
                </a:cubicBezTo>
                <a:cubicBezTo>
                  <a:pt x="109" y="109"/>
                  <a:pt x="112" y="102"/>
                  <a:pt x="114" y="98"/>
                </a:cubicBezTo>
                <a:cubicBezTo>
                  <a:pt x="117" y="91"/>
                  <a:pt x="116" y="85"/>
                  <a:pt x="118" y="78"/>
                </a:cubicBezTo>
                <a:cubicBezTo>
                  <a:pt x="120" y="70"/>
                  <a:pt x="120" y="70"/>
                  <a:pt x="120" y="70"/>
                </a:cubicBezTo>
                <a:cubicBezTo>
                  <a:pt x="120" y="70"/>
                  <a:pt x="120" y="70"/>
                  <a:pt x="120" y="70"/>
                </a:cubicBezTo>
                <a:cubicBezTo>
                  <a:pt x="117" y="60"/>
                  <a:pt x="117" y="60"/>
                  <a:pt x="117" y="60"/>
                </a:cubicBezTo>
                <a:cubicBezTo>
                  <a:pt x="116" y="55"/>
                  <a:pt x="115" y="49"/>
                  <a:pt x="113" y="44"/>
                </a:cubicBezTo>
                <a:cubicBezTo>
                  <a:pt x="112" y="41"/>
                  <a:pt x="110" y="39"/>
                  <a:pt x="110" y="35"/>
                </a:cubicBezTo>
                <a:cubicBezTo>
                  <a:pt x="109" y="31"/>
                  <a:pt x="109" y="26"/>
                  <a:pt x="107" y="22"/>
                </a:cubicBezTo>
                <a:cubicBezTo>
                  <a:pt x="104" y="15"/>
                  <a:pt x="95" y="12"/>
                  <a:pt x="89" y="11"/>
                </a:cubicBezTo>
                <a:cubicBezTo>
                  <a:pt x="56" y="0"/>
                  <a:pt x="56" y="0"/>
                  <a:pt x="56" y="0"/>
                </a:cubicBezTo>
                <a:cubicBezTo>
                  <a:pt x="56" y="0"/>
                  <a:pt x="56" y="0"/>
                  <a:pt x="56" y="0"/>
                </a:cubicBezTo>
                <a:cubicBezTo>
                  <a:pt x="55" y="9"/>
                  <a:pt x="55" y="9"/>
                  <a:pt x="55" y="9"/>
                </a:cubicBezTo>
                <a:cubicBezTo>
                  <a:pt x="53" y="12"/>
                  <a:pt x="48" y="19"/>
                  <a:pt x="49" y="22"/>
                </a:cubicBezTo>
                <a:cubicBezTo>
                  <a:pt x="51" y="26"/>
                  <a:pt x="53" y="28"/>
                  <a:pt x="56" y="30"/>
                </a:cubicBezTo>
                <a:cubicBezTo>
                  <a:pt x="63" y="37"/>
                  <a:pt x="52" y="45"/>
                  <a:pt x="47" y="49"/>
                </a:cubicBezTo>
                <a:cubicBezTo>
                  <a:pt x="43" y="52"/>
                  <a:pt x="47" y="58"/>
                  <a:pt x="46" y="63"/>
                </a:cubicBezTo>
                <a:cubicBezTo>
                  <a:pt x="42" y="68"/>
                  <a:pt x="40" y="72"/>
                  <a:pt x="35" y="76"/>
                </a:cubicBezTo>
                <a:cubicBezTo>
                  <a:pt x="32" y="78"/>
                  <a:pt x="28" y="80"/>
                  <a:pt x="27" y="84"/>
                </a:cubicBezTo>
                <a:cubicBezTo>
                  <a:pt x="23" y="90"/>
                  <a:pt x="20" y="94"/>
                  <a:pt x="15" y="99"/>
                </a:cubicBezTo>
                <a:cubicBezTo>
                  <a:pt x="0" y="106"/>
                  <a:pt x="0" y="106"/>
                  <a:pt x="0" y="10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9" name="Freeform 47"/>
          <p:cNvSpPr>
            <a:spLocks/>
          </p:cNvSpPr>
          <p:nvPr/>
        </p:nvSpPr>
        <p:spPr bwMode="auto">
          <a:xfrm>
            <a:off x="6849453" y="2559823"/>
            <a:ext cx="585423" cy="582964"/>
          </a:xfrm>
          <a:custGeom>
            <a:avLst/>
            <a:gdLst/>
            <a:ahLst/>
            <a:cxnLst>
              <a:cxn ang="0">
                <a:pos x="128" y="189"/>
              </a:cxn>
              <a:cxn ang="0">
                <a:pos x="143" y="182"/>
              </a:cxn>
              <a:cxn ang="0">
                <a:pos x="155" y="167"/>
              </a:cxn>
              <a:cxn ang="0">
                <a:pos x="163" y="159"/>
              </a:cxn>
              <a:cxn ang="0">
                <a:pos x="174" y="146"/>
              </a:cxn>
              <a:cxn ang="0">
                <a:pos x="175" y="132"/>
              </a:cxn>
              <a:cxn ang="0">
                <a:pos x="184" y="113"/>
              </a:cxn>
              <a:cxn ang="0">
                <a:pos x="177" y="105"/>
              </a:cxn>
              <a:cxn ang="0">
                <a:pos x="183" y="92"/>
              </a:cxn>
              <a:cxn ang="0">
                <a:pos x="184" y="83"/>
              </a:cxn>
              <a:cxn ang="0">
                <a:pos x="184" y="83"/>
              </a:cxn>
              <a:cxn ang="0">
                <a:pos x="183" y="70"/>
              </a:cxn>
              <a:cxn ang="0">
                <a:pos x="169" y="60"/>
              </a:cxn>
              <a:cxn ang="0">
                <a:pos x="168" y="45"/>
              </a:cxn>
              <a:cxn ang="0">
                <a:pos x="162" y="33"/>
              </a:cxn>
              <a:cxn ang="0">
                <a:pos x="134" y="17"/>
              </a:cxn>
              <a:cxn ang="0">
                <a:pos x="121" y="9"/>
              </a:cxn>
              <a:cxn ang="0">
                <a:pos x="116" y="1"/>
              </a:cxn>
              <a:cxn ang="0">
                <a:pos x="106" y="0"/>
              </a:cxn>
              <a:cxn ang="0">
                <a:pos x="106" y="0"/>
              </a:cxn>
              <a:cxn ang="0">
                <a:pos x="83" y="16"/>
              </a:cxn>
              <a:cxn ang="0">
                <a:pos x="63" y="42"/>
              </a:cxn>
              <a:cxn ang="0">
                <a:pos x="49" y="52"/>
              </a:cxn>
              <a:cxn ang="0">
                <a:pos x="53" y="60"/>
              </a:cxn>
              <a:cxn ang="0">
                <a:pos x="41" y="58"/>
              </a:cxn>
              <a:cxn ang="0">
                <a:pos x="23" y="69"/>
              </a:cxn>
              <a:cxn ang="0">
                <a:pos x="11" y="71"/>
              </a:cxn>
              <a:cxn ang="0">
                <a:pos x="0" y="76"/>
              </a:cxn>
              <a:cxn ang="0">
                <a:pos x="0" y="76"/>
              </a:cxn>
              <a:cxn ang="0">
                <a:pos x="5" y="83"/>
              </a:cxn>
              <a:cxn ang="0">
                <a:pos x="10" y="95"/>
              </a:cxn>
              <a:cxn ang="0">
                <a:pos x="18" y="107"/>
              </a:cxn>
              <a:cxn ang="0">
                <a:pos x="20" y="110"/>
              </a:cxn>
              <a:cxn ang="0">
                <a:pos x="40" y="129"/>
              </a:cxn>
              <a:cxn ang="0">
                <a:pos x="42" y="130"/>
              </a:cxn>
              <a:cxn ang="0">
                <a:pos x="53" y="139"/>
              </a:cxn>
              <a:cxn ang="0">
                <a:pos x="67" y="142"/>
              </a:cxn>
              <a:cxn ang="0">
                <a:pos x="74" y="147"/>
              </a:cxn>
              <a:cxn ang="0">
                <a:pos x="74" y="147"/>
              </a:cxn>
              <a:cxn ang="0">
                <a:pos x="82" y="148"/>
              </a:cxn>
              <a:cxn ang="0">
                <a:pos x="90" y="161"/>
              </a:cxn>
              <a:cxn ang="0">
                <a:pos x="97" y="165"/>
              </a:cxn>
              <a:cxn ang="0">
                <a:pos x="101" y="174"/>
              </a:cxn>
              <a:cxn ang="0">
                <a:pos x="107" y="181"/>
              </a:cxn>
              <a:cxn ang="0">
                <a:pos x="116" y="190"/>
              </a:cxn>
              <a:cxn ang="0">
                <a:pos x="128" y="189"/>
              </a:cxn>
            </a:cxnLst>
            <a:rect l="0" t="0" r="r" b="b"/>
            <a:pathLst>
              <a:path w="191" h="190">
                <a:moveTo>
                  <a:pt x="128" y="189"/>
                </a:moveTo>
                <a:cubicBezTo>
                  <a:pt x="143" y="182"/>
                  <a:pt x="143" y="182"/>
                  <a:pt x="143" y="182"/>
                </a:cubicBezTo>
                <a:cubicBezTo>
                  <a:pt x="148" y="177"/>
                  <a:pt x="151" y="173"/>
                  <a:pt x="155" y="167"/>
                </a:cubicBezTo>
                <a:cubicBezTo>
                  <a:pt x="156" y="163"/>
                  <a:pt x="160" y="161"/>
                  <a:pt x="163" y="159"/>
                </a:cubicBezTo>
                <a:cubicBezTo>
                  <a:pt x="168" y="155"/>
                  <a:pt x="170" y="151"/>
                  <a:pt x="174" y="146"/>
                </a:cubicBezTo>
                <a:cubicBezTo>
                  <a:pt x="175" y="141"/>
                  <a:pt x="171" y="135"/>
                  <a:pt x="175" y="132"/>
                </a:cubicBezTo>
                <a:cubicBezTo>
                  <a:pt x="180" y="128"/>
                  <a:pt x="191" y="120"/>
                  <a:pt x="184" y="113"/>
                </a:cubicBezTo>
                <a:cubicBezTo>
                  <a:pt x="181" y="111"/>
                  <a:pt x="179" y="109"/>
                  <a:pt x="177" y="105"/>
                </a:cubicBezTo>
                <a:cubicBezTo>
                  <a:pt x="176" y="102"/>
                  <a:pt x="181" y="95"/>
                  <a:pt x="183" y="92"/>
                </a:cubicBezTo>
                <a:cubicBezTo>
                  <a:pt x="184" y="83"/>
                  <a:pt x="184" y="83"/>
                  <a:pt x="184" y="83"/>
                </a:cubicBezTo>
                <a:cubicBezTo>
                  <a:pt x="184" y="83"/>
                  <a:pt x="184" y="83"/>
                  <a:pt x="184" y="83"/>
                </a:cubicBezTo>
                <a:cubicBezTo>
                  <a:pt x="184" y="78"/>
                  <a:pt x="186" y="75"/>
                  <a:pt x="183" y="70"/>
                </a:cubicBezTo>
                <a:cubicBezTo>
                  <a:pt x="180" y="66"/>
                  <a:pt x="174" y="63"/>
                  <a:pt x="169" y="60"/>
                </a:cubicBezTo>
                <a:cubicBezTo>
                  <a:pt x="166" y="54"/>
                  <a:pt x="168" y="52"/>
                  <a:pt x="168" y="45"/>
                </a:cubicBezTo>
                <a:cubicBezTo>
                  <a:pt x="168" y="39"/>
                  <a:pt x="165" y="37"/>
                  <a:pt x="162" y="33"/>
                </a:cubicBezTo>
                <a:cubicBezTo>
                  <a:pt x="154" y="25"/>
                  <a:pt x="147" y="17"/>
                  <a:pt x="134" y="17"/>
                </a:cubicBezTo>
                <a:cubicBezTo>
                  <a:pt x="129" y="17"/>
                  <a:pt x="123" y="15"/>
                  <a:pt x="121" y="9"/>
                </a:cubicBezTo>
                <a:cubicBezTo>
                  <a:pt x="119" y="5"/>
                  <a:pt x="119" y="4"/>
                  <a:pt x="116" y="1"/>
                </a:cubicBezTo>
                <a:cubicBezTo>
                  <a:pt x="106" y="0"/>
                  <a:pt x="106" y="0"/>
                  <a:pt x="106" y="0"/>
                </a:cubicBezTo>
                <a:cubicBezTo>
                  <a:pt x="106" y="0"/>
                  <a:pt x="106" y="0"/>
                  <a:pt x="106" y="0"/>
                </a:cubicBezTo>
                <a:cubicBezTo>
                  <a:pt x="102" y="4"/>
                  <a:pt x="83" y="14"/>
                  <a:pt x="83" y="16"/>
                </a:cubicBezTo>
                <a:cubicBezTo>
                  <a:pt x="83" y="29"/>
                  <a:pt x="69" y="33"/>
                  <a:pt x="63" y="42"/>
                </a:cubicBezTo>
                <a:cubicBezTo>
                  <a:pt x="58" y="50"/>
                  <a:pt x="58" y="50"/>
                  <a:pt x="49" y="52"/>
                </a:cubicBezTo>
                <a:cubicBezTo>
                  <a:pt x="49" y="54"/>
                  <a:pt x="53" y="59"/>
                  <a:pt x="53" y="60"/>
                </a:cubicBezTo>
                <a:cubicBezTo>
                  <a:pt x="46" y="62"/>
                  <a:pt x="45" y="58"/>
                  <a:pt x="41" y="58"/>
                </a:cubicBezTo>
                <a:cubicBezTo>
                  <a:pt x="35" y="59"/>
                  <a:pt x="27" y="65"/>
                  <a:pt x="23" y="69"/>
                </a:cubicBezTo>
                <a:cubicBezTo>
                  <a:pt x="19" y="73"/>
                  <a:pt x="16" y="70"/>
                  <a:pt x="11" y="71"/>
                </a:cubicBezTo>
                <a:cubicBezTo>
                  <a:pt x="0" y="76"/>
                  <a:pt x="0" y="76"/>
                  <a:pt x="0" y="76"/>
                </a:cubicBezTo>
                <a:cubicBezTo>
                  <a:pt x="0" y="76"/>
                  <a:pt x="0" y="76"/>
                  <a:pt x="0" y="76"/>
                </a:cubicBezTo>
                <a:cubicBezTo>
                  <a:pt x="2" y="78"/>
                  <a:pt x="5" y="80"/>
                  <a:pt x="5" y="83"/>
                </a:cubicBezTo>
                <a:cubicBezTo>
                  <a:pt x="6" y="88"/>
                  <a:pt x="6" y="92"/>
                  <a:pt x="10" y="95"/>
                </a:cubicBezTo>
                <a:cubicBezTo>
                  <a:pt x="13" y="99"/>
                  <a:pt x="16" y="102"/>
                  <a:pt x="18" y="107"/>
                </a:cubicBezTo>
                <a:cubicBezTo>
                  <a:pt x="19" y="108"/>
                  <a:pt x="20" y="109"/>
                  <a:pt x="20" y="110"/>
                </a:cubicBezTo>
                <a:cubicBezTo>
                  <a:pt x="23" y="120"/>
                  <a:pt x="36" y="120"/>
                  <a:pt x="40" y="129"/>
                </a:cubicBezTo>
                <a:cubicBezTo>
                  <a:pt x="42" y="130"/>
                  <a:pt x="42" y="130"/>
                  <a:pt x="42" y="130"/>
                </a:cubicBezTo>
                <a:cubicBezTo>
                  <a:pt x="46" y="133"/>
                  <a:pt x="49" y="136"/>
                  <a:pt x="53" y="139"/>
                </a:cubicBezTo>
                <a:cubicBezTo>
                  <a:pt x="59" y="143"/>
                  <a:pt x="62" y="140"/>
                  <a:pt x="67" y="142"/>
                </a:cubicBezTo>
                <a:cubicBezTo>
                  <a:pt x="70" y="143"/>
                  <a:pt x="72" y="146"/>
                  <a:pt x="74" y="147"/>
                </a:cubicBezTo>
                <a:cubicBezTo>
                  <a:pt x="74" y="147"/>
                  <a:pt x="74" y="147"/>
                  <a:pt x="74" y="147"/>
                </a:cubicBezTo>
                <a:cubicBezTo>
                  <a:pt x="82" y="148"/>
                  <a:pt x="82" y="148"/>
                  <a:pt x="82" y="148"/>
                </a:cubicBezTo>
                <a:cubicBezTo>
                  <a:pt x="90" y="161"/>
                  <a:pt x="90" y="161"/>
                  <a:pt x="90" y="161"/>
                </a:cubicBezTo>
                <a:cubicBezTo>
                  <a:pt x="92" y="163"/>
                  <a:pt x="95" y="163"/>
                  <a:pt x="97" y="165"/>
                </a:cubicBezTo>
                <a:cubicBezTo>
                  <a:pt x="99" y="167"/>
                  <a:pt x="100" y="171"/>
                  <a:pt x="101" y="174"/>
                </a:cubicBezTo>
                <a:cubicBezTo>
                  <a:pt x="102" y="177"/>
                  <a:pt x="104" y="179"/>
                  <a:pt x="107" y="181"/>
                </a:cubicBezTo>
                <a:cubicBezTo>
                  <a:pt x="110" y="183"/>
                  <a:pt x="112" y="189"/>
                  <a:pt x="116" y="190"/>
                </a:cubicBezTo>
                <a:cubicBezTo>
                  <a:pt x="120" y="190"/>
                  <a:pt x="124" y="189"/>
                  <a:pt x="128" y="18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0" name="Freeform 48"/>
          <p:cNvSpPr>
            <a:spLocks/>
          </p:cNvSpPr>
          <p:nvPr/>
        </p:nvSpPr>
        <p:spPr bwMode="auto">
          <a:xfrm>
            <a:off x="6463270" y="1770238"/>
            <a:ext cx="733009" cy="501791"/>
          </a:xfrm>
          <a:custGeom>
            <a:avLst/>
            <a:gdLst/>
            <a:ahLst/>
            <a:cxnLst>
              <a:cxn ang="0">
                <a:pos x="167" y="159"/>
              </a:cxn>
              <a:cxn ang="0">
                <a:pos x="175" y="157"/>
              </a:cxn>
              <a:cxn ang="0">
                <a:pos x="187" y="159"/>
              </a:cxn>
              <a:cxn ang="0">
                <a:pos x="200" y="164"/>
              </a:cxn>
              <a:cxn ang="0">
                <a:pos x="208" y="164"/>
              </a:cxn>
              <a:cxn ang="0">
                <a:pos x="208" y="164"/>
              </a:cxn>
              <a:cxn ang="0">
                <a:pos x="227" y="155"/>
              </a:cxn>
              <a:cxn ang="0">
                <a:pos x="236" y="134"/>
              </a:cxn>
              <a:cxn ang="0">
                <a:pos x="236" y="119"/>
              </a:cxn>
              <a:cxn ang="0">
                <a:pos x="233" y="108"/>
              </a:cxn>
              <a:cxn ang="0">
                <a:pos x="229" y="100"/>
              </a:cxn>
              <a:cxn ang="0">
                <a:pos x="234" y="82"/>
              </a:cxn>
              <a:cxn ang="0">
                <a:pos x="226" y="71"/>
              </a:cxn>
              <a:cxn ang="0">
                <a:pos x="226" y="58"/>
              </a:cxn>
              <a:cxn ang="0">
                <a:pos x="218" y="52"/>
              </a:cxn>
              <a:cxn ang="0">
                <a:pos x="218" y="52"/>
              </a:cxn>
              <a:cxn ang="0">
                <a:pos x="202" y="50"/>
              </a:cxn>
              <a:cxn ang="0">
                <a:pos x="188" y="43"/>
              </a:cxn>
              <a:cxn ang="0">
                <a:pos x="190" y="14"/>
              </a:cxn>
              <a:cxn ang="0">
                <a:pos x="189" y="2"/>
              </a:cxn>
              <a:cxn ang="0">
                <a:pos x="165" y="8"/>
              </a:cxn>
              <a:cxn ang="0">
                <a:pos x="144" y="12"/>
              </a:cxn>
              <a:cxn ang="0">
                <a:pos x="143" y="11"/>
              </a:cxn>
              <a:cxn ang="0">
                <a:pos x="142" y="10"/>
              </a:cxn>
              <a:cxn ang="0">
                <a:pos x="126" y="16"/>
              </a:cxn>
              <a:cxn ang="0">
                <a:pos x="109" y="11"/>
              </a:cxn>
              <a:cxn ang="0">
                <a:pos x="96" y="5"/>
              </a:cxn>
              <a:cxn ang="0">
                <a:pos x="75" y="6"/>
              </a:cxn>
              <a:cxn ang="0">
                <a:pos x="75" y="6"/>
              </a:cxn>
              <a:cxn ang="0">
                <a:pos x="64" y="22"/>
              </a:cxn>
              <a:cxn ang="0">
                <a:pos x="42" y="29"/>
              </a:cxn>
              <a:cxn ang="0">
                <a:pos x="31" y="33"/>
              </a:cxn>
              <a:cxn ang="0">
                <a:pos x="18" y="47"/>
              </a:cxn>
              <a:cxn ang="0">
                <a:pos x="0" y="54"/>
              </a:cxn>
              <a:cxn ang="0">
                <a:pos x="0" y="54"/>
              </a:cxn>
              <a:cxn ang="0">
                <a:pos x="0" y="66"/>
              </a:cxn>
              <a:cxn ang="0">
                <a:pos x="0" y="66"/>
              </a:cxn>
              <a:cxn ang="0">
                <a:pos x="17" y="68"/>
              </a:cxn>
              <a:cxn ang="0">
                <a:pos x="32" y="86"/>
              </a:cxn>
              <a:cxn ang="0">
                <a:pos x="47" y="94"/>
              </a:cxn>
              <a:cxn ang="0">
                <a:pos x="65" y="116"/>
              </a:cxn>
              <a:cxn ang="0">
                <a:pos x="76" y="125"/>
              </a:cxn>
              <a:cxn ang="0">
                <a:pos x="88" y="128"/>
              </a:cxn>
              <a:cxn ang="0">
                <a:pos x="94" y="139"/>
              </a:cxn>
              <a:cxn ang="0">
                <a:pos x="107" y="152"/>
              </a:cxn>
              <a:cxn ang="0">
                <a:pos x="119" y="138"/>
              </a:cxn>
              <a:cxn ang="0">
                <a:pos x="131" y="143"/>
              </a:cxn>
              <a:cxn ang="0">
                <a:pos x="154" y="148"/>
              </a:cxn>
              <a:cxn ang="0">
                <a:pos x="164" y="154"/>
              </a:cxn>
              <a:cxn ang="0">
                <a:pos x="167" y="159"/>
              </a:cxn>
            </a:cxnLst>
            <a:rect l="0" t="0" r="r" b="b"/>
            <a:pathLst>
              <a:path w="239" h="164">
                <a:moveTo>
                  <a:pt x="167" y="159"/>
                </a:moveTo>
                <a:cubicBezTo>
                  <a:pt x="171" y="159"/>
                  <a:pt x="172" y="159"/>
                  <a:pt x="175" y="157"/>
                </a:cubicBezTo>
                <a:cubicBezTo>
                  <a:pt x="180" y="155"/>
                  <a:pt x="183" y="157"/>
                  <a:pt x="187" y="159"/>
                </a:cubicBezTo>
                <a:cubicBezTo>
                  <a:pt x="192" y="161"/>
                  <a:pt x="195" y="163"/>
                  <a:pt x="200" y="164"/>
                </a:cubicBezTo>
                <a:cubicBezTo>
                  <a:pt x="208" y="164"/>
                  <a:pt x="208" y="164"/>
                  <a:pt x="208" y="164"/>
                </a:cubicBezTo>
                <a:cubicBezTo>
                  <a:pt x="208" y="164"/>
                  <a:pt x="208" y="164"/>
                  <a:pt x="208" y="164"/>
                </a:cubicBezTo>
                <a:cubicBezTo>
                  <a:pt x="214" y="159"/>
                  <a:pt x="223" y="162"/>
                  <a:pt x="227" y="155"/>
                </a:cubicBezTo>
                <a:cubicBezTo>
                  <a:pt x="231" y="150"/>
                  <a:pt x="235" y="141"/>
                  <a:pt x="236" y="134"/>
                </a:cubicBezTo>
                <a:cubicBezTo>
                  <a:pt x="237" y="129"/>
                  <a:pt x="234" y="124"/>
                  <a:pt x="236" y="119"/>
                </a:cubicBezTo>
                <a:cubicBezTo>
                  <a:pt x="236" y="115"/>
                  <a:pt x="234" y="112"/>
                  <a:pt x="233" y="108"/>
                </a:cubicBezTo>
                <a:cubicBezTo>
                  <a:pt x="233" y="105"/>
                  <a:pt x="230" y="103"/>
                  <a:pt x="229" y="100"/>
                </a:cubicBezTo>
                <a:cubicBezTo>
                  <a:pt x="228" y="94"/>
                  <a:pt x="239" y="88"/>
                  <a:pt x="234" y="82"/>
                </a:cubicBezTo>
                <a:cubicBezTo>
                  <a:pt x="231" y="78"/>
                  <a:pt x="229" y="76"/>
                  <a:pt x="226" y="71"/>
                </a:cubicBezTo>
                <a:cubicBezTo>
                  <a:pt x="225" y="67"/>
                  <a:pt x="230" y="60"/>
                  <a:pt x="226" y="58"/>
                </a:cubicBezTo>
                <a:cubicBezTo>
                  <a:pt x="223" y="56"/>
                  <a:pt x="218" y="57"/>
                  <a:pt x="218" y="52"/>
                </a:cubicBezTo>
                <a:cubicBezTo>
                  <a:pt x="218" y="52"/>
                  <a:pt x="218" y="52"/>
                  <a:pt x="218" y="52"/>
                </a:cubicBezTo>
                <a:cubicBezTo>
                  <a:pt x="212" y="52"/>
                  <a:pt x="208" y="50"/>
                  <a:pt x="202" y="50"/>
                </a:cubicBezTo>
                <a:cubicBezTo>
                  <a:pt x="196" y="50"/>
                  <a:pt x="192" y="48"/>
                  <a:pt x="188" y="43"/>
                </a:cubicBezTo>
                <a:cubicBezTo>
                  <a:pt x="180" y="33"/>
                  <a:pt x="187" y="23"/>
                  <a:pt x="190" y="14"/>
                </a:cubicBezTo>
                <a:cubicBezTo>
                  <a:pt x="192" y="11"/>
                  <a:pt x="195" y="0"/>
                  <a:pt x="189" y="2"/>
                </a:cubicBezTo>
                <a:cubicBezTo>
                  <a:pt x="182" y="5"/>
                  <a:pt x="173" y="7"/>
                  <a:pt x="165" y="8"/>
                </a:cubicBezTo>
                <a:cubicBezTo>
                  <a:pt x="162" y="9"/>
                  <a:pt x="146" y="18"/>
                  <a:pt x="144" y="12"/>
                </a:cubicBezTo>
                <a:cubicBezTo>
                  <a:pt x="144" y="12"/>
                  <a:pt x="143" y="11"/>
                  <a:pt x="143" y="11"/>
                </a:cubicBezTo>
                <a:cubicBezTo>
                  <a:pt x="143" y="11"/>
                  <a:pt x="142" y="10"/>
                  <a:pt x="142" y="10"/>
                </a:cubicBezTo>
                <a:cubicBezTo>
                  <a:pt x="134" y="8"/>
                  <a:pt x="131" y="9"/>
                  <a:pt x="126" y="16"/>
                </a:cubicBezTo>
                <a:cubicBezTo>
                  <a:pt x="118" y="28"/>
                  <a:pt x="114" y="14"/>
                  <a:pt x="109" y="11"/>
                </a:cubicBezTo>
                <a:cubicBezTo>
                  <a:pt x="96" y="5"/>
                  <a:pt x="96" y="5"/>
                  <a:pt x="96" y="5"/>
                </a:cubicBezTo>
                <a:cubicBezTo>
                  <a:pt x="91" y="2"/>
                  <a:pt x="81" y="6"/>
                  <a:pt x="75" y="6"/>
                </a:cubicBezTo>
                <a:cubicBezTo>
                  <a:pt x="75" y="6"/>
                  <a:pt x="75" y="6"/>
                  <a:pt x="75" y="6"/>
                </a:cubicBezTo>
                <a:cubicBezTo>
                  <a:pt x="70" y="14"/>
                  <a:pt x="74" y="18"/>
                  <a:pt x="64" y="22"/>
                </a:cubicBezTo>
                <a:cubicBezTo>
                  <a:pt x="58" y="25"/>
                  <a:pt x="48" y="31"/>
                  <a:pt x="42" y="29"/>
                </a:cubicBezTo>
                <a:cubicBezTo>
                  <a:pt x="36" y="27"/>
                  <a:pt x="33" y="27"/>
                  <a:pt x="31" y="33"/>
                </a:cubicBezTo>
                <a:cubicBezTo>
                  <a:pt x="28" y="39"/>
                  <a:pt x="24" y="45"/>
                  <a:pt x="18" y="47"/>
                </a:cubicBezTo>
                <a:cubicBezTo>
                  <a:pt x="0" y="54"/>
                  <a:pt x="0" y="54"/>
                  <a:pt x="0" y="54"/>
                </a:cubicBezTo>
                <a:cubicBezTo>
                  <a:pt x="0" y="54"/>
                  <a:pt x="0" y="54"/>
                  <a:pt x="0" y="54"/>
                </a:cubicBezTo>
                <a:cubicBezTo>
                  <a:pt x="0" y="66"/>
                  <a:pt x="0" y="66"/>
                  <a:pt x="0" y="66"/>
                </a:cubicBezTo>
                <a:cubicBezTo>
                  <a:pt x="0" y="66"/>
                  <a:pt x="0" y="66"/>
                  <a:pt x="0" y="66"/>
                </a:cubicBezTo>
                <a:cubicBezTo>
                  <a:pt x="17" y="68"/>
                  <a:pt x="17" y="68"/>
                  <a:pt x="17" y="68"/>
                </a:cubicBezTo>
                <a:cubicBezTo>
                  <a:pt x="19" y="74"/>
                  <a:pt x="27" y="81"/>
                  <a:pt x="32" y="86"/>
                </a:cubicBezTo>
                <a:cubicBezTo>
                  <a:pt x="37" y="91"/>
                  <a:pt x="46" y="86"/>
                  <a:pt x="47" y="94"/>
                </a:cubicBezTo>
                <a:cubicBezTo>
                  <a:pt x="49" y="106"/>
                  <a:pt x="58" y="107"/>
                  <a:pt x="65" y="116"/>
                </a:cubicBezTo>
                <a:cubicBezTo>
                  <a:pt x="68" y="120"/>
                  <a:pt x="70" y="125"/>
                  <a:pt x="76" y="125"/>
                </a:cubicBezTo>
                <a:cubicBezTo>
                  <a:pt x="83" y="125"/>
                  <a:pt x="82" y="126"/>
                  <a:pt x="88" y="128"/>
                </a:cubicBezTo>
                <a:cubicBezTo>
                  <a:pt x="92" y="133"/>
                  <a:pt x="93" y="132"/>
                  <a:pt x="94" y="139"/>
                </a:cubicBezTo>
                <a:cubicBezTo>
                  <a:pt x="95" y="143"/>
                  <a:pt x="102" y="154"/>
                  <a:pt x="107" y="152"/>
                </a:cubicBezTo>
                <a:cubicBezTo>
                  <a:pt x="115" y="149"/>
                  <a:pt x="111" y="140"/>
                  <a:pt x="119" y="138"/>
                </a:cubicBezTo>
                <a:cubicBezTo>
                  <a:pt x="126" y="137"/>
                  <a:pt x="127" y="140"/>
                  <a:pt x="131" y="143"/>
                </a:cubicBezTo>
                <a:cubicBezTo>
                  <a:pt x="137" y="147"/>
                  <a:pt x="147" y="146"/>
                  <a:pt x="154" y="148"/>
                </a:cubicBezTo>
                <a:cubicBezTo>
                  <a:pt x="160" y="149"/>
                  <a:pt x="161" y="152"/>
                  <a:pt x="164" y="154"/>
                </a:cubicBezTo>
                <a:cubicBezTo>
                  <a:pt x="167" y="159"/>
                  <a:pt x="167" y="159"/>
                  <a:pt x="167" y="15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1" name="Freeform 49"/>
          <p:cNvSpPr>
            <a:spLocks/>
          </p:cNvSpPr>
          <p:nvPr/>
        </p:nvSpPr>
        <p:spPr bwMode="auto">
          <a:xfrm>
            <a:off x="6780580" y="2244973"/>
            <a:ext cx="435378" cy="548528"/>
          </a:xfrm>
          <a:custGeom>
            <a:avLst/>
            <a:gdLst/>
            <a:ahLst/>
            <a:cxnLst>
              <a:cxn ang="0">
                <a:pos x="64" y="4"/>
              </a:cxn>
              <a:cxn ang="0">
                <a:pos x="72" y="2"/>
              </a:cxn>
              <a:cxn ang="0">
                <a:pos x="84" y="4"/>
              </a:cxn>
              <a:cxn ang="0">
                <a:pos x="97" y="9"/>
              </a:cxn>
              <a:cxn ang="0">
                <a:pos x="105" y="9"/>
              </a:cxn>
              <a:cxn ang="0">
                <a:pos x="105" y="9"/>
              </a:cxn>
              <a:cxn ang="0">
                <a:pos x="120" y="24"/>
              </a:cxn>
              <a:cxn ang="0">
                <a:pos x="123" y="37"/>
              </a:cxn>
              <a:cxn ang="0">
                <a:pos x="137" y="57"/>
              </a:cxn>
              <a:cxn ang="0">
                <a:pos x="143" y="77"/>
              </a:cxn>
              <a:cxn ang="0">
                <a:pos x="143" y="77"/>
              </a:cxn>
              <a:cxn ang="0">
                <a:pos x="137" y="78"/>
              </a:cxn>
              <a:cxn ang="0">
                <a:pos x="126" y="81"/>
              </a:cxn>
              <a:cxn ang="0">
                <a:pos x="123" y="92"/>
              </a:cxn>
              <a:cxn ang="0">
                <a:pos x="125" y="97"/>
              </a:cxn>
              <a:cxn ang="0">
                <a:pos x="129" y="103"/>
              </a:cxn>
              <a:cxn ang="0">
                <a:pos x="129" y="103"/>
              </a:cxn>
              <a:cxn ang="0">
                <a:pos x="106" y="119"/>
              </a:cxn>
              <a:cxn ang="0">
                <a:pos x="86" y="145"/>
              </a:cxn>
              <a:cxn ang="0">
                <a:pos x="72" y="155"/>
              </a:cxn>
              <a:cxn ang="0">
                <a:pos x="76" y="163"/>
              </a:cxn>
              <a:cxn ang="0">
                <a:pos x="64" y="161"/>
              </a:cxn>
              <a:cxn ang="0">
                <a:pos x="46" y="172"/>
              </a:cxn>
              <a:cxn ang="0">
                <a:pos x="34" y="174"/>
              </a:cxn>
              <a:cxn ang="0">
                <a:pos x="23" y="179"/>
              </a:cxn>
              <a:cxn ang="0">
                <a:pos x="23" y="179"/>
              </a:cxn>
              <a:cxn ang="0">
                <a:pos x="17" y="175"/>
              </a:cxn>
              <a:cxn ang="0">
                <a:pos x="13" y="160"/>
              </a:cxn>
              <a:cxn ang="0">
                <a:pos x="6" y="149"/>
              </a:cxn>
              <a:cxn ang="0">
                <a:pos x="10" y="140"/>
              </a:cxn>
              <a:cxn ang="0">
                <a:pos x="2" y="130"/>
              </a:cxn>
              <a:cxn ang="0">
                <a:pos x="4" y="121"/>
              </a:cxn>
              <a:cxn ang="0">
                <a:pos x="9" y="108"/>
              </a:cxn>
              <a:cxn ang="0">
                <a:pos x="18" y="83"/>
              </a:cxn>
              <a:cxn ang="0">
                <a:pos x="22" y="75"/>
              </a:cxn>
              <a:cxn ang="0">
                <a:pos x="36" y="63"/>
              </a:cxn>
              <a:cxn ang="0">
                <a:pos x="36" y="50"/>
              </a:cxn>
              <a:cxn ang="0">
                <a:pos x="50" y="39"/>
              </a:cxn>
              <a:cxn ang="0">
                <a:pos x="50" y="30"/>
              </a:cxn>
              <a:cxn ang="0">
                <a:pos x="64" y="4"/>
              </a:cxn>
            </a:cxnLst>
            <a:rect l="0" t="0" r="r" b="b"/>
            <a:pathLst>
              <a:path w="143" h="179">
                <a:moveTo>
                  <a:pt x="64" y="4"/>
                </a:moveTo>
                <a:cubicBezTo>
                  <a:pt x="68" y="4"/>
                  <a:pt x="69" y="4"/>
                  <a:pt x="72" y="2"/>
                </a:cubicBezTo>
                <a:cubicBezTo>
                  <a:pt x="77" y="0"/>
                  <a:pt x="80" y="2"/>
                  <a:pt x="84" y="4"/>
                </a:cubicBezTo>
                <a:cubicBezTo>
                  <a:pt x="89" y="6"/>
                  <a:pt x="92" y="8"/>
                  <a:pt x="97" y="9"/>
                </a:cubicBezTo>
                <a:cubicBezTo>
                  <a:pt x="105" y="9"/>
                  <a:pt x="105" y="9"/>
                  <a:pt x="105" y="9"/>
                </a:cubicBezTo>
                <a:cubicBezTo>
                  <a:pt x="105" y="9"/>
                  <a:pt x="105" y="9"/>
                  <a:pt x="105" y="9"/>
                </a:cubicBezTo>
                <a:cubicBezTo>
                  <a:pt x="110" y="17"/>
                  <a:pt x="111" y="20"/>
                  <a:pt x="120" y="24"/>
                </a:cubicBezTo>
                <a:cubicBezTo>
                  <a:pt x="125" y="26"/>
                  <a:pt x="123" y="33"/>
                  <a:pt x="123" y="37"/>
                </a:cubicBezTo>
                <a:cubicBezTo>
                  <a:pt x="123" y="45"/>
                  <a:pt x="133" y="51"/>
                  <a:pt x="137" y="57"/>
                </a:cubicBezTo>
                <a:cubicBezTo>
                  <a:pt x="143" y="64"/>
                  <a:pt x="143" y="68"/>
                  <a:pt x="143" y="77"/>
                </a:cubicBezTo>
                <a:cubicBezTo>
                  <a:pt x="143" y="77"/>
                  <a:pt x="143" y="77"/>
                  <a:pt x="143" y="77"/>
                </a:cubicBezTo>
                <a:cubicBezTo>
                  <a:pt x="137" y="78"/>
                  <a:pt x="137" y="78"/>
                  <a:pt x="137" y="78"/>
                </a:cubicBezTo>
                <a:cubicBezTo>
                  <a:pt x="133" y="79"/>
                  <a:pt x="129" y="78"/>
                  <a:pt x="126" y="81"/>
                </a:cubicBezTo>
                <a:cubicBezTo>
                  <a:pt x="123" y="83"/>
                  <a:pt x="123" y="88"/>
                  <a:pt x="123" y="92"/>
                </a:cubicBezTo>
                <a:cubicBezTo>
                  <a:pt x="123" y="94"/>
                  <a:pt x="123" y="96"/>
                  <a:pt x="125" y="97"/>
                </a:cubicBezTo>
                <a:cubicBezTo>
                  <a:pt x="127" y="99"/>
                  <a:pt x="128" y="101"/>
                  <a:pt x="129" y="103"/>
                </a:cubicBezTo>
                <a:cubicBezTo>
                  <a:pt x="129" y="103"/>
                  <a:pt x="129" y="103"/>
                  <a:pt x="129" y="103"/>
                </a:cubicBezTo>
                <a:cubicBezTo>
                  <a:pt x="125" y="107"/>
                  <a:pt x="106" y="117"/>
                  <a:pt x="106" y="119"/>
                </a:cubicBezTo>
                <a:cubicBezTo>
                  <a:pt x="106" y="132"/>
                  <a:pt x="92" y="136"/>
                  <a:pt x="86" y="145"/>
                </a:cubicBezTo>
                <a:cubicBezTo>
                  <a:pt x="81" y="153"/>
                  <a:pt x="81" y="153"/>
                  <a:pt x="72" y="155"/>
                </a:cubicBezTo>
                <a:cubicBezTo>
                  <a:pt x="72" y="157"/>
                  <a:pt x="76" y="162"/>
                  <a:pt x="76" y="163"/>
                </a:cubicBezTo>
                <a:cubicBezTo>
                  <a:pt x="69" y="165"/>
                  <a:pt x="68" y="161"/>
                  <a:pt x="64" y="161"/>
                </a:cubicBezTo>
                <a:cubicBezTo>
                  <a:pt x="58" y="162"/>
                  <a:pt x="50" y="168"/>
                  <a:pt x="46" y="172"/>
                </a:cubicBezTo>
                <a:cubicBezTo>
                  <a:pt x="42" y="176"/>
                  <a:pt x="39" y="173"/>
                  <a:pt x="34" y="174"/>
                </a:cubicBezTo>
                <a:cubicBezTo>
                  <a:pt x="23" y="179"/>
                  <a:pt x="23" y="179"/>
                  <a:pt x="23" y="179"/>
                </a:cubicBezTo>
                <a:cubicBezTo>
                  <a:pt x="23" y="179"/>
                  <a:pt x="23" y="179"/>
                  <a:pt x="23" y="179"/>
                </a:cubicBezTo>
                <a:cubicBezTo>
                  <a:pt x="17" y="175"/>
                  <a:pt x="17" y="175"/>
                  <a:pt x="17" y="175"/>
                </a:cubicBezTo>
                <a:cubicBezTo>
                  <a:pt x="12" y="171"/>
                  <a:pt x="14" y="165"/>
                  <a:pt x="13" y="160"/>
                </a:cubicBezTo>
                <a:cubicBezTo>
                  <a:pt x="12" y="155"/>
                  <a:pt x="6" y="154"/>
                  <a:pt x="6" y="149"/>
                </a:cubicBezTo>
                <a:cubicBezTo>
                  <a:pt x="6" y="146"/>
                  <a:pt x="10" y="143"/>
                  <a:pt x="10" y="140"/>
                </a:cubicBezTo>
                <a:cubicBezTo>
                  <a:pt x="10" y="133"/>
                  <a:pt x="8" y="132"/>
                  <a:pt x="2" y="130"/>
                </a:cubicBezTo>
                <a:cubicBezTo>
                  <a:pt x="0" y="127"/>
                  <a:pt x="2" y="124"/>
                  <a:pt x="4" y="121"/>
                </a:cubicBezTo>
                <a:cubicBezTo>
                  <a:pt x="8" y="119"/>
                  <a:pt x="8" y="113"/>
                  <a:pt x="9" y="108"/>
                </a:cubicBezTo>
                <a:cubicBezTo>
                  <a:pt x="12" y="100"/>
                  <a:pt x="13" y="90"/>
                  <a:pt x="18" y="83"/>
                </a:cubicBezTo>
                <a:cubicBezTo>
                  <a:pt x="19" y="80"/>
                  <a:pt x="21" y="78"/>
                  <a:pt x="22" y="75"/>
                </a:cubicBezTo>
                <a:cubicBezTo>
                  <a:pt x="18" y="69"/>
                  <a:pt x="33" y="66"/>
                  <a:pt x="36" y="63"/>
                </a:cubicBezTo>
                <a:cubicBezTo>
                  <a:pt x="40" y="59"/>
                  <a:pt x="31" y="55"/>
                  <a:pt x="36" y="50"/>
                </a:cubicBezTo>
                <a:cubicBezTo>
                  <a:pt x="41" y="46"/>
                  <a:pt x="47" y="45"/>
                  <a:pt x="50" y="39"/>
                </a:cubicBezTo>
                <a:cubicBezTo>
                  <a:pt x="52" y="36"/>
                  <a:pt x="48" y="33"/>
                  <a:pt x="50" y="30"/>
                </a:cubicBezTo>
                <a:cubicBezTo>
                  <a:pt x="55" y="20"/>
                  <a:pt x="52" y="11"/>
                  <a:pt x="64" y="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2" name="Freeform 50"/>
          <p:cNvSpPr>
            <a:spLocks/>
          </p:cNvSpPr>
          <p:nvPr/>
        </p:nvSpPr>
        <p:spPr bwMode="auto">
          <a:xfrm>
            <a:off x="7225796" y="1147920"/>
            <a:ext cx="573125" cy="548528"/>
          </a:xfrm>
          <a:custGeom>
            <a:avLst/>
            <a:gdLst/>
            <a:ahLst/>
            <a:cxnLst>
              <a:cxn ang="0">
                <a:pos x="103" y="167"/>
              </a:cxn>
              <a:cxn ang="0">
                <a:pos x="106" y="165"/>
              </a:cxn>
              <a:cxn ang="0">
                <a:pos x="108" y="159"/>
              </a:cxn>
              <a:cxn ang="0">
                <a:pos x="115" y="154"/>
              </a:cxn>
              <a:cxn ang="0">
                <a:pos x="126" y="150"/>
              </a:cxn>
              <a:cxn ang="0">
                <a:pos x="141" y="155"/>
              </a:cxn>
              <a:cxn ang="0">
                <a:pos x="161" y="174"/>
              </a:cxn>
              <a:cxn ang="0">
                <a:pos x="175" y="167"/>
              </a:cxn>
              <a:cxn ang="0">
                <a:pos x="173" y="154"/>
              </a:cxn>
              <a:cxn ang="0">
                <a:pos x="182" y="159"/>
              </a:cxn>
              <a:cxn ang="0">
                <a:pos x="184" y="142"/>
              </a:cxn>
              <a:cxn ang="0">
                <a:pos x="180" y="127"/>
              </a:cxn>
              <a:cxn ang="0">
                <a:pos x="171" y="122"/>
              </a:cxn>
              <a:cxn ang="0">
                <a:pos x="165" y="104"/>
              </a:cxn>
              <a:cxn ang="0">
                <a:pos x="171" y="98"/>
              </a:cxn>
              <a:cxn ang="0">
                <a:pos x="179" y="84"/>
              </a:cxn>
              <a:cxn ang="0">
                <a:pos x="179" y="84"/>
              </a:cxn>
              <a:cxn ang="0">
                <a:pos x="143" y="13"/>
              </a:cxn>
              <a:cxn ang="0">
                <a:pos x="143" y="12"/>
              </a:cxn>
              <a:cxn ang="0">
                <a:pos x="123" y="0"/>
              </a:cxn>
              <a:cxn ang="0">
                <a:pos x="123" y="0"/>
              </a:cxn>
              <a:cxn ang="0">
                <a:pos x="99" y="21"/>
              </a:cxn>
              <a:cxn ang="0">
                <a:pos x="51" y="31"/>
              </a:cxn>
              <a:cxn ang="0">
                <a:pos x="41" y="25"/>
              </a:cxn>
              <a:cxn ang="0">
                <a:pos x="27" y="27"/>
              </a:cxn>
              <a:cxn ang="0">
                <a:pos x="0" y="28"/>
              </a:cxn>
              <a:cxn ang="0">
                <a:pos x="0" y="28"/>
              </a:cxn>
              <a:cxn ang="0">
                <a:pos x="6" y="42"/>
              </a:cxn>
              <a:cxn ang="0">
                <a:pos x="7" y="58"/>
              </a:cxn>
              <a:cxn ang="0">
                <a:pos x="1" y="71"/>
              </a:cxn>
              <a:cxn ang="0">
                <a:pos x="26" y="73"/>
              </a:cxn>
              <a:cxn ang="0">
                <a:pos x="45" y="76"/>
              </a:cxn>
              <a:cxn ang="0">
                <a:pos x="57" y="92"/>
              </a:cxn>
              <a:cxn ang="0">
                <a:pos x="45" y="111"/>
              </a:cxn>
              <a:cxn ang="0">
                <a:pos x="33" y="120"/>
              </a:cxn>
              <a:cxn ang="0">
                <a:pos x="34" y="129"/>
              </a:cxn>
              <a:cxn ang="0">
                <a:pos x="36" y="145"/>
              </a:cxn>
              <a:cxn ang="0">
                <a:pos x="35" y="156"/>
              </a:cxn>
              <a:cxn ang="0">
                <a:pos x="35" y="156"/>
              </a:cxn>
              <a:cxn ang="0">
                <a:pos x="43" y="156"/>
              </a:cxn>
              <a:cxn ang="0">
                <a:pos x="48" y="160"/>
              </a:cxn>
              <a:cxn ang="0">
                <a:pos x="61" y="161"/>
              </a:cxn>
              <a:cxn ang="0">
                <a:pos x="67" y="163"/>
              </a:cxn>
              <a:cxn ang="0">
                <a:pos x="73" y="169"/>
              </a:cxn>
              <a:cxn ang="0">
                <a:pos x="84" y="173"/>
              </a:cxn>
              <a:cxn ang="0">
                <a:pos x="94" y="179"/>
              </a:cxn>
              <a:cxn ang="0">
                <a:pos x="98" y="171"/>
              </a:cxn>
              <a:cxn ang="0">
                <a:pos x="103" y="167"/>
              </a:cxn>
            </a:cxnLst>
            <a:rect l="0" t="0" r="r" b="b"/>
            <a:pathLst>
              <a:path w="187" h="179">
                <a:moveTo>
                  <a:pt x="103" y="167"/>
                </a:moveTo>
                <a:cubicBezTo>
                  <a:pt x="104" y="167"/>
                  <a:pt x="105" y="166"/>
                  <a:pt x="106" y="165"/>
                </a:cubicBezTo>
                <a:cubicBezTo>
                  <a:pt x="108" y="164"/>
                  <a:pt x="106" y="160"/>
                  <a:pt x="108" y="159"/>
                </a:cubicBezTo>
                <a:cubicBezTo>
                  <a:pt x="110" y="156"/>
                  <a:pt x="113" y="156"/>
                  <a:pt x="115" y="154"/>
                </a:cubicBezTo>
                <a:cubicBezTo>
                  <a:pt x="116" y="153"/>
                  <a:pt x="122" y="152"/>
                  <a:pt x="126" y="150"/>
                </a:cubicBezTo>
                <a:cubicBezTo>
                  <a:pt x="136" y="146"/>
                  <a:pt x="132" y="145"/>
                  <a:pt x="141" y="155"/>
                </a:cubicBezTo>
                <a:cubicBezTo>
                  <a:pt x="148" y="163"/>
                  <a:pt x="148" y="175"/>
                  <a:pt x="161" y="174"/>
                </a:cubicBezTo>
                <a:cubicBezTo>
                  <a:pt x="167" y="174"/>
                  <a:pt x="171" y="170"/>
                  <a:pt x="175" y="167"/>
                </a:cubicBezTo>
                <a:cubicBezTo>
                  <a:pt x="174" y="163"/>
                  <a:pt x="173" y="158"/>
                  <a:pt x="173" y="154"/>
                </a:cubicBezTo>
                <a:cubicBezTo>
                  <a:pt x="174" y="153"/>
                  <a:pt x="181" y="158"/>
                  <a:pt x="182" y="159"/>
                </a:cubicBezTo>
                <a:cubicBezTo>
                  <a:pt x="187" y="160"/>
                  <a:pt x="184" y="145"/>
                  <a:pt x="184" y="142"/>
                </a:cubicBezTo>
                <a:cubicBezTo>
                  <a:pt x="183" y="136"/>
                  <a:pt x="185" y="131"/>
                  <a:pt x="180" y="127"/>
                </a:cubicBezTo>
                <a:cubicBezTo>
                  <a:pt x="178" y="126"/>
                  <a:pt x="170" y="125"/>
                  <a:pt x="171" y="122"/>
                </a:cubicBezTo>
                <a:cubicBezTo>
                  <a:pt x="175" y="113"/>
                  <a:pt x="167" y="110"/>
                  <a:pt x="165" y="104"/>
                </a:cubicBezTo>
                <a:cubicBezTo>
                  <a:pt x="164" y="102"/>
                  <a:pt x="170" y="99"/>
                  <a:pt x="171" y="98"/>
                </a:cubicBezTo>
                <a:cubicBezTo>
                  <a:pt x="174" y="95"/>
                  <a:pt x="176" y="87"/>
                  <a:pt x="179" y="84"/>
                </a:cubicBezTo>
                <a:cubicBezTo>
                  <a:pt x="179" y="84"/>
                  <a:pt x="179" y="84"/>
                  <a:pt x="179" y="84"/>
                </a:cubicBezTo>
                <a:cubicBezTo>
                  <a:pt x="143" y="62"/>
                  <a:pt x="109" y="13"/>
                  <a:pt x="143" y="13"/>
                </a:cubicBezTo>
                <a:cubicBezTo>
                  <a:pt x="143" y="12"/>
                  <a:pt x="143" y="12"/>
                  <a:pt x="143" y="12"/>
                </a:cubicBezTo>
                <a:cubicBezTo>
                  <a:pt x="129" y="12"/>
                  <a:pt x="123" y="18"/>
                  <a:pt x="123" y="0"/>
                </a:cubicBezTo>
                <a:cubicBezTo>
                  <a:pt x="123" y="0"/>
                  <a:pt x="123" y="0"/>
                  <a:pt x="123" y="0"/>
                </a:cubicBezTo>
                <a:cubicBezTo>
                  <a:pt x="104" y="0"/>
                  <a:pt x="108" y="6"/>
                  <a:pt x="99" y="21"/>
                </a:cubicBezTo>
                <a:cubicBezTo>
                  <a:pt x="92" y="32"/>
                  <a:pt x="63" y="33"/>
                  <a:pt x="51" y="31"/>
                </a:cubicBezTo>
                <a:cubicBezTo>
                  <a:pt x="46" y="32"/>
                  <a:pt x="45" y="26"/>
                  <a:pt x="41" y="25"/>
                </a:cubicBezTo>
                <a:cubicBezTo>
                  <a:pt x="37" y="24"/>
                  <a:pt x="32" y="27"/>
                  <a:pt x="27" y="27"/>
                </a:cubicBezTo>
                <a:cubicBezTo>
                  <a:pt x="19" y="27"/>
                  <a:pt x="8" y="29"/>
                  <a:pt x="0" y="28"/>
                </a:cubicBezTo>
                <a:cubicBezTo>
                  <a:pt x="0" y="28"/>
                  <a:pt x="0" y="28"/>
                  <a:pt x="0" y="28"/>
                </a:cubicBezTo>
                <a:cubicBezTo>
                  <a:pt x="6" y="42"/>
                  <a:pt x="6" y="42"/>
                  <a:pt x="6" y="42"/>
                </a:cubicBezTo>
                <a:cubicBezTo>
                  <a:pt x="10" y="49"/>
                  <a:pt x="6" y="51"/>
                  <a:pt x="7" y="58"/>
                </a:cubicBezTo>
                <a:cubicBezTo>
                  <a:pt x="8" y="64"/>
                  <a:pt x="1" y="66"/>
                  <a:pt x="1" y="71"/>
                </a:cubicBezTo>
                <a:cubicBezTo>
                  <a:pt x="4" y="73"/>
                  <a:pt x="22" y="72"/>
                  <a:pt x="26" y="73"/>
                </a:cubicBezTo>
                <a:cubicBezTo>
                  <a:pt x="32" y="73"/>
                  <a:pt x="41" y="72"/>
                  <a:pt x="45" y="76"/>
                </a:cubicBezTo>
                <a:cubicBezTo>
                  <a:pt x="49" y="79"/>
                  <a:pt x="57" y="87"/>
                  <a:pt x="57" y="92"/>
                </a:cubicBezTo>
                <a:cubicBezTo>
                  <a:pt x="57" y="100"/>
                  <a:pt x="48" y="104"/>
                  <a:pt x="45" y="111"/>
                </a:cubicBezTo>
                <a:cubicBezTo>
                  <a:pt x="42" y="115"/>
                  <a:pt x="35" y="115"/>
                  <a:pt x="33" y="120"/>
                </a:cubicBezTo>
                <a:cubicBezTo>
                  <a:pt x="31" y="123"/>
                  <a:pt x="33" y="127"/>
                  <a:pt x="34" y="129"/>
                </a:cubicBezTo>
                <a:cubicBezTo>
                  <a:pt x="35" y="135"/>
                  <a:pt x="35" y="140"/>
                  <a:pt x="36" y="145"/>
                </a:cubicBezTo>
                <a:cubicBezTo>
                  <a:pt x="37" y="149"/>
                  <a:pt x="35" y="153"/>
                  <a:pt x="35" y="156"/>
                </a:cubicBezTo>
                <a:cubicBezTo>
                  <a:pt x="35" y="156"/>
                  <a:pt x="35" y="156"/>
                  <a:pt x="35" y="156"/>
                </a:cubicBezTo>
                <a:cubicBezTo>
                  <a:pt x="37" y="156"/>
                  <a:pt x="41" y="156"/>
                  <a:pt x="43" y="156"/>
                </a:cubicBezTo>
                <a:cubicBezTo>
                  <a:pt x="45" y="157"/>
                  <a:pt x="46" y="159"/>
                  <a:pt x="48" y="160"/>
                </a:cubicBezTo>
                <a:cubicBezTo>
                  <a:pt x="52" y="161"/>
                  <a:pt x="57" y="158"/>
                  <a:pt x="61" y="161"/>
                </a:cubicBezTo>
                <a:cubicBezTo>
                  <a:pt x="64" y="163"/>
                  <a:pt x="62" y="163"/>
                  <a:pt x="67" y="163"/>
                </a:cubicBezTo>
                <a:cubicBezTo>
                  <a:pt x="75" y="163"/>
                  <a:pt x="70" y="164"/>
                  <a:pt x="73" y="169"/>
                </a:cubicBezTo>
                <a:cubicBezTo>
                  <a:pt x="74" y="171"/>
                  <a:pt x="82" y="173"/>
                  <a:pt x="84" y="173"/>
                </a:cubicBezTo>
                <a:cubicBezTo>
                  <a:pt x="94" y="179"/>
                  <a:pt x="94" y="179"/>
                  <a:pt x="94" y="179"/>
                </a:cubicBezTo>
                <a:cubicBezTo>
                  <a:pt x="95" y="176"/>
                  <a:pt x="96" y="174"/>
                  <a:pt x="98" y="171"/>
                </a:cubicBezTo>
                <a:cubicBezTo>
                  <a:pt x="100" y="168"/>
                  <a:pt x="101" y="168"/>
                  <a:pt x="103" y="16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3" name="Freeform 51"/>
          <p:cNvSpPr>
            <a:spLocks/>
          </p:cNvSpPr>
          <p:nvPr/>
        </p:nvSpPr>
        <p:spPr bwMode="auto">
          <a:xfrm>
            <a:off x="7100349" y="1627572"/>
            <a:ext cx="730550" cy="868297"/>
          </a:xfrm>
          <a:custGeom>
            <a:avLst/>
            <a:gdLst/>
            <a:ahLst/>
            <a:cxnLst>
              <a:cxn ang="0">
                <a:pos x="144" y="22"/>
              </a:cxn>
              <a:cxn ang="0">
                <a:pos x="156" y="34"/>
              </a:cxn>
              <a:cxn ang="0">
                <a:pos x="151" y="47"/>
              </a:cxn>
              <a:cxn ang="0">
                <a:pos x="175" y="49"/>
              </a:cxn>
              <a:cxn ang="0">
                <a:pos x="165" y="64"/>
              </a:cxn>
              <a:cxn ang="0">
                <a:pos x="160" y="96"/>
              </a:cxn>
              <a:cxn ang="0">
                <a:pos x="165" y="121"/>
              </a:cxn>
              <a:cxn ang="0">
                <a:pos x="200" y="125"/>
              </a:cxn>
              <a:cxn ang="0">
                <a:pos x="220" y="138"/>
              </a:cxn>
              <a:cxn ang="0">
                <a:pos x="236" y="159"/>
              </a:cxn>
              <a:cxn ang="0">
                <a:pos x="217" y="178"/>
              </a:cxn>
              <a:cxn ang="0">
                <a:pos x="217" y="201"/>
              </a:cxn>
              <a:cxn ang="0">
                <a:pos x="217" y="216"/>
              </a:cxn>
              <a:cxn ang="0">
                <a:pos x="186" y="236"/>
              </a:cxn>
              <a:cxn ang="0">
                <a:pos x="179" y="258"/>
              </a:cxn>
              <a:cxn ang="0">
                <a:pos x="143" y="262"/>
              </a:cxn>
              <a:cxn ang="0">
                <a:pos x="128" y="264"/>
              </a:cxn>
              <a:cxn ang="0">
                <a:pos x="98" y="273"/>
              </a:cxn>
              <a:cxn ang="0">
                <a:pos x="38" y="279"/>
              </a:cxn>
              <a:cxn ang="0">
                <a:pos x="32" y="259"/>
              </a:cxn>
              <a:cxn ang="0">
                <a:pos x="15" y="226"/>
              </a:cxn>
              <a:cxn ang="0">
                <a:pos x="0" y="211"/>
              </a:cxn>
              <a:cxn ang="0">
                <a:pos x="28" y="181"/>
              </a:cxn>
              <a:cxn ang="0">
                <a:pos x="25" y="155"/>
              </a:cxn>
              <a:cxn ang="0">
                <a:pos x="26" y="129"/>
              </a:cxn>
              <a:cxn ang="0">
                <a:pos x="18" y="105"/>
              </a:cxn>
              <a:cxn ang="0">
                <a:pos x="10" y="99"/>
              </a:cxn>
              <a:cxn ang="0">
                <a:pos x="40" y="94"/>
              </a:cxn>
              <a:cxn ang="0">
                <a:pos x="56" y="56"/>
              </a:cxn>
              <a:cxn ang="0">
                <a:pos x="41" y="32"/>
              </a:cxn>
              <a:cxn ang="0">
                <a:pos x="60" y="8"/>
              </a:cxn>
              <a:cxn ang="0">
                <a:pos x="72" y="6"/>
              </a:cxn>
              <a:cxn ang="0">
                <a:pos x="76" y="0"/>
              </a:cxn>
              <a:cxn ang="0">
                <a:pos x="89" y="4"/>
              </a:cxn>
              <a:cxn ang="0">
                <a:pos x="108" y="7"/>
              </a:cxn>
              <a:cxn ang="0">
                <a:pos x="125" y="17"/>
              </a:cxn>
              <a:cxn ang="0">
                <a:pos x="139" y="15"/>
              </a:cxn>
            </a:cxnLst>
            <a:rect l="0" t="0" r="r" b="b"/>
            <a:pathLst>
              <a:path w="239" h="284">
                <a:moveTo>
                  <a:pt x="144" y="11"/>
                </a:moveTo>
                <a:cubicBezTo>
                  <a:pt x="144" y="22"/>
                  <a:pt x="144" y="22"/>
                  <a:pt x="144" y="22"/>
                </a:cubicBezTo>
                <a:cubicBezTo>
                  <a:pt x="146" y="25"/>
                  <a:pt x="150" y="26"/>
                  <a:pt x="153" y="28"/>
                </a:cubicBezTo>
                <a:cubicBezTo>
                  <a:pt x="155" y="29"/>
                  <a:pt x="156" y="33"/>
                  <a:pt x="156" y="34"/>
                </a:cubicBezTo>
                <a:cubicBezTo>
                  <a:pt x="156" y="36"/>
                  <a:pt x="152" y="38"/>
                  <a:pt x="151" y="39"/>
                </a:cubicBezTo>
                <a:cubicBezTo>
                  <a:pt x="149" y="41"/>
                  <a:pt x="146" y="46"/>
                  <a:pt x="151" y="47"/>
                </a:cubicBezTo>
                <a:cubicBezTo>
                  <a:pt x="156" y="48"/>
                  <a:pt x="161" y="48"/>
                  <a:pt x="166" y="48"/>
                </a:cubicBezTo>
                <a:cubicBezTo>
                  <a:pt x="175" y="49"/>
                  <a:pt x="175" y="49"/>
                  <a:pt x="175" y="49"/>
                </a:cubicBezTo>
                <a:cubicBezTo>
                  <a:pt x="175" y="49"/>
                  <a:pt x="175" y="49"/>
                  <a:pt x="175" y="49"/>
                </a:cubicBezTo>
                <a:cubicBezTo>
                  <a:pt x="165" y="64"/>
                  <a:pt x="165" y="64"/>
                  <a:pt x="165" y="64"/>
                </a:cubicBezTo>
                <a:cubicBezTo>
                  <a:pt x="164" y="69"/>
                  <a:pt x="169" y="74"/>
                  <a:pt x="168" y="80"/>
                </a:cubicBezTo>
                <a:cubicBezTo>
                  <a:pt x="167" y="85"/>
                  <a:pt x="164" y="92"/>
                  <a:pt x="160" y="96"/>
                </a:cubicBezTo>
                <a:cubicBezTo>
                  <a:pt x="157" y="100"/>
                  <a:pt x="157" y="102"/>
                  <a:pt x="159" y="106"/>
                </a:cubicBezTo>
                <a:cubicBezTo>
                  <a:pt x="160" y="111"/>
                  <a:pt x="162" y="118"/>
                  <a:pt x="165" y="121"/>
                </a:cubicBezTo>
                <a:cubicBezTo>
                  <a:pt x="170" y="127"/>
                  <a:pt x="172" y="128"/>
                  <a:pt x="179" y="126"/>
                </a:cubicBezTo>
                <a:cubicBezTo>
                  <a:pt x="189" y="126"/>
                  <a:pt x="190" y="120"/>
                  <a:pt x="200" y="125"/>
                </a:cubicBezTo>
                <a:cubicBezTo>
                  <a:pt x="207" y="128"/>
                  <a:pt x="206" y="128"/>
                  <a:pt x="211" y="134"/>
                </a:cubicBezTo>
                <a:cubicBezTo>
                  <a:pt x="214" y="138"/>
                  <a:pt x="216" y="137"/>
                  <a:pt x="220" y="138"/>
                </a:cubicBezTo>
                <a:cubicBezTo>
                  <a:pt x="226" y="139"/>
                  <a:pt x="228" y="139"/>
                  <a:pt x="228" y="146"/>
                </a:cubicBezTo>
                <a:cubicBezTo>
                  <a:pt x="228" y="154"/>
                  <a:pt x="239" y="156"/>
                  <a:pt x="236" y="159"/>
                </a:cubicBezTo>
                <a:cubicBezTo>
                  <a:pt x="233" y="162"/>
                  <a:pt x="230" y="164"/>
                  <a:pt x="227" y="166"/>
                </a:cubicBezTo>
                <a:cubicBezTo>
                  <a:pt x="221" y="170"/>
                  <a:pt x="219" y="172"/>
                  <a:pt x="217" y="178"/>
                </a:cubicBezTo>
                <a:cubicBezTo>
                  <a:pt x="216" y="180"/>
                  <a:pt x="213" y="193"/>
                  <a:pt x="213" y="194"/>
                </a:cubicBezTo>
                <a:cubicBezTo>
                  <a:pt x="214" y="196"/>
                  <a:pt x="216" y="199"/>
                  <a:pt x="217" y="201"/>
                </a:cubicBezTo>
                <a:cubicBezTo>
                  <a:pt x="217" y="216"/>
                  <a:pt x="217" y="216"/>
                  <a:pt x="217" y="216"/>
                </a:cubicBezTo>
                <a:cubicBezTo>
                  <a:pt x="217" y="216"/>
                  <a:pt x="217" y="216"/>
                  <a:pt x="217" y="216"/>
                </a:cubicBezTo>
                <a:cubicBezTo>
                  <a:pt x="196" y="223"/>
                  <a:pt x="196" y="223"/>
                  <a:pt x="196" y="223"/>
                </a:cubicBezTo>
                <a:cubicBezTo>
                  <a:pt x="189" y="226"/>
                  <a:pt x="189" y="230"/>
                  <a:pt x="186" y="236"/>
                </a:cubicBezTo>
                <a:cubicBezTo>
                  <a:pt x="180" y="237"/>
                  <a:pt x="176" y="241"/>
                  <a:pt x="179" y="247"/>
                </a:cubicBezTo>
                <a:cubicBezTo>
                  <a:pt x="184" y="254"/>
                  <a:pt x="191" y="254"/>
                  <a:pt x="179" y="258"/>
                </a:cubicBezTo>
                <a:cubicBezTo>
                  <a:pt x="173" y="260"/>
                  <a:pt x="169" y="263"/>
                  <a:pt x="163" y="265"/>
                </a:cubicBezTo>
                <a:cubicBezTo>
                  <a:pt x="159" y="266"/>
                  <a:pt x="145" y="264"/>
                  <a:pt x="143" y="262"/>
                </a:cubicBezTo>
                <a:cubicBezTo>
                  <a:pt x="141" y="259"/>
                  <a:pt x="141" y="256"/>
                  <a:pt x="138" y="256"/>
                </a:cubicBezTo>
                <a:cubicBezTo>
                  <a:pt x="136" y="259"/>
                  <a:pt x="132" y="264"/>
                  <a:pt x="128" y="264"/>
                </a:cubicBezTo>
                <a:cubicBezTo>
                  <a:pt x="121" y="265"/>
                  <a:pt x="116" y="262"/>
                  <a:pt x="109" y="261"/>
                </a:cubicBezTo>
                <a:cubicBezTo>
                  <a:pt x="103" y="260"/>
                  <a:pt x="102" y="271"/>
                  <a:pt x="98" y="273"/>
                </a:cubicBezTo>
                <a:cubicBezTo>
                  <a:pt x="87" y="279"/>
                  <a:pt x="83" y="253"/>
                  <a:pt x="68" y="271"/>
                </a:cubicBezTo>
                <a:cubicBezTo>
                  <a:pt x="61" y="278"/>
                  <a:pt x="48" y="284"/>
                  <a:pt x="38" y="279"/>
                </a:cubicBezTo>
                <a:cubicBezTo>
                  <a:pt x="38" y="279"/>
                  <a:pt x="38" y="279"/>
                  <a:pt x="38" y="279"/>
                </a:cubicBezTo>
                <a:cubicBezTo>
                  <a:pt x="38" y="270"/>
                  <a:pt x="38" y="266"/>
                  <a:pt x="32" y="259"/>
                </a:cubicBezTo>
                <a:cubicBezTo>
                  <a:pt x="28" y="253"/>
                  <a:pt x="18" y="247"/>
                  <a:pt x="18" y="239"/>
                </a:cubicBezTo>
                <a:cubicBezTo>
                  <a:pt x="18" y="235"/>
                  <a:pt x="20" y="228"/>
                  <a:pt x="15" y="226"/>
                </a:cubicBezTo>
                <a:cubicBezTo>
                  <a:pt x="6" y="222"/>
                  <a:pt x="5" y="219"/>
                  <a:pt x="0" y="211"/>
                </a:cubicBezTo>
                <a:cubicBezTo>
                  <a:pt x="0" y="211"/>
                  <a:pt x="0" y="211"/>
                  <a:pt x="0" y="211"/>
                </a:cubicBezTo>
                <a:cubicBezTo>
                  <a:pt x="6" y="206"/>
                  <a:pt x="15" y="209"/>
                  <a:pt x="19" y="202"/>
                </a:cubicBezTo>
                <a:cubicBezTo>
                  <a:pt x="23" y="197"/>
                  <a:pt x="27" y="188"/>
                  <a:pt x="28" y="181"/>
                </a:cubicBezTo>
                <a:cubicBezTo>
                  <a:pt x="29" y="176"/>
                  <a:pt x="26" y="171"/>
                  <a:pt x="28" y="166"/>
                </a:cubicBezTo>
                <a:cubicBezTo>
                  <a:pt x="28" y="162"/>
                  <a:pt x="26" y="159"/>
                  <a:pt x="25" y="155"/>
                </a:cubicBezTo>
                <a:cubicBezTo>
                  <a:pt x="25" y="152"/>
                  <a:pt x="22" y="150"/>
                  <a:pt x="21" y="147"/>
                </a:cubicBezTo>
                <a:cubicBezTo>
                  <a:pt x="20" y="141"/>
                  <a:pt x="31" y="135"/>
                  <a:pt x="26" y="129"/>
                </a:cubicBezTo>
                <a:cubicBezTo>
                  <a:pt x="23" y="125"/>
                  <a:pt x="21" y="123"/>
                  <a:pt x="18" y="118"/>
                </a:cubicBezTo>
                <a:cubicBezTo>
                  <a:pt x="17" y="114"/>
                  <a:pt x="22" y="107"/>
                  <a:pt x="18" y="105"/>
                </a:cubicBezTo>
                <a:cubicBezTo>
                  <a:pt x="15" y="103"/>
                  <a:pt x="10" y="104"/>
                  <a:pt x="10" y="99"/>
                </a:cubicBezTo>
                <a:cubicBezTo>
                  <a:pt x="10" y="99"/>
                  <a:pt x="10" y="99"/>
                  <a:pt x="10" y="99"/>
                </a:cubicBezTo>
                <a:cubicBezTo>
                  <a:pt x="18" y="95"/>
                  <a:pt x="18" y="95"/>
                  <a:pt x="18" y="95"/>
                </a:cubicBezTo>
                <a:cubicBezTo>
                  <a:pt x="22" y="96"/>
                  <a:pt x="35" y="96"/>
                  <a:pt x="40" y="94"/>
                </a:cubicBezTo>
                <a:cubicBezTo>
                  <a:pt x="45" y="92"/>
                  <a:pt x="47" y="74"/>
                  <a:pt x="50" y="68"/>
                </a:cubicBezTo>
                <a:cubicBezTo>
                  <a:pt x="53" y="65"/>
                  <a:pt x="57" y="61"/>
                  <a:pt x="56" y="56"/>
                </a:cubicBezTo>
                <a:cubicBezTo>
                  <a:pt x="54" y="50"/>
                  <a:pt x="45" y="51"/>
                  <a:pt x="43" y="44"/>
                </a:cubicBezTo>
                <a:cubicBezTo>
                  <a:pt x="43" y="41"/>
                  <a:pt x="43" y="35"/>
                  <a:pt x="41" y="32"/>
                </a:cubicBezTo>
                <a:cubicBezTo>
                  <a:pt x="40" y="28"/>
                  <a:pt x="41" y="27"/>
                  <a:pt x="44" y="27"/>
                </a:cubicBezTo>
                <a:cubicBezTo>
                  <a:pt x="50" y="26"/>
                  <a:pt x="54" y="12"/>
                  <a:pt x="60" y="8"/>
                </a:cubicBezTo>
                <a:cubicBezTo>
                  <a:pt x="61" y="9"/>
                  <a:pt x="63" y="12"/>
                  <a:pt x="65" y="13"/>
                </a:cubicBezTo>
                <a:cubicBezTo>
                  <a:pt x="70" y="14"/>
                  <a:pt x="70" y="8"/>
                  <a:pt x="72" y="6"/>
                </a:cubicBezTo>
                <a:cubicBezTo>
                  <a:pt x="76" y="0"/>
                  <a:pt x="76" y="0"/>
                  <a:pt x="76" y="0"/>
                </a:cubicBezTo>
                <a:cubicBezTo>
                  <a:pt x="76" y="0"/>
                  <a:pt x="76" y="0"/>
                  <a:pt x="76" y="0"/>
                </a:cubicBezTo>
                <a:cubicBezTo>
                  <a:pt x="78" y="0"/>
                  <a:pt x="82" y="0"/>
                  <a:pt x="84" y="0"/>
                </a:cubicBezTo>
                <a:cubicBezTo>
                  <a:pt x="86" y="1"/>
                  <a:pt x="87" y="3"/>
                  <a:pt x="89" y="4"/>
                </a:cubicBezTo>
                <a:cubicBezTo>
                  <a:pt x="93" y="5"/>
                  <a:pt x="98" y="2"/>
                  <a:pt x="102" y="5"/>
                </a:cubicBezTo>
                <a:cubicBezTo>
                  <a:pt x="105" y="7"/>
                  <a:pt x="103" y="7"/>
                  <a:pt x="108" y="7"/>
                </a:cubicBezTo>
                <a:cubicBezTo>
                  <a:pt x="116" y="7"/>
                  <a:pt x="111" y="8"/>
                  <a:pt x="114" y="13"/>
                </a:cubicBezTo>
                <a:cubicBezTo>
                  <a:pt x="115" y="15"/>
                  <a:pt x="123" y="17"/>
                  <a:pt x="125" y="17"/>
                </a:cubicBezTo>
                <a:cubicBezTo>
                  <a:pt x="135" y="23"/>
                  <a:pt x="135" y="23"/>
                  <a:pt x="135" y="23"/>
                </a:cubicBezTo>
                <a:cubicBezTo>
                  <a:pt x="136" y="20"/>
                  <a:pt x="137" y="18"/>
                  <a:pt x="139" y="15"/>
                </a:cubicBezTo>
                <a:cubicBezTo>
                  <a:pt x="141" y="12"/>
                  <a:pt x="142" y="12"/>
                  <a:pt x="144" y="1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4" name="Freeform 52"/>
          <p:cNvSpPr>
            <a:spLocks/>
          </p:cNvSpPr>
          <p:nvPr/>
        </p:nvSpPr>
        <p:spPr bwMode="auto">
          <a:xfrm>
            <a:off x="7540645" y="1366838"/>
            <a:ext cx="1050319" cy="573125"/>
          </a:xfrm>
          <a:custGeom>
            <a:avLst/>
            <a:gdLst/>
            <a:ahLst/>
            <a:cxnLst>
              <a:cxn ang="0">
                <a:pos x="76" y="13"/>
              </a:cxn>
              <a:cxn ang="0">
                <a:pos x="108" y="25"/>
              </a:cxn>
              <a:cxn ang="0">
                <a:pos x="153" y="6"/>
              </a:cxn>
              <a:cxn ang="0">
                <a:pos x="183" y="35"/>
              </a:cxn>
              <a:cxn ang="0">
                <a:pos x="188" y="64"/>
              </a:cxn>
              <a:cxn ang="0">
                <a:pos x="225" y="98"/>
              </a:cxn>
              <a:cxn ang="0">
                <a:pos x="261" y="73"/>
              </a:cxn>
              <a:cxn ang="0">
                <a:pos x="315" y="105"/>
              </a:cxn>
              <a:cxn ang="0">
                <a:pos x="343" y="120"/>
              </a:cxn>
              <a:cxn ang="0">
                <a:pos x="343" y="120"/>
              </a:cxn>
              <a:cxn ang="0">
                <a:pos x="337" y="129"/>
              </a:cxn>
              <a:cxn ang="0">
                <a:pos x="327" y="129"/>
              </a:cxn>
              <a:cxn ang="0">
                <a:pos x="314" y="130"/>
              </a:cxn>
              <a:cxn ang="0">
                <a:pos x="310" y="148"/>
              </a:cxn>
              <a:cxn ang="0">
                <a:pos x="300" y="160"/>
              </a:cxn>
              <a:cxn ang="0">
                <a:pos x="294" y="164"/>
              </a:cxn>
              <a:cxn ang="0">
                <a:pos x="279" y="166"/>
              </a:cxn>
              <a:cxn ang="0">
                <a:pos x="266" y="171"/>
              </a:cxn>
              <a:cxn ang="0">
                <a:pos x="266" y="171"/>
              </a:cxn>
              <a:cxn ang="0">
                <a:pos x="262" y="169"/>
              </a:cxn>
              <a:cxn ang="0">
                <a:pos x="250" y="170"/>
              </a:cxn>
              <a:cxn ang="0">
                <a:pos x="238" y="174"/>
              </a:cxn>
              <a:cxn ang="0">
                <a:pos x="231" y="174"/>
              </a:cxn>
              <a:cxn ang="0">
                <a:pos x="231" y="174"/>
              </a:cxn>
              <a:cxn ang="0">
                <a:pos x="219" y="170"/>
              </a:cxn>
              <a:cxn ang="0">
                <a:pos x="216" y="157"/>
              </a:cxn>
              <a:cxn ang="0">
                <a:pos x="203" y="155"/>
              </a:cxn>
              <a:cxn ang="0">
                <a:pos x="183" y="176"/>
              </a:cxn>
              <a:cxn ang="0">
                <a:pos x="143" y="184"/>
              </a:cxn>
              <a:cxn ang="0">
                <a:pos x="125" y="175"/>
              </a:cxn>
              <a:cxn ang="0">
                <a:pos x="114" y="173"/>
              </a:cxn>
              <a:cxn ang="0">
                <a:pos x="106" y="164"/>
              </a:cxn>
              <a:cxn ang="0">
                <a:pos x="87" y="160"/>
              </a:cxn>
              <a:cxn ang="0">
                <a:pos x="84" y="147"/>
              </a:cxn>
              <a:cxn ang="0">
                <a:pos x="66" y="145"/>
              </a:cxn>
              <a:cxn ang="0">
                <a:pos x="55" y="143"/>
              </a:cxn>
              <a:cxn ang="0">
                <a:pos x="43" y="137"/>
              </a:cxn>
              <a:cxn ang="0">
                <a:pos x="31" y="134"/>
              </a:cxn>
              <a:cxn ang="0">
                <a:pos x="31" y="134"/>
              </a:cxn>
              <a:cxn ang="0">
                <a:pos x="22" y="133"/>
              </a:cxn>
              <a:cxn ang="0">
                <a:pos x="7" y="132"/>
              </a:cxn>
              <a:cxn ang="0">
                <a:pos x="7" y="124"/>
              </a:cxn>
              <a:cxn ang="0">
                <a:pos x="12" y="119"/>
              </a:cxn>
              <a:cxn ang="0">
                <a:pos x="9" y="113"/>
              </a:cxn>
              <a:cxn ang="0">
                <a:pos x="0" y="107"/>
              </a:cxn>
              <a:cxn ang="0">
                <a:pos x="0" y="96"/>
              </a:cxn>
              <a:cxn ang="0">
                <a:pos x="0" y="96"/>
              </a:cxn>
              <a:cxn ang="0">
                <a:pos x="3" y="94"/>
              </a:cxn>
              <a:cxn ang="0">
                <a:pos x="5" y="88"/>
              </a:cxn>
              <a:cxn ang="0">
                <a:pos x="12" y="83"/>
              </a:cxn>
              <a:cxn ang="0">
                <a:pos x="23" y="79"/>
              </a:cxn>
              <a:cxn ang="0">
                <a:pos x="38" y="84"/>
              </a:cxn>
              <a:cxn ang="0">
                <a:pos x="58" y="103"/>
              </a:cxn>
              <a:cxn ang="0">
                <a:pos x="72" y="96"/>
              </a:cxn>
              <a:cxn ang="0">
                <a:pos x="70" y="83"/>
              </a:cxn>
              <a:cxn ang="0">
                <a:pos x="79" y="88"/>
              </a:cxn>
              <a:cxn ang="0">
                <a:pos x="81" y="71"/>
              </a:cxn>
              <a:cxn ang="0">
                <a:pos x="77" y="56"/>
              </a:cxn>
              <a:cxn ang="0">
                <a:pos x="68" y="51"/>
              </a:cxn>
              <a:cxn ang="0">
                <a:pos x="62" y="33"/>
              </a:cxn>
              <a:cxn ang="0">
                <a:pos x="68" y="27"/>
              </a:cxn>
              <a:cxn ang="0">
                <a:pos x="76" y="13"/>
              </a:cxn>
            </a:cxnLst>
            <a:rect l="0" t="0" r="r" b="b"/>
            <a:pathLst>
              <a:path w="343" h="187">
                <a:moveTo>
                  <a:pt x="76" y="13"/>
                </a:moveTo>
                <a:cubicBezTo>
                  <a:pt x="87" y="20"/>
                  <a:pt x="99" y="25"/>
                  <a:pt x="108" y="25"/>
                </a:cubicBezTo>
                <a:cubicBezTo>
                  <a:pt x="125" y="24"/>
                  <a:pt x="135" y="12"/>
                  <a:pt x="153" y="6"/>
                </a:cubicBezTo>
                <a:cubicBezTo>
                  <a:pt x="170" y="0"/>
                  <a:pt x="183" y="18"/>
                  <a:pt x="183" y="35"/>
                </a:cubicBezTo>
                <a:cubicBezTo>
                  <a:pt x="184" y="46"/>
                  <a:pt x="179" y="56"/>
                  <a:pt x="188" y="64"/>
                </a:cubicBezTo>
                <a:cubicBezTo>
                  <a:pt x="225" y="98"/>
                  <a:pt x="225" y="98"/>
                  <a:pt x="225" y="98"/>
                </a:cubicBezTo>
                <a:cubicBezTo>
                  <a:pt x="238" y="110"/>
                  <a:pt x="258" y="83"/>
                  <a:pt x="261" y="73"/>
                </a:cubicBezTo>
                <a:cubicBezTo>
                  <a:pt x="282" y="73"/>
                  <a:pt x="311" y="83"/>
                  <a:pt x="315" y="105"/>
                </a:cubicBezTo>
                <a:cubicBezTo>
                  <a:pt x="317" y="115"/>
                  <a:pt x="334" y="120"/>
                  <a:pt x="343" y="120"/>
                </a:cubicBezTo>
                <a:cubicBezTo>
                  <a:pt x="343" y="120"/>
                  <a:pt x="343" y="120"/>
                  <a:pt x="343" y="120"/>
                </a:cubicBezTo>
                <a:cubicBezTo>
                  <a:pt x="337" y="129"/>
                  <a:pt x="337" y="129"/>
                  <a:pt x="337" y="129"/>
                </a:cubicBezTo>
                <a:cubicBezTo>
                  <a:pt x="334" y="133"/>
                  <a:pt x="331" y="130"/>
                  <a:pt x="327" y="129"/>
                </a:cubicBezTo>
                <a:cubicBezTo>
                  <a:pt x="325" y="129"/>
                  <a:pt x="315" y="129"/>
                  <a:pt x="314" y="130"/>
                </a:cubicBezTo>
                <a:cubicBezTo>
                  <a:pt x="314" y="138"/>
                  <a:pt x="314" y="140"/>
                  <a:pt x="310" y="148"/>
                </a:cubicBezTo>
                <a:cubicBezTo>
                  <a:pt x="308" y="152"/>
                  <a:pt x="303" y="156"/>
                  <a:pt x="300" y="160"/>
                </a:cubicBezTo>
                <a:cubicBezTo>
                  <a:pt x="296" y="160"/>
                  <a:pt x="297" y="161"/>
                  <a:pt x="294" y="164"/>
                </a:cubicBezTo>
                <a:cubicBezTo>
                  <a:pt x="291" y="167"/>
                  <a:pt x="284" y="165"/>
                  <a:pt x="279" y="166"/>
                </a:cubicBezTo>
                <a:cubicBezTo>
                  <a:pt x="275" y="166"/>
                  <a:pt x="270" y="168"/>
                  <a:pt x="266" y="171"/>
                </a:cubicBezTo>
                <a:cubicBezTo>
                  <a:pt x="266" y="171"/>
                  <a:pt x="266" y="171"/>
                  <a:pt x="266" y="171"/>
                </a:cubicBezTo>
                <a:cubicBezTo>
                  <a:pt x="262" y="169"/>
                  <a:pt x="262" y="169"/>
                  <a:pt x="262" y="169"/>
                </a:cubicBezTo>
                <a:cubicBezTo>
                  <a:pt x="258" y="168"/>
                  <a:pt x="254" y="169"/>
                  <a:pt x="250" y="170"/>
                </a:cubicBezTo>
                <a:cubicBezTo>
                  <a:pt x="246" y="172"/>
                  <a:pt x="243" y="175"/>
                  <a:pt x="238" y="174"/>
                </a:cubicBezTo>
                <a:cubicBezTo>
                  <a:pt x="235" y="174"/>
                  <a:pt x="234" y="172"/>
                  <a:pt x="231" y="174"/>
                </a:cubicBezTo>
                <a:cubicBezTo>
                  <a:pt x="231" y="174"/>
                  <a:pt x="231" y="174"/>
                  <a:pt x="231" y="174"/>
                </a:cubicBezTo>
                <a:cubicBezTo>
                  <a:pt x="227" y="174"/>
                  <a:pt x="221" y="172"/>
                  <a:pt x="219" y="170"/>
                </a:cubicBezTo>
                <a:cubicBezTo>
                  <a:pt x="216" y="167"/>
                  <a:pt x="219" y="158"/>
                  <a:pt x="216" y="157"/>
                </a:cubicBezTo>
                <a:cubicBezTo>
                  <a:pt x="214" y="155"/>
                  <a:pt x="206" y="155"/>
                  <a:pt x="203" y="155"/>
                </a:cubicBezTo>
                <a:cubicBezTo>
                  <a:pt x="191" y="156"/>
                  <a:pt x="189" y="167"/>
                  <a:pt x="183" y="176"/>
                </a:cubicBezTo>
                <a:cubicBezTo>
                  <a:pt x="174" y="187"/>
                  <a:pt x="156" y="183"/>
                  <a:pt x="143" y="184"/>
                </a:cubicBezTo>
                <a:cubicBezTo>
                  <a:pt x="132" y="185"/>
                  <a:pt x="132" y="176"/>
                  <a:pt x="125" y="175"/>
                </a:cubicBezTo>
                <a:cubicBezTo>
                  <a:pt x="121" y="174"/>
                  <a:pt x="117" y="174"/>
                  <a:pt x="114" y="173"/>
                </a:cubicBezTo>
                <a:cubicBezTo>
                  <a:pt x="109" y="171"/>
                  <a:pt x="109" y="165"/>
                  <a:pt x="106" y="164"/>
                </a:cubicBezTo>
                <a:cubicBezTo>
                  <a:pt x="100" y="161"/>
                  <a:pt x="93" y="163"/>
                  <a:pt x="87" y="160"/>
                </a:cubicBezTo>
                <a:cubicBezTo>
                  <a:pt x="81" y="156"/>
                  <a:pt x="86" y="149"/>
                  <a:pt x="84" y="147"/>
                </a:cubicBezTo>
                <a:cubicBezTo>
                  <a:pt x="81" y="145"/>
                  <a:pt x="70" y="146"/>
                  <a:pt x="66" y="145"/>
                </a:cubicBezTo>
                <a:cubicBezTo>
                  <a:pt x="61" y="143"/>
                  <a:pt x="61" y="141"/>
                  <a:pt x="55" y="143"/>
                </a:cubicBezTo>
                <a:cubicBezTo>
                  <a:pt x="47" y="145"/>
                  <a:pt x="50" y="139"/>
                  <a:pt x="43" y="137"/>
                </a:cubicBezTo>
                <a:cubicBezTo>
                  <a:pt x="39" y="136"/>
                  <a:pt x="34" y="135"/>
                  <a:pt x="31" y="134"/>
                </a:cubicBezTo>
                <a:cubicBezTo>
                  <a:pt x="31" y="134"/>
                  <a:pt x="31" y="134"/>
                  <a:pt x="31" y="134"/>
                </a:cubicBezTo>
                <a:cubicBezTo>
                  <a:pt x="22" y="133"/>
                  <a:pt x="22" y="133"/>
                  <a:pt x="22" y="133"/>
                </a:cubicBezTo>
                <a:cubicBezTo>
                  <a:pt x="17" y="133"/>
                  <a:pt x="12" y="133"/>
                  <a:pt x="7" y="132"/>
                </a:cubicBezTo>
                <a:cubicBezTo>
                  <a:pt x="2" y="131"/>
                  <a:pt x="5" y="126"/>
                  <a:pt x="7" y="124"/>
                </a:cubicBezTo>
                <a:cubicBezTo>
                  <a:pt x="8" y="123"/>
                  <a:pt x="12" y="121"/>
                  <a:pt x="12" y="119"/>
                </a:cubicBezTo>
                <a:cubicBezTo>
                  <a:pt x="12" y="118"/>
                  <a:pt x="11" y="114"/>
                  <a:pt x="9" y="113"/>
                </a:cubicBezTo>
                <a:cubicBezTo>
                  <a:pt x="6" y="111"/>
                  <a:pt x="2" y="110"/>
                  <a:pt x="0" y="107"/>
                </a:cubicBezTo>
                <a:cubicBezTo>
                  <a:pt x="0" y="96"/>
                  <a:pt x="0" y="96"/>
                  <a:pt x="0" y="96"/>
                </a:cubicBezTo>
                <a:cubicBezTo>
                  <a:pt x="0" y="96"/>
                  <a:pt x="0" y="96"/>
                  <a:pt x="0" y="96"/>
                </a:cubicBezTo>
                <a:cubicBezTo>
                  <a:pt x="1" y="96"/>
                  <a:pt x="2" y="95"/>
                  <a:pt x="3" y="94"/>
                </a:cubicBezTo>
                <a:cubicBezTo>
                  <a:pt x="5" y="93"/>
                  <a:pt x="3" y="89"/>
                  <a:pt x="5" y="88"/>
                </a:cubicBezTo>
                <a:cubicBezTo>
                  <a:pt x="7" y="85"/>
                  <a:pt x="10" y="85"/>
                  <a:pt x="12" y="83"/>
                </a:cubicBezTo>
                <a:cubicBezTo>
                  <a:pt x="13" y="82"/>
                  <a:pt x="19" y="81"/>
                  <a:pt x="23" y="79"/>
                </a:cubicBezTo>
                <a:cubicBezTo>
                  <a:pt x="33" y="75"/>
                  <a:pt x="29" y="74"/>
                  <a:pt x="38" y="84"/>
                </a:cubicBezTo>
                <a:cubicBezTo>
                  <a:pt x="45" y="92"/>
                  <a:pt x="45" y="104"/>
                  <a:pt x="58" y="103"/>
                </a:cubicBezTo>
                <a:cubicBezTo>
                  <a:pt x="64" y="103"/>
                  <a:pt x="68" y="99"/>
                  <a:pt x="72" y="96"/>
                </a:cubicBezTo>
                <a:cubicBezTo>
                  <a:pt x="71" y="92"/>
                  <a:pt x="70" y="87"/>
                  <a:pt x="70" y="83"/>
                </a:cubicBezTo>
                <a:cubicBezTo>
                  <a:pt x="71" y="82"/>
                  <a:pt x="78" y="87"/>
                  <a:pt x="79" y="88"/>
                </a:cubicBezTo>
                <a:cubicBezTo>
                  <a:pt x="84" y="89"/>
                  <a:pt x="81" y="74"/>
                  <a:pt x="81" y="71"/>
                </a:cubicBezTo>
                <a:cubicBezTo>
                  <a:pt x="80" y="65"/>
                  <a:pt x="82" y="60"/>
                  <a:pt x="77" y="56"/>
                </a:cubicBezTo>
                <a:cubicBezTo>
                  <a:pt x="75" y="55"/>
                  <a:pt x="67" y="54"/>
                  <a:pt x="68" y="51"/>
                </a:cubicBezTo>
                <a:cubicBezTo>
                  <a:pt x="72" y="42"/>
                  <a:pt x="64" y="39"/>
                  <a:pt x="62" y="33"/>
                </a:cubicBezTo>
                <a:cubicBezTo>
                  <a:pt x="61" y="31"/>
                  <a:pt x="67" y="28"/>
                  <a:pt x="68" y="27"/>
                </a:cubicBezTo>
                <a:cubicBezTo>
                  <a:pt x="71" y="24"/>
                  <a:pt x="73" y="16"/>
                  <a:pt x="76" y="1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5" name="Freeform 53"/>
          <p:cNvSpPr>
            <a:spLocks/>
          </p:cNvSpPr>
          <p:nvPr/>
        </p:nvSpPr>
        <p:spPr bwMode="auto">
          <a:xfrm>
            <a:off x="5267826" y="2321225"/>
            <a:ext cx="961767" cy="698572"/>
          </a:xfrm>
          <a:custGeom>
            <a:avLst/>
            <a:gdLst/>
            <a:ahLst/>
            <a:cxnLst>
              <a:cxn ang="0">
                <a:pos x="22" y="100"/>
              </a:cxn>
              <a:cxn ang="0">
                <a:pos x="36" y="115"/>
              </a:cxn>
              <a:cxn ang="0">
                <a:pos x="52" y="129"/>
              </a:cxn>
              <a:cxn ang="0">
                <a:pos x="59" y="152"/>
              </a:cxn>
              <a:cxn ang="0">
                <a:pos x="59" y="167"/>
              </a:cxn>
              <a:cxn ang="0">
                <a:pos x="67" y="183"/>
              </a:cxn>
              <a:cxn ang="0">
                <a:pos x="71" y="189"/>
              </a:cxn>
              <a:cxn ang="0">
                <a:pos x="99" y="214"/>
              </a:cxn>
              <a:cxn ang="0">
                <a:pos x="135" y="211"/>
              </a:cxn>
              <a:cxn ang="0">
                <a:pos x="147" y="198"/>
              </a:cxn>
              <a:cxn ang="0">
                <a:pos x="180" y="185"/>
              </a:cxn>
              <a:cxn ang="0">
                <a:pos x="210" y="200"/>
              </a:cxn>
              <a:cxn ang="0">
                <a:pos x="235" y="218"/>
              </a:cxn>
              <a:cxn ang="0">
                <a:pos x="246" y="228"/>
              </a:cxn>
              <a:cxn ang="0">
                <a:pos x="254" y="221"/>
              </a:cxn>
              <a:cxn ang="0">
                <a:pos x="273" y="214"/>
              </a:cxn>
              <a:cxn ang="0">
                <a:pos x="280" y="206"/>
              </a:cxn>
              <a:cxn ang="0">
                <a:pos x="295" y="189"/>
              </a:cxn>
              <a:cxn ang="0">
                <a:pos x="311" y="168"/>
              </a:cxn>
              <a:cxn ang="0">
                <a:pos x="300" y="132"/>
              </a:cxn>
              <a:cxn ang="0">
                <a:pos x="297" y="110"/>
              </a:cxn>
              <a:cxn ang="0">
                <a:pos x="269" y="96"/>
              </a:cxn>
              <a:cxn ang="0">
                <a:pos x="276" y="78"/>
              </a:cxn>
              <a:cxn ang="0">
                <a:pos x="281" y="74"/>
              </a:cxn>
              <a:cxn ang="0">
                <a:pos x="273" y="61"/>
              </a:cxn>
              <a:cxn ang="0">
                <a:pos x="257" y="35"/>
              </a:cxn>
              <a:cxn ang="0">
                <a:pos x="226" y="33"/>
              </a:cxn>
              <a:cxn ang="0">
                <a:pos x="171" y="25"/>
              </a:cxn>
              <a:cxn ang="0">
                <a:pos x="131" y="26"/>
              </a:cxn>
              <a:cxn ang="0">
                <a:pos x="127" y="10"/>
              </a:cxn>
              <a:cxn ang="0">
                <a:pos x="105" y="0"/>
              </a:cxn>
              <a:cxn ang="0">
                <a:pos x="85" y="16"/>
              </a:cxn>
              <a:cxn ang="0">
                <a:pos x="71" y="33"/>
              </a:cxn>
              <a:cxn ang="0">
                <a:pos x="55" y="49"/>
              </a:cxn>
              <a:cxn ang="0">
                <a:pos x="47" y="58"/>
              </a:cxn>
              <a:cxn ang="0">
                <a:pos x="38" y="69"/>
              </a:cxn>
              <a:cxn ang="0">
                <a:pos x="6" y="86"/>
              </a:cxn>
            </a:cxnLst>
            <a:rect l="0" t="0" r="r" b="b"/>
            <a:pathLst>
              <a:path w="314" h="228">
                <a:moveTo>
                  <a:pt x="5" y="105"/>
                </a:moveTo>
                <a:cubicBezTo>
                  <a:pt x="22" y="100"/>
                  <a:pt x="22" y="100"/>
                  <a:pt x="22" y="100"/>
                </a:cubicBezTo>
                <a:cubicBezTo>
                  <a:pt x="23" y="100"/>
                  <a:pt x="30" y="99"/>
                  <a:pt x="30" y="100"/>
                </a:cubicBezTo>
                <a:cubicBezTo>
                  <a:pt x="31" y="106"/>
                  <a:pt x="35" y="110"/>
                  <a:pt x="36" y="115"/>
                </a:cubicBezTo>
                <a:cubicBezTo>
                  <a:pt x="38" y="120"/>
                  <a:pt x="39" y="124"/>
                  <a:pt x="44" y="126"/>
                </a:cubicBezTo>
                <a:cubicBezTo>
                  <a:pt x="46" y="127"/>
                  <a:pt x="52" y="127"/>
                  <a:pt x="52" y="129"/>
                </a:cubicBezTo>
                <a:cubicBezTo>
                  <a:pt x="53" y="143"/>
                  <a:pt x="53" y="143"/>
                  <a:pt x="53" y="143"/>
                </a:cubicBezTo>
                <a:cubicBezTo>
                  <a:pt x="53" y="145"/>
                  <a:pt x="60" y="152"/>
                  <a:pt x="59" y="152"/>
                </a:cubicBezTo>
                <a:cubicBezTo>
                  <a:pt x="59" y="154"/>
                  <a:pt x="54" y="157"/>
                  <a:pt x="54" y="160"/>
                </a:cubicBezTo>
                <a:cubicBezTo>
                  <a:pt x="54" y="163"/>
                  <a:pt x="57" y="165"/>
                  <a:pt x="59" y="167"/>
                </a:cubicBezTo>
                <a:cubicBezTo>
                  <a:pt x="60" y="169"/>
                  <a:pt x="59" y="173"/>
                  <a:pt x="60" y="176"/>
                </a:cubicBezTo>
                <a:cubicBezTo>
                  <a:pt x="62" y="179"/>
                  <a:pt x="64" y="181"/>
                  <a:pt x="67" y="183"/>
                </a:cubicBezTo>
                <a:cubicBezTo>
                  <a:pt x="71" y="189"/>
                  <a:pt x="71" y="189"/>
                  <a:pt x="71" y="189"/>
                </a:cubicBezTo>
                <a:cubicBezTo>
                  <a:pt x="71" y="189"/>
                  <a:pt x="71" y="189"/>
                  <a:pt x="71" y="189"/>
                </a:cubicBezTo>
                <a:cubicBezTo>
                  <a:pt x="83" y="194"/>
                  <a:pt x="75" y="205"/>
                  <a:pt x="86" y="212"/>
                </a:cubicBezTo>
                <a:cubicBezTo>
                  <a:pt x="89" y="214"/>
                  <a:pt x="95" y="213"/>
                  <a:pt x="99" y="214"/>
                </a:cubicBezTo>
                <a:cubicBezTo>
                  <a:pt x="106" y="216"/>
                  <a:pt x="111" y="228"/>
                  <a:pt x="120" y="220"/>
                </a:cubicBezTo>
                <a:cubicBezTo>
                  <a:pt x="127" y="215"/>
                  <a:pt x="127" y="212"/>
                  <a:pt x="135" y="211"/>
                </a:cubicBezTo>
                <a:cubicBezTo>
                  <a:pt x="142" y="210"/>
                  <a:pt x="142" y="208"/>
                  <a:pt x="139" y="203"/>
                </a:cubicBezTo>
                <a:cubicBezTo>
                  <a:pt x="135" y="195"/>
                  <a:pt x="140" y="190"/>
                  <a:pt x="147" y="198"/>
                </a:cubicBezTo>
                <a:cubicBezTo>
                  <a:pt x="152" y="203"/>
                  <a:pt x="163" y="195"/>
                  <a:pt x="168" y="193"/>
                </a:cubicBezTo>
                <a:cubicBezTo>
                  <a:pt x="175" y="189"/>
                  <a:pt x="170" y="182"/>
                  <a:pt x="180" y="185"/>
                </a:cubicBezTo>
                <a:cubicBezTo>
                  <a:pt x="187" y="187"/>
                  <a:pt x="195" y="185"/>
                  <a:pt x="202" y="185"/>
                </a:cubicBezTo>
                <a:cubicBezTo>
                  <a:pt x="205" y="190"/>
                  <a:pt x="202" y="197"/>
                  <a:pt x="210" y="200"/>
                </a:cubicBezTo>
                <a:cubicBezTo>
                  <a:pt x="213" y="202"/>
                  <a:pt x="221" y="201"/>
                  <a:pt x="221" y="206"/>
                </a:cubicBezTo>
                <a:cubicBezTo>
                  <a:pt x="223" y="219"/>
                  <a:pt x="232" y="211"/>
                  <a:pt x="235" y="218"/>
                </a:cubicBezTo>
                <a:cubicBezTo>
                  <a:pt x="236" y="220"/>
                  <a:pt x="234" y="224"/>
                  <a:pt x="235" y="226"/>
                </a:cubicBezTo>
                <a:cubicBezTo>
                  <a:pt x="237" y="228"/>
                  <a:pt x="243" y="228"/>
                  <a:pt x="246" y="228"/>
                </a:cubicBezTo>
                <a:cubicBezTo>
                  <a:pt x="246" y="228"/>
                  <a:pt x="246" y="228"/>
                  <a:pt x="246" y="228"/>
                </a:cubicBezTo>
                <a:cubicBezTo>
                  <a:pt x="248" y="223"/>
                  <a:pt x="249" y="222"/>
                  <a:pt x="254" y="221"/>
                </a:cubicBezTo>
                <a:cubicBezTo>
                  <a:pt x="256" y="220"/>
                  <a:pt x="260" y="220"/>
                  <a:pt x="262" y="220"/>
                </a:cubicBezTo>
                <a:cubicBezTo>
                  <a:pt x="267" y="219"/>
                  <a:pt x="269" y="217"/>
                  <a:pt x="273" y="214"/>
                </a:cubicBezTo>
                <a:cubicBezTo>
                  <a:pt x="274" y="212"/>
                  <a:pt x="279" y="208"/>
                  <a:pt x="280" y="206"/>
                </a:cubicBezTo>
                <a:cubicBezTo>
                  <a:pt x="280" y="206"/>
                  <a:pt x="280" y="206"/>
                  <a:pt x="280" y="206"/>
                </a:cubicBezTo>
                <a:cubicBezTo>
                  <a:pt x="280" y="202"/>
                  <a:pt x="280" y="202"/>
                  <a:pt x="280" y="202"/>
                </a:cubicBezTo>
                <a:cubicBezTo>
                  <a:pt x="287" y="201"/>
                  <a:pt x="288" y="195"/>
                  <a:pt x="295" y="189"/>
                </a:cubicBezTo>
                <a:cubicBezTo>
                  <a:pt x="298" y="187"/>
                  <a:pt x="306" y="183"/>
                  <a:pt x="309" y="181"/>
                </a:cubicBezTo>
                <a:cubicBezTo>
                  <a:pt x="313" y="179"/>
                  <a:pt x="314" y="171"/>
                  <a:pt x="311" y="168"/>
                </a:cubicBezTo>
                <a:cubicBezTo>
                  <a:pt x="309" y="165"/>
                  <a:pt x="303" y="163"/>
                  <a:pt x="302" y="160"/>
                </a:cubicBezTo>
                <a:cubicBezTo>
                  <a:pt x="299" y="150"/>
                  <a:pt x="304" y="141"/>
                  <a:pt x="300" y="132"/>
                </a:cubicBezTo>
                <a:cubicBezTo>
                  <a:pt x="299" y="128"/>
                  <a:pt x="288" y="121"/>
                  <a:pt x="293" y="117"/>
                </a:cubicBezTo>
                <a:cubicBezTo>
                  <a:pt x="296" y="114"/>
                  <a:pt x="296" y="112"/>
                  <a:pt x="297" y="110"/>
                </a:cubicBezTo>
                <a:cubicBezTo>
                  <a:pt x="293" y="102"/>
                  <a:pt x="284" y="98"/>
                  <a:pt x="276" y="98"/>
                </a:cubicBezTo>
                <a:cubicBezTo>
                  <a:pt x="273" y="98"/>
                  <a:pt x="271" y="97"/>
                  <a:pt x="269" y="96"/>
                </a:cubicBezTo>
                <a:cubicBezTo>
                  <a:pt x="268" y="93"/>
                  <a:pt x="271" y="88"/>
                  <a:pt x="271" y="86"/>
                </a:cubicBezTo>
                <a:cubicBezTo>
                  <a:pt x="271" y="82"/>
                  <a:pt x="273" y="80"/>
                  <a:pt x="276" y="78"/>
                </a:cubicBezTo>
                <a:cubicBezTo>
                  <a:pt x="281" y="74"/>
                  <a:pt x="281" y="74"/>
                  <a:pt x="281" y="74"/>
                </a:cubicBezTo>
                <a:cubicBezTo>
                  <a:pt x="281" y="74"/>
                  <a:pt x="281" y="74"/>
                  <a:pt x="281" y="74"/>
                </a:cubicBezTo>
                <a:cubicBezTo>
                  <a:pt x="286" y="72"/>
                  <a:pt x="288" y="75"/>
                  <a:pt x="287" y="67"/>
                </a:cubicBezTo>
                <a:cubicBezTo>
                  <a:pt x="285" y="57"/>
                  <a:pt x="279" y="63"/>
                  <a:pt x="273" y="61"/>
                </a:cubicBezTo>
                <a:cubicBezTo>
                  <a:pt x="264" y="57"/>
                  <a:pt x="265" y="47"/>
                  <a:pt x="261" y="39"/>
                </a:cubicBezTo>
                <a:cubicBezTo>
                  <a:pt x="260" y="38"/>
                  <a:pt x="258" y="35"/>
                  <a:pt x="257" y="35"/>
                </a:cubicBezTo>
                <a:cubicBezTo>
                  <a:pt x="253" y="34"/>
                  <a:pt x="252" y="29"/>
                  <a:pt x="243" y="30"/>
                </a:cubicBezTo>
                <a:cubicBezTo>
                  <a:pt x="237" y="31"/>
                  <a:pt x="232" y="33"/>
                  <a:pt x="226" y="33"/>
                </a:cubicBezTo>
                <a:cubicBezTo>
                  <a:pt x="214" y="33"/>
                  <a:pt x="204" y="21"/>
                  <a:pt x="192" y="25"/>
                </a:cubicBezTo>
                <a:cubicBezTo>
                  <a:pt x="184" y="27"/>
                  <a:pt x="179" y="24"/>
                  <a:pt x="171" y="25"/>
                </a:cubicBezTo>
                <a:cubicBezTo>
                  <a:pt x="159" y="28"/>
                  <a:pt x="148" y="33"/>
                  <a:pt x="135" y="27"/>
                </a:cubicBezTo>
                <a:cubicBezTo>
                  <a:pt x="134" y="26"/>
                  <a:pt x="132" y="26"/>
                  <a:pt x="131" y="26"/>
                </a:cubicBezTo>
                <a:cubicBezTo>
                  <a:pt x="127" y="10"/>
                  <a:pt x="127" y="10"/>
                  <a:pt x="127" y="10"/>
                </a:cubicBezTo>
                <a:cubicBezTo>
                  <a:pt x="127" y="10"/>
                  <a:pt x="127" y="10"/>
                  <a:pt x="127" y="10"/>
                </a:cubicBezTo>
                <a:cubicBezTo>
                  <a:pt x="105" y="0"/>
                  <a:pt x="105" y="0"/>
                  <a:pt x="105" y="0"/>
                </a:cubicBezTo>
                <a:cubicBezTo>
                  <a:pt x="105" y="0"/>
                  <a:pt x="105" y="0"/>
                  <a:pt x="105" y="0"/>
                </a:cubicBezTo>
                <a:cubicBezTo>
                  <a:pt x="98" y="6"/>
                  <a:pt x="98" y="6"/>
                  <a:pt x="98" y="6"/>
                </a:cubicBezTo>
                <a:cubicBezTo>
                  <a:pt x="93" y="8"/>
                  <a:pt x="89" y="12"/>
                  <a:pt x="85" y="16"/>
                </a:cubicBezTo>
                <a:cubicBezTo>
                  <a:pt x="81" y="19"/>
                  <a:pt x="81" y="24"/>
                  <a:pt x="77" y="27"/>
                </a:cubicBezTo>
                <a:cubicBezTo>
                  <a:pt x="75" y="29"/>
                  <a:pt x="73" y="31"/>
                  <a:pt x="71" y="33"/>
                </a:cubicBezTo>
                <a:cubicBezTo>
                  <a:pt x="67" y="37"/>
                  <a:pt x="68" y="38"/>
                  <a:pt x="61" y="38"/>
                </a:cubicBezTo>
                <a:cubicBezTo>
                  <a:pt x="53" y="39"/>
                  <a:pt x="60" y="48"/>
                  <a:pt x="55" y="49"/>
                </a:cubicBezTo>
                <a:cubicBezTo>
                  <a:pt x="53" y="50"/>
                  <a:pt x="50" y="48"/>
                  <a:pt x="48" y="49"/>
                </a:cubicBezTo>
                <a:cubicBezTo>
                  <a:pt x="45" y="50"/>
                  <a:pt x="48" y="55"/>
                  <a:pt x="47" y="58"/>
                </a:cubicBezTo>
                <a:cubicBezTo>
                  <a:pt x="47" y="62"/>
                  <a:pt x="50" y="62"/>
                  <a:pt x="48" y="66"/>
                </a:cubicBezTo>
                <a:cubicBezTo>
                  <a:pt x="46" y="69"/>
                  <a:pt x="42" y="70"/>
                  <a:pt x="38" y="69"/>
                </a:cubicBezTo>
                <a:cubicBezTo>
                  <a:pt x="29" y="66"/>
                  <a:pt x="23" y="64"/>
                  <a:pt x="15" y="71"/>
                </a:cubicBezTo>
                <a:cubicBezTo>
                  <a:pt x="10" y="75"/>
                  <a:pt x="10" y="82"/>
                  <a:pt x="6" y="86"/>
                </a:cubicBezTo>
                <a:cubicBezTo>
                  <a:pt x="0" y="90"/>
                  <a:pt x="5" y="98"/>
                  <a:pt x="5" y="105"/>
                </a:cubicBezTo>
                <a:close/>
              </a:path>
            </a:pathLst>
          </a:custGeom>
          <a:solidFill>
            <a:srgbClr val="FF2B2A"/>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6" name="Freeform 54"/>
          <p:cNvSpPr>
            <a:spLocks/>
          </p:cNvSpPr>
          <p:nvPr/>
        </p:nvSpPr>
        <p:spPr bwMode="auto">
          <a:xfrm>
            <a:off x="5656468" y="1971939"/>
            <a:ext cx="1419283" cy="1256939"/>
          </a:xfrm>
          <a:custGeom>
            <a:avLst/>
            <a:gdLst/>
            <a:ahLst/>
            <a:cxnLst>
              <a:cxn ang="0">
                <a:pos x="7" y="118"/>
              </a:cxn>
              <a:cxn ang="0">
                <a:pos x="38" y="84"/>
              </a:cxn>
              <a:cxn ang="0">
                <a:pos x="83" y="84"/>
              </a:cxn>
              <a:cxn ang="0">
                <a:pos x="100" y="90"/>
              </a:cxn>
              <a:cxn ang="0">
                <a:pos x="141" y="86"/>
              </a:cxn>
              <a:cxn ang="0">
                <a:pos x="182" y="72"/>
              </a:cxn>
              <a:cxn ang="0">
                <a:pos x="199" y="56"/>
              </a:cxn>
              <a:cxn ang="0">
                <a:pos x="221" y="45"/>
              </a:cxn>
              <a:cxn ang="0">
                <a:pos x="249" y="17"/>
              </a:cxn>
              <a:cxn ang="0">
                <a:pos x="264" y="0"/>
              </a:cxn>
              <a:cxn ang="0">
                <a:pos x="281" y="2"/>
              </a:cxn>
              <a:cxn ang="0">
                <a:pos x="311" y="28"/>
              </a:cxn>
              <a:cxn ang="0">
                <a:pos x="340" y="59"/>
              </a:cxn>
              <a:cxn ang="0">
                <a:pos x="358" y="73"/>
              </a:cxn>
              <a:cxn ang="0">
                <a:pos x="383" y="72"/>
              </a:cxn>
              <a:cxn ang="0">
                <a:pos x="418" y="82"/>
              </a:cxn>
              <a:cxn ang="0">
                <a:pos x="431" y="93"/>
              </a:cxn>
              <a:cxn ang="0">
                <a:pos x="417" y="119"/>
              </a:cxn>
              <a:cxn ang="0">
                <a:pos x="403" y="139"/>
              </a:cxn>
              <a:cxn ang="0">
                <a:pos x="389" y="164"/>
              </a:cxn>
              <a:cxn ang="0">
                <a:pos x="376" y="197"/>
              </a:cxn>
              <a:cxn ang="0">
                <a:pos x="369" y="219"/>
              </a:cxn>
              <a:cxn ang="0">
                <a:pos x="373" y="238"/>
              </a:cxn>
              <a:cxn ang="0">
                <a:pos x="384" y="264"/>
              </a:cxn>
              <a:cxn ang="0">
                <a:pos x="390" y="268"/>
              </a:cxn>
              <a:cxn ang="0">
                <a:pos x="400" y="287"/>
              </a:cxn>
              <a:cxn ang="0">
                <a:pos x="410" y="302"/>
              </a:cxn>
              <a:cxn ang="0">
                <a:pos x="432" y="322"/>
              </a:cxn>
              <a:cxn ang="0">
                <a:pos x="457" y="334"/>
              </a:cxn>
              <a:cxn ang="0">
                <a:pos x="464" y="339"/>
              </a:cxn>
              <a:cxn ang="0">
                <a:pos x="439" y="353"/>
              </a:cxn>
              <a:cxn ang="0">
                <a:pos x="442" y="389"/>
              </a:cxn>
              <a:cxn ang="0">
                <a:pos x="405" y="410"/>
              </a:cxn>
              <a:cxn ang="0">
                <a:pos x="381" y="384"/>
              </a:cxn>
              <a:cxn ang="0">
                <a:pos x="367" y="329"/>
              </a:cxn>
              <a:cxn ang="0">
                <a:pos x="348" y="315"/>
              </a:cxn>
              <a:cxn ang="0">
                <a:pos x="333" y="305"/>
              </a:cxn>
              <a:cxn ang="0">
                <a:pos x="302" y="295"/>
              </a:cxn>
              <a:cxn ang="0">
                <a:pos x="294" y="323"/>
              </a:cxn>
              <a:cxn ang="0">
                <a:pos x="265" y="345"/>
              </a:cxn>
              <a:cxn ang="0">
                <a:pos x="244" y="352"/>
              </a:cxn>
              <a:cxn ang="0">
                <a:pos x="205" y="345"/>
              </a:cxn>
              <a:cxn ang="0">
                <a:pos x="153" y="320"/>
              </a:cxn>
              <a:cxn ang="0">
                <a:pos x="153" y="316"/>
              </a:cxn>
              <a:cxn ang="0">
                <a:pos x="182" y="295"/>
              </a:cxn>
              <a:cxn ang="0">
                <a:pos x="175" y="274"/>
              </a:cxn>
              <a:cxn ang="0">
                <a:pos x="166" y="231"/>
              </a:cxn>
              <a:cxn ang="0">
                <a:pos x="149" y="212"/>
              </a:cxn>
              <a:cxn ang="0">
                <a:pos x="144" y="200"/>
              </a:cxn>
              <a:cxn ang="0">
                <a:pos x="154" y="188"/>
              </a:cxn>
              <a:cxn ang="0">
                <a:pos x="160" y="181"/>
              </a:cxn>
              <a:cxn ang="0">
                <a:pos x="134" y="153"/>
              </a:cxn>
              <a:cxn ang="0">
                <a:pos x="116" y="144"/>
              </a:cxn>
              <a:cxn ang="0">
                <a:pos x="65" y="139"/>
              </a:cxn>
              <a:cxn ang="0">
                <a:pos x="8" y="141"/>
              </a:cxn>
              <a:cxn ang="0">
                <a:pos x="0" y="124"/>
              </a:cxn>
            </a:cxnLst>
            <a:rect l="0" t="0" r="r" b="b"/>
            <a:pathLst>
              <a:path w="464" h="410">
                <a:moveTo>
                  <a:pt x="0" y="124"/>
                </a:moveTo>
                <a:cubicBezTo>
                  <a:pt x="7" y="118"/>
                  <a:pt x="7" y="118"/>
                  <a:pt x="7" y="118"/>
                </a:cubicBezTo>
                <a:cubicBezTo>
                  <a:pt x="15" y="114"/>
                  <a:pt x="28" y="110"/>
                  <a:pt x="33" y="103"/>
                </a:cubicBezTo>
                <a:cubicBezTo>
                  <a:pt x="36" y="98"/>
                  <a:pt x="35" y="89"/>
                  <a:pt x="38" y="84"/>
                </a:cubicBezTo>
                <a:cubicBezTo>
                  <a:pt x="43" y="74"/>
                  <a:pt x="43" y="81"/>
                  <a:pt x="49" y="84"/>
                </a:cubicBezTo>
                <a:cubicBezTo>
                  <a:pt x="59" y="88"/>
                  <a:pt x="73" y="89"/>
                  <a:pt x="83" y="84"/>
                </a:cubicBezTo>
                <a:cubicBezTo>
                  <a:pt x="86" y="83"/>
                  <a:pt x="90" y="77"/>
                  <a:pt x="92" y="80"/>
                </a:cubicBezTo>
                <a:cubicBezTo>
                  <a:pt x="95" y="83"/>
                  <a:pt x="95" y="90"/>
                  <a:pt x="100" y="90"/>
                </a:cubicBezTo>
                <a:cubicBezTo>
                  <a:pt x="108" y="90"/>
                  <a:pt x="107" y="94"/>
                  <a:pt x="112" y="97"/>
                </a:cubicBezTo>
                <a:cubicBezTo>
                  <a:pt x="120" y="99"/>
                  <a:pt x="131" y="86"/>
                  <a:pt x="141" y="86"/>
                </a:cubicBezTo>
                <a:cubicBezTo>
                  <a:pt x="150" y="86"/>
                  <a:pt x="160" y="90"/>
                  <a:pt x="167" y="82"/>
                </a:cubicBezTo>
                <a:cubicBezTo>
                  <a:pt x="169" y="79"/>
                  <a:pt x="178" y="74"/>
                  <a:pt x="182" y="72"/>
                </a:cubicBezTo>
                <a:cubicBezTo>
                  <a:pt x="187" y="68"/>
                  <a:pt x="201" y="69"/>
                  <a:pt x="202" y="62"/>
                </a:cubicBezTo>
                <a:cubicBezTo>
                  <a:pt x="202" y="60"/>
                  <a:pt x="197" y="57"/>
                  <a:pt x="199" y="56"/>
                </a:cubicBezTo>
                <a:cubicBezTo>
                  <a:pt x="212" y="51"/>
                  <a:pt x="212" y="51"/>
                  <a:pt x="212" y="51"/>
                </a:cubicBezTo>
                <a:cubicBezTo>
                  <a:pt x="221" y="45"/>
                  <a:pt x="221" y="45"/>
                  <a:pt x="221" y="45"/>
                </a:cubicBezTo>
                <a:cubicBezTo>
                  <a:pt x="227" y="42"/>
                  <a:pt x="230" y="45"/>
                  <a:pt x="235" y="39"/>
                </a:cubicBezTo>
                <a:cubicBezTo>
                  <a:pt x="242" y="33"/>
                  <a:pt x="237" y="19"/>
                  <a:pt x="249" y="17"/>
                </a:cubicBezTo>
                <a:cubicBezTo>
                  <a:pt x="257" y="16"/>
                  <a:pt x="252" y="13"/>
                  <a:pt x="255" y="9"/>
                </a:cubicBezTo>
                <a:cubicBezTo>
                  <a:pt x="258" y="6"/>
                  <a:pt x="261" y="3"/>
                  <a:pt x="264" y="0"/>
                </a:cubicBezTo>
                <a:cubicBezTo>
                  <a:pt x="264" y="0"/>
                  <a:pt x="264" y="0"/>
                  <a:pt x="264" y="0"/>
                </a:cubicBezTo>
                <a:cubicBezTo>
                  <a:pt x="281" y="2"/>
                  <a:pt x="281" y="2"/>
                  <a:pt x="281" y="2"/>
                </a:cubicBezTo>
                <a:cubicBezTo>
                  <a:pt x="283" y="8"/>
                  <a:pt x="291" y="15"/>
                  <a:pt x="296" y="20"/>
                </a:cubicBezTo>
                <a:cubicBezTo>
                  <a:pt x="301" y="25"/>
                  <a:pt x="310" y="20"/>
                  <a:pt x="311" y="28"/>
                </a:cubicBezTo>
                <a:cubicBezTo>
                  <a:pt x="313" y="40"/>
                  <a:pt x="322" y="41"/>
                  <a:pt x="329" y="50"/>
                </a:cubicBezTo>
                <a:cubicBezTo>
                  <a:pt x="332" y="54"/>
                  <a:pt x="334" y="59"/>
                  <a:pt x="340" y="59"/>
                </a:cubicBezTo>
                <a:cubicBezTo>
                  <a:pt x="347" y="59"/>
                  <a:pt x="346" y="60"/>
                  <a:pt x="352" y="62"/>
                </a:cubicBezTo>
                <a:cubicBezTo>
                  <a:pt x="356" y="67"/>
                  <a:pt x="357" y="66"/>
                  <a:pt x="358" y="73"/>
                </a:cubicBezTo>
                <a:cubicBezTo>
                  <a:pt x="359" y="77"/>
                  <a:pt x="366" y="88"/>
                  <a:pt x="371" y="86"/>
                </a:cubicBezTo>
                <a:cubicBezTo>
                  <a:pt x="379" y="83"/>
                  <a:pt x="375" y="74"/>
                  <a:pt x="383" y="72"/>
                </a:cubicBezTo>
                <a:cubicBezTo>
                  <a:pt x="390" y="71"/>
                  <a:pt x="391" y="74"/>
                  <a:pt x="395" y="77"/>
                </a:cubicBezTo>
                <a:cubicBezTo>
                  <a:pt x="401" y="81"/>
                  <a:pt x="411" y="80"/>
                  <a:pt x="418" y="82"/>
                </a:cubicBezTo>
                <a:cubicBezTo>
                  <a:pt x="424" y="83"/>
                  <a:pt x="425" y="86"/>
                  <a:pt x="428" y="88"/>
                </a:cubicBezTo>
                <a:cubicBezTo>
                  <a:pt x="431" y="93"/>
                  <a:pt x="431" y="93"/>
                  <a:pt x="431" y="93"/>
                </a:cubicBezTo>
                <a:cubicBezTo>
                  <a:pt x="431" y="93"/>
                  <a:pt x="431" y="93"/>
                  <a:pt x="431" y="93"/>
                </a:cubicBezTo>
                <a:cubicBezTo>
                  <a:pt x="419" y="100"/>
                  <a:pt x="422" y="109"/>
                  <a:pt x="417" y="119"/>
                </a:cubicBezTo>
                <a:cubicBezTo>
                  <a:pt x="415" y="122"/>
                  <a:pt x="419" y="125"/>
                  <a:pt x="417" y="128"/>
                </a:cubicBezTo>
                <a:cubicBezTo>
                  <a:pt x="414" y="134"/>
                  <a:pt x="408" y="135"/>
                  <a:pt x="403" y="139"/>
                </a:cubicBezTo>
                <a:cubicBezTo>
                  <a:pt x="398" y="144"/>
                  <a:pt x="407" y="148"/>
                  <a:pt x="403" y="152"/>
                </a:cubicBezTo>
                <a:cubicBezTo>
                  <a:pt x="400" y="155"/>
                  <a:pt x="385" y="158"/>
                  <a:pt x="389" y="164"/>
                </a:cubicBezTo>
                <a:cubicBezTo>
                  <a:pt x="388" y="167"/>
                  <a:pt x="386" y="169"/>
                  <a:pt x="385" y="172"/>
                </a:cubicBezTo>
                <a:cubicBezTo>
                  <a:pt x="380" y="179"/>
                  <a:pt x="379" y="189"/>
                  <a:pt x="376" y="197"/>
                </a:cubicBezTo>
                <a:cubicBezTo>
                  <a:pt x="375" y="202"/>
                  <a:pt x="375" y="208"/>
                  <a:pt x="371" y="210"/>
                </a:cubicBezTo>
                <a:cubicBezTo>
                  <a:pt x="369" y="213"/>
                  <a:pt x="367" y="216"/>
                  <a:pt x="369" y="219"/>
                </a:cubicBezTo>
                <a:cubicBezTo>
                  <a:pt x="375" y="221"/>
                  <a:pt x="377" y="222"/>
                  <a:pt x="377" y="229"/>
                </a:cubicBezTo>
                <a:cubicBezTo>
                  <a:pt x="377" y="232"/>
                  <a:pt x="373" y="235"/>
                  <a:pt x="373" y="238"/>
                </a:cubicBezTo>
                <a:cubicBezTo>
                  <a:pt x="373" y="243"/>
                  <a:pt x="379" y="244"/>
                  <a:pt x="380" y="249"/>
                </a:cubicBezTo>
                <a:cubicBezTo>
                  <a:pt x="381" y="254"/>
                  <a:pt x="379" y="260"/>
                  <a:pt x="384" y="264"/>
                </a:cubicBezTo>
                <a:cubicBezTo>
                  <a:pt x="390" y="268"/>
                  <a:pt x="390" y="268"/>
                  <a:pt x="390" y="268"/>
                </a:cubicBezTo>
                <a:cubicBezTo>
                  <a:pt x="390" y="268"/>
                  <a:pt x="390" y="268"/>
                  <a:pt x="390" y="268"/>
                </a:cubicBezTo>
                <a:cubicBezTo>
                  <a:pt x="392" y="270"/>
                  <a:pt x="395" y="272"/>
                  <a:pt x="395" y="275"/>
                </a:cubicBezTo>
                <a:cubicBezTo>
                  <a:pt x="396" y="280"/>
                  <a:pt x="396" y="284"/>
                  <a:pt x="400" y="287"/>
                </a:cubicBezTo>
                <a:cubicBezTo>
                  <a:pt x="403" y="291"/>
                  <a:pt x="406" y="294"/>
                  <a:pt x="408" y="299"/>
                </a:cubicBezTo>
                <a:cubicBezTo>
                  <a:pt x="409" y="300"/>
                  <a:pt x="410" y="301"/>
                  <a:pt x="410" y="302"/>
                </a:cubicBezTo>
                <a:cubicBezTo>
                  <a:pt x="413" y="312"/>
                  <a:pt x="426" y="312"/>
                  <a:pt x="430" y="321"/>
                </a:cubicBezTo>
                <a:cubicBezTo>
                  <a:pt x="432" y="322"/>
                  <a:pt x="432" y="322"/>
                  <a:pt x="432" y="322"/>
                </a:cubicBezTo>
                <a:cubicBezTo>
                  <a:pt x="436" y="325"/>
                  <a:pt x="439" y="328"/>
                  <a:pt x="443" y="331"/>
                </a:cubicBezTo>
                <a:cubicBezTo>
                  <a:pt x="449" y="335"/>
                  <a:pt x="452" y="332"/>
                  <a:pt x="457" y="334"/>
                </a:cubicBezTo>
                <a:cubicBezTo>
                  <a:pt x="460" y="335"/>
                  <a:pt x="462" y="338"/>
                  <a:pt x="464" y="339"/>
                </a:cubicBezTo>
                <a:cubicBezTo>
                  <a:pt x="464" y="339"/>
                  <a:pt x="464" y="339"/>
                  <a:pt x="464" y="339"/>
                </a:cubicBezTo>
                <a:cubicBezTo>
                  <a:pt x="460" y="342"/>
                  <a:pt x="456" y="350"/>
                  <a:pt x="450" y="351"/>
                </a:cubicBezTo>
                <a:cubicBezTo>
                  <a:pt x="448" y="352"/>
                  <a:pt x="438" y="351"/>
                  <a:pt x="439" y="353"/>
                </a:cubicBezTo>
                <a:cubicBezTo>
                  <a:pt x="439" y="356"/>
                  <a:pt x="440" y="358"/>
                  <a:pt x="442" y="361"/>
                </a:cubicBezTo>
                <a:cubicBezTo>
                  <a:pt x="450" y="373"/>
                  <a:pt x="447" y="376"/>
                  <a:pt x="442" y="389"/>
                </a:cubicBezTo>
                <a:cubicBezTo>
                  <a:pt x="439" y="398"/>
                  <a:pt x="431" y="401"/>
                  <a:pt x="428" y="409"/>
                </a:cubicBezTo>
                <a:cubicBezTo>
                  <a:pt x="405" y="410"/>
                  <a:pt x="405" y="410"/>
                  <a:pt x="405" y="410"/>
                </a:cubicBezTo>
                <a:cubicBezTo>
                  <a:pt x="405" y="410"/>
                  <a:pt x="405" y="410"/>
                  <a:pt x="405" y="410"/>
                </a:cubicBezTo>
                <a:cubicBezTo>
                  <a:pt x="399" y="399"/>
                  <a:pt x="385" y="396"/>
                  <a:pt x="381" y="384"/>
                </a:cubicBezTo>
                <a:cubicBezTo>
                  <a:pt x="377" y="372"/>
                  <a:pt x="387" y="359"/>
                  <a:pt x="388" y="347"/>
                </a:cubicBezTo>
                <a:cubicBezTo>
                  <a:pt x="385" y="339"/>
                  <a:pt x="380" y="320"/>
                  <a:pt x="367" y="329"/>
                </a:cubicBezTo>
                <a:cubicBezTo>
                  <a:pt x="362" y="333"/>
                  <a:pt x="362" y="328"/>
                  <a:pt x="360" y="325"/>
                </a:cubicBezTo>
                <a:cubicBezTo>
                  <a:pt x="357" y="321"/>
                  <a:pt x="352" y="319"/>
                  <a:pt x="348" y="315"/>
                </a:cubicBezTo>
                <a:cubicBezTo>
                  <a:pt x="341" y="306"/>
                  <a:pt x="349" y="305"/>
                  <a:pt x="349" y="298"/>
                </a:cubicBezTo>
                <a:cubicBezTo>
                  <a:pt x="347" y="296"/>
                  <a:pt x="338" y="305"/>
                  <a:pt x="333" y="305"/>
                </a:cubicBezTo>
                <a:cubicBezTo>
                  <a:pt x="325" y="304"/>
                  <a:pt x="324" y="299"/>
                  <a:pt x="315" y="299"/>
                </a:cubicBezTo>
                <a:cubicBezTo>
                  <a:pt x="312" y="299"/>
                  <a:pt x="305" y="293"/>
                  <a:pt x="302" y="295"/>
                </a:cubicBezTo>
                <a:cubicBezTo>
                  <a:pt x="300" y="298"/>
                  <a:pt x="301" y="306"/>
                  <a:pt x="303" y="308"/>
                </a:cubicBezTo>
                <a:cubicBezTo>
                  <a:pt x="309" y="318"/>
                  <a:pt x="304" y="319"/>
                  <a:pt x="294" y="323"/>
                </a:cubicBezTo>
                <a:cubicBezTo>
                  <a:pt x="287" y="326"/>
                  <a:pt x="281" y="328"/>
                  <a:pt x="275" y="332"/>
                </a:cubicBezTo>
                <a:cubicBezTo>
                  <a:pt x="271" y="336"/>
                  <a:pt x="270" y="342"/>
                  <a:pt x="265" y="345"/>
                </a:cubicBezTo>
                <a:cubicBezTo>
                  <a:pt x="261" y="348"/>
                  <a:pt x="259" y="344"/>
                  <a:pt x="256" y="345"/>
                </a:cubicBezTo>
                <a:cubicBezTo>
                  <a:pt x="252" y="345"/>
                  <a:pt x="248" y="351"/>
                  <a:pt x="244" y="352"/>
                </a:cubicBezTo>
                <a:cubicBezTo>
                  <a:pt x="236" y="356"/>
                  <a:pt x="235" y="344"/>
                  <a:pt x="227" y="347"/>
                </a:cubicBezTo>
                <a:cubicBezTo>
                  <a:pt x="216" y="351"/>
                  <a:pt x="215" y="339"/>
                  <a:pt x="205" y="345"/>
                </a:cubicBezTo>
                <a:cubicBezTo>
                  <a:pt x="200" y="348"/>
                  <a:pt x="195" y="354"/>
                  <a:pt x="190" y="355"/>
                </a:cubicBezTo>
                <a:cubicBezTo>
                  <a:pt x="153" y="320"/>
                  <a:pt x="153" y="320"/>
                  <a:pt x="153" y="320"/>
                </a:cubicBezTo>
                <a:cubicBezTo>
                  <a:pt x="153" y="320"/>
                  <a:pt x="153" y="320"/>
                  <a:pt x="153" y="320"/>
                </a:cubicBezTo>
                <a:cubicBezTo>
                  <a:pt x="153" y="316"/>
                  <a:pt x="153" y="316"/>
                  <a:pt x="153" y="316"/>
                </a:cubicBezTo>
                <a:cubicBezTo>
                  <a:pt x="160" y="315"/>
                  <a:pt x="161" y="309"/>
                  <a:pt x="168" y="303"/>
                </a:cubicBezTo>
                <a:cubicBezTo>
                  <a:pt x="171" y="301"/>
                  <a:pt x="179" y="297"/>
                  <a:pt x="182" y="295"/>
                </a:cubicBezTo>
                <a:cubicBezTo>
                  <a:pt x="186" y="293"/>
                  <a:pt x="187" y="285"/>
                  <a:pt x="184" y="282"/>
                </a:cubicBezTo>
                <a:cubicBezTo>
                  <a:pt x="182" y="279"/>
                  <a:pt x="176" y="277"/>
                  <a:pt x="175" y="274"/>
                </a:cubicBezTo>
                <a:cubicBezTo>
                  <a:pt x="172" y="264"/>
                  <a:pt x="177" y="255"/>
                  <a:pt x="173" y="246"/>
                </a:cubicBezTo>
                <a:cubicBezTo>
                  <a:pt x="172" y="242"/>
                  <a:pt x="161" y="235"/>
                  <a:pt x="166" y="231"/>
                </a:cubicBezTo>
                <a:cubicBezTo>
                  <a:pt x="169" y="228"/>
                  <a:pt x="169" y="226"/>
                  <a:pt x="170" y="224"/>
                </a:cubicBezTo>
                <a:cubicBezTo>
                  <a:pt x="166" y="216"/>
                  <a:pt x="157" y="212"/>
                  <a:pt x="149" y="212"/>
                </a:cubicBezTo>
                <a:cubicBezTo>
                  <a:pt x="146" y="212"/>
                  <a:pt x="144" y="211"/>
                  <a:pt x="142" y="210"/>
                </a:cubicBezTo>
                <a:cubicBezTo>
                  <a:pt x="141" y="207"/>
                  <a:pt x="144" y="202"/>
                  <a:pt x="144" y="200"/>
                </a:cubicBezTo>
                <a:cubicBezTo>
                  <a:pt x="144" y="196"/>
                  <a:pt x="146" y="194"/>
                  <a:pt x="149" y="192"/>
                </a:cubicBezTo>
                <a:cubicBezTo>
                  <a:pt x="154" y="188"/>
                  <a:pt x="154" y="188"/>
                  <a:pt x="154" y="188"/>
                </a:cubicBezTo>
                <a:cubicBezTo>
                  <a:pt x="154" y="188"/>
                  <a:pt x="154" y="188"/>
                  <a:pt x="154" y="188"/>
                </a:cubicBezTo>
                <a:cubicBezTo>
                  <a:pt x="159" y="186"/>
                  <a:pt x="161" y="189"/>
                  <a:pt x="160" y="181"/>
                </a:cubicBezTo>
                <a:cubicBezTo>
                  <a:pt x="158" y="171"/>
                  <a:pt x="152" y="177"/>
                  <a:pt x="146" y="175"/>
                </a:cubicBezTo>
                <a:cubicBezTo>
                  <a:pt x="137" y="171"/>
                  <a:pt x="138" y="161"/>
                  <a:pt x="134" y="153"/>
                </a:cubicBezTo>
                <a:cubicBezTo>
                  <a:pt x="133" y="152"/>
                  <a:pt x="131" y="149"/>
                  <a:pt x="130" y="149"/>
                </a:cubicBezTo>
                <a:cubicBezTo>
                  <a:pt x="126" y="148"/>
                  <a:pt x="125" y="143"/>
                  <a:pt x="116" y="144"/>
                </a:cubicBezTo>
                <a:cubicBezTo>
                  <a:pt x="110" y="145"/>
                  <a:pt x="105" y="147"/>
                  <a:pt x="99" y="147"/>
                </a:cubicBezTo>
                <a:cubicBezTo>
                  <a:pt x="87" y="147"/>
                  <a:pt x="77" y="135"/>
                  <a:pt x="65" y="139"/>
                </a:cubicBezTo>
                <a:cubicBezTo>
                  <a:pt x="57" y="141"/>
                  <a:pt x="52" y="138"/>
                  <a:pt x="44" y="139"/>
                </a:cubicBezTo>
                <a:cubicBezTo>
                  <a:pt x="32" y="142"/>
                  <a:pt x="21" y="147"/>
                  <a:pt x="8" y="141"/>
                </a:cubicBezTo>
                <a:cubicBezTo>
                  <a:pt x="7" y="140"/>
                  <a:pt x="5" y="140"/>
                  <a:pt x="4" y="140"/>
                </a:cubicBezTo>
                <a:cubicBezTo>
                  <a:pt x="0" y="124"/>
                  <a:pt x="0" y="124"/>
                  <a:pt x="0" y="12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7" name="Freeform 55"/>
          <p:cNvSpPr>
            <a:spLocks/>
          </p:cNvSpPr>
          <p:nvPr/>
        </p:nvSpPr>
        <p:spPr bwMode="auto">
          <a:xfrm>
            <a:off x="6246811" y="1305344"/>
            <a:ext cx="378803" cy="339447"/>
          </a:xfrm>
          <a:custGeom>
            <a:avLst/>
            <a:gdLst/>
            <a:ahLst/>
            <a:cxnLst>
              <a:cxn ang="0">
                <a:pos x="98" y="0"/>
              </a:cxn>
              <a:cxn ang="0">
                <a:pos x="99" y="12"/>
              </a:cxn>
              <a:cxn ang="0">
                <a:pos x="109" y="20"/>
              </a:cxn>
              <a:cxn ang="0">
                <a:pos x="118" y="19"/>
              </a:cxn>
              <a:cxn ang="0">
                <a:pos x="122" y="21"/>
              </a:cxn>
              <a:cxn ang="0">
                <a:pos x="121" y="31"/>
              </a:cxn>
              <a:cxn ang="0">
                <a:pos x="119" y="41"/>
              </a:cxn>
              <a:cxn ang="0">
                <a:pos x="117" y="45"/>
              </a:cxn>
              <a:cxn ang="0">
                <a:pos x="117" y="45"/>
              </a:cxn>
              <a:cxn ang="0">
                <a:pos x="105" y="58"/>
              </a:cxn>
              <a:cxn ang="0">
                <a:pos x="98" y="70"/>
              </a:cxn>
              <a:cxn ang="0">
                <a:pos x="88" y="69"/>
              </a:cxn>
              <a:cxn ang="0">
                <a:pos x="83" y="79"/>
              </a:cxn>
              <a:cxn ang="0">
                <a:pos x="89" y="88"/>
              </a:cxn>
              <a:cxn ang="0">
                <a:pos x="85" y="99"/>
              </a:cxn>
              <a:cxn ang="0">
                <a:pos x="65" y="97"/>
              </a:cxn>
              <a:cxn ang="0">
                <a:pos x="56" y="104"/>
              </a:cxn>
              <a:cxn ang="0">
                <a:pos x="37" y="108"/>
              </a:cxn>
              <a:cxn ang="0">
                <a:pos x="27" y="107"/>
              </a:cxn>
              <a:cxn ang="0">
                <a:pos x="27" y="107"/>
              </a:cxn>
              <a:cxn ang="0">
                <a:pos x="27" y="102"/>
              </a:cxn>
              <a:cxn ang="0">
                <a:pos x="26" y="84"/>
              </a:cxn>
              <a:cxn ang="0">
                <a:pos x="19" y="69"/>
              </a:cxn>
              <a:cxn ang="0">
                <a:pos x="18" y="61"/>
              </a:cxn>
              <a:cxn ang="0">
                <a:pos x="18" y="61"/>
              </a:cxn>
              <a:cxn ang="0">
                <a:pos x="5" y="60"/>
              </a:cxn>
              <a:cxn ang="0">
                <a:pos x="0" y="51"/>
              </a:cxn>
              <a:cxn ang="0">
                <a:pos x="0" y="51"/>
              </a:cxn>
              <a:cxn ang="0">
                <a:pos x="19" y="33"/>
              </a:cxn>
              <a:cxn ang="0">
                <a:pos x="40" y="23"/>
              </a:cxn>
              <a:cxn ang="0">
                <a:pos x="58" y="9"/>
              </a:cxn>
              <a:cxn ang="0">
                <a:pos x="98" y="0"/>
              </a:cxn>
            </a:cxnLst>
            <a:rect l="0" t="0" r="r" b="b"/>
            <a:pathLst>
              <a:path w="124" h="111">
                <a:moveTo>
                  <a:pt x="98" y="0"/>
                </a:moveTo>
                <a:cubicBezTo>
                  <a:pt x="99" y="12"/>
                  <a:pt x="99" y="12"/>
                  <a:pt x="99" y="12"/>
                </a:cubicBezTo>
                <a:cubicBezTo>
                  <a:pt x="100" y="16"/>
                  <a:pt x="104" y="20"/>
                  <a:pt x="109" y="20"/>
                </a:cubicBezTo>
                <a:cubicBezTo>
                  <a:pt x="111" y="21"/>
                  <a:pt x="116" y="18"/>
                  <a:pt x="118" y="19"/>
                </a:cubicBezTo>
                <a:cubicBezTo>
                  <a:pt x="119" y="20"/>
                  <a:pt x="121" y="20"/>
                  <a:pt x="122" y="21"/>
                </a:cubicBezTo>
                <a:cubicBezTo>
                  <a:pt x="124" y="23"/>
                  <a:pt x="121" y="29"/>
                  <a:pt x="121" y="31"/>
                </a:cubicBezTo>
                <a:cubicBezTo>
                  <a:pt x="121" y="35"/>
                  <a:pt x="121" y="38"/>
                  <a:pt x="119" y="41"/>
                </a:cubicBezTo>
                <a:cubicBezTo>
                  <a:pt x="117" y="45"/>
                  <a:pt x="117" y="45"/>
                  <a:pt x="117" y="45"/>
                </a:cubicBezTo>
                <a:cubicBezTo>
                  <a:pt x="117" y="45"/>
                  <a:pt x="117" y="45"/>
                  <a:pt x="117" y="45"/>
                </a:cubicBezTo>
                <a:cubicBezTo>
                  <a:pt x="111" y="49"/>
                  <a:pt x="109" y="53"/>
                  <a:pt x="105" y="58"/>
                </a:cubicBezTo>
                <a:cubicBezTo>
                  <a:pt x="103" y="62"/>
                  <a:pt x="103" y="67"/>
                  <a:pt x="98" y="70"/>
                </a:cubicBezTo>
                <a:cubicBezTo>
                  <a:pt x="95" y="73"/>
                  <a:pt x="91" y="69"/>
                  <a:pt x="88" y="69"/>
                </a:cubicBezTo>
                <a:cubicBezTo>
                  <a:pt x="81" y="67"/>
                  <a:pt x="84" y="75"/>
                  <a:pt x="83" y="79"/>
                </a:cubicBezTo>
                <a:cubicBezTo>
                  <a:pt x="84" y="83"/>
                  <a:pt x="89" y="83"/>
                  <a:pt x="89" y="88"/>
                </a:cubicBezTo>
                <a:cubicBezTo>
                  <a:pt x="89" y="91"/>
                  <a:pt x="86" y="97"/>
                  <a:pt x="85" y="99"/>
                </a:cubicBezTo>
                <a:cubicBezTo>
                  <a:pt x="80" y="106"/>
                  <a:pt x="70" y="100"/>
                  <a:pt x="65" y="97"/>
                </a:cubicBezTo>
                <a:cubicBezTo>
                  <a:pt x="61" y="95"/>
                  <a:pt x="59" y="100"/>
                  <a:pt x="56" y="104"/>
                </a:cubicBezTo>
                <a:cubicBezTo>
                  <a:pt x="51" y="111"/>
                  <a:pt x="43" y="105"/>
                  <a:pt x="37" y="108"/>
                </a:cubicBezTo>
                <a:cubicBezTo>
                  <a:pt x="31" y="109"/>
                  <a:pt x="32" y="107"/>
                  <a:pt x="27" y="107"/>
                </a:cubicBezTo>
                <a:cubicBezTo>
                  <a:pt x="27" y="107"/>
                  <a:pt x="27" y="107"/>
                  <a:pt x="27" y="107"/>
                </a:cubicBezTo>
                <a:cubicBezTo>
                  <a:pt x="27" y="102"/>
                  <a:pt x="27" y="102"/>
                  <a:pt x="27" y="102"/>
                </a:cubicBezTo>
                <a:cubicBezTo>
                  <a:pt x="27" y="97"/>
                  <a:pt x="28" y="89"/>
                  <a:pt x="26" y="84"/>
                </a:cubicBezTo>
                <a:cubicBezTo>
                  <a:pt x="24" y="79"/>
                  <a:pt x="21" y="74"/>
                  <a:pt x="19" y="69"/>
                </a:cubicBezTo>
                <a:cubicBezTo>
                  <a:pt x="18" y="66"/>
                  <a:pt x="18" y="64"/>
                  <a:pt x="18" y="61"/>
                </a:cubicBezTo>
                <a:cubicBezTo>
                  <a:pt x="18" y="61"/>
                  <a:pt x="18" y="61"/>
                  <a:pt x="18" y="61"/>
                </a:cubicBezTo>
                <a:cubicBezTo>
                  <a:pt x="13" y="61"/>
                  <a:pt x="9" y="64"/>
                  <a:pt x="5" y="60"/>
                </a:cubicBezTo>
                <a:cubicBezTo>
                  <a:pt x="0" y="51"/>
                  <a:pt x="0" y="51"/>
                  <a:pt x="0" y="51"/>
                </a:cubicBezTo>
                <a:cubicBezTo>
                  <a:pt x="0" y="51"/>
                  <a:pt x="0" y="51"/>
                  <a:pt x="0" y="51"/>
                </a:cubicBezTo>
                <a:cubicBezTo>
                  <a:pt x="8" y="48"/>
                  <a:pt x="14" y="41"/>
                  <a:pt x="19" y="33"/>
                </a:cubicBezTo>
                <a:cubicBezTo>
                  <a:pt x="26" y="23"/>
                  <a:pt x="29" y="27"/>
                  <a:pt x="40" y="23"/>
                </a:cubicBezTo>
                <a:cubicBezTo>
                  <a:pt x="47" y="21"/>
                  <a:pt x="52" y="13"/>
                  <a:pt x="58" y="9"/>
                </a:cubicBezTo>
                <a:cubicBezTo>
                  <a:pt x="67" y="3"/>
                  <a:pt x="84" y="2"/>
                  <a:pt x="98"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8" name="Freeform 56"/>
          <p:cNvSpPr>
            <a:spLocks/>
          </p:cNvSpPr>
          <p:nvPr/>
        </p:nvSpPr>
        <p:spPr bwMode="auto">
          <a:xfrm>
            <a:off x="6187777" y="1443091"/>
            <a:ext cx="563286" cy="491952"/>
          </a:xfrm>
          <a:custGeom>
            <a:avLst/>
            <a:gdLst/>
            <a:ahLst/>
            <a:cxnLst>
              <a:cxn ang="0">
                <a:pos x="90" y="161"/>
              </a:cxn>
              <a:cxn ang="0">
                <a:pos x="108" y="154"/>
              </a:cxn>
              <a:cxn ang="0">
                <a:pos x="121" y="140"/>
              </a:cxn>
              <a:cxn ang="0">
                <a:pos x="132" y="136"/>
              </a:cxn>
              <a:cxn ang="0">
                <a:pos x="154" y="129"/>
              </a:cxn>
              <a:cxn ang="0">
                <a:pos x="165" y="113"/>
              </a:cxn>
              <a:cxn ang="0">
                <a:pos x="165" y="113"/>
              </a:cxn>
              <a:cxn ang="0">
                <a:pos x="162" y="108"/>
              </a:cxn>
              <a:cxn ang="0">
                <a:pos x="150" y="98"/>
              </a:cxn>
              <a:cxn ang="0">
                <a:pos x="142" y="86"/>
              </a:cxn>
              <a:cxn ang="0">
                <a:pos x="154" y="63"/>
              </a:cxn>
              <a:cxn ang="0">
                <a:pos x="170" y="54"/>
              </a:cxn>
              <a:cxn ang="0">
                <a:pos x="169" y="31"/>
              </a:cxn>
              <a:cxn ang="0">
                <a:pos x="159" y="9"/>
              </a:cxn>
              <a:cxn ang="0">
                <a:pos x="158" y="8"/>
              </a:cxn>
              <a:cxn ang="0">
                <a:pos x="142" y="9"/>
              </a:cxn>
              <a:cxn ang="0">
                <a:pos x="136" y="0"/>
              </a:cxn>
              <a:cxn ang="0">
                <a:pos x="136" y="0"/>
              </a:cxn>
              <a:cxn ang="0">
                <a:pos x="124" y="13"/>
              </a:cxn>
              <a:cxn ang="0">
                <a:pos x="117" y="25"/>
              </a:cxn>
              <a:cxn ang="0">
                <a:pos x="107" y="24"/>
              </a:cxn>
              <a:cxn ang="0">
                <a:pos x="102" y="34"/>
              </a:cxn>
              <a:cxn ang="0">
                <a:pos x="108" y="43"/>
              </a:cxn>
              <a:cxn ang="0">
                <a:pos x="104" y="54"/>
              </a:cxn>
              <a:cxn ang="0">
                <a:pos x="84" y="52"/>
              </a:cxn>
              <a:cxn ang="0">
                <a:pos x="75" y="59"/>
              </a:cxn>
              <a:cxn ang="0">
                <a:pos x="56" y="63"/>
              </a:cxn>
              <a:cxn ang="0">
                <a:pos x="46" y="62"/>
              </a:cxn>
              <a:cxn ang="0">
                <a:pos x="46" y="62"/>
              </a:cxn>
              <a:cxn ang="0">
                <a:pos x="41" y="66"/>
              </a:cxn>
              <a:cxn ang="0">
                <a:pos x="32" y="75"/>
              </a:cxn>
              <a:cxn ang="0">
                <a:pos x="21" y="86"/>
              </a:cxn>
              <a:cxn ang="0">
                <a:pos x="14" y="94"/>
              </a:cxn>
              <a:cxn ang="0">
                <a:pos x="6" y="103"/>
              </a:cxn>
              <a:cxn ang="0">
                <a:pos x="1" y="107"/>
              </a:cxn>
              <a:cxn ang="0">
                <a:pos x="0" y="116"/>
              </a:cxn>
              <a:cxn ang="0">
                <a:pos x="0" y="116"/>
              </a:cxn>
              <a:cxn ang="0">
                <a:pos x="4" y="118"/>
              </a:cxn>
              <a:cxn ang="0">
                <a:pos x="7" y="120"/>
              </a:cxn>
              <a:cxn ang="0">
                <a:pos x="11" y="123"/>
              </a:cxn>
              <a:cxn ang="0">
                <a:pos x="19" y="123"/>
              </a:cxn>
              <a:cxn ang="0">
                <a:pos x="26" y="117"/>
              </a:cxn>
              <a:cxn ang="0">
                <a:pos x="34" y="118"/>
              </a:cxn>
              <a:cxn ang="0">
                <a:pos x="39" y="119"/>
              </a:cxn>
              <a:cxn ang="0">
                <a:pos x="46" y="120"/>
              </a:cxn>
              <a:cxn ang="0">
                <a:pos x="56" y="127"/>
              </a:cxn>
              <a:cxn ang="0">
                <a:pos x="58" y="140"/>
              </a:cxn>
              <a:cxn ang="0">
                <a:pos x="47" y="148"/>
              </a:cxn>
              <a:cxn ang="0">
                <a:pos x="50" y="156"/>
              </a:cxn>
              <a:cxn ang="0">
                <a:pos x="61" y="155"/>
              </a:cxn>
              <a:cxn ang="0">
                <a:pos x="74" y="148"/>
              </a:cxn>
              <a:cxn ang="0">
                <a:pos x="82" y="156"/>
              </a:cxn>
              <a:cxn ang="0">
                <a:pos x="90" y="161"/>
              </a:cxn>
            </a:cxnLst>
            <a:rect l="0" t="0" r="r" b="b"/>
            <a:pathLst>
              <a:path w="184" h="161">
                <a:moveTo>
                  <a:pt x="90" y="161"/>
                </a:moveTo>
                <a:cubicBezTo>
                  <a:pt x="108" y="154"/>
                  <a:pt x="108" y="154"/>
                  <a:pt x="108" y="154"/>
                </a:cubicBezTo>
                <a:cubicBezTo>
                  <a:pt x="114" y="152"/>
                  <a:pt x="118" y="146"/>
                  <a:pt x="121" y="140"/>
                </a:cubicBezTo>
                <a:cubicBezTo>
                  <a:pt x="123" y="134"/>
                  <a:pt x="126" y="134"/>
                  <a:pt x="132" y="136"/>
                </a:cubicBezTo>
                <a:cubicBezTo>
                  <a:pt x="138" y="138"/>
                  <a:pt x="148" y="132"/>
                  <a:pt x="154" y="129"/>
                </a:cubicBezTo>
                <a:cubicBezTo>
                  <a:pt x="164" y="125"/>
                  <a:pt x="160" y="121"/>
                  <a:pt x="165" y="113"/>
                </a:cubicBezTo>
                <a:cubicBezTo>
                  <a:pt x="165" y="113"/>
                  <a:pt x="165" y="113"/>
                  <a:pt x="165" y="113"/>
                </a:cubicBezTo>
                <a:cubicBezTo>
                  <a:pt x="162" y="108"/>
                  <a:pt x="162" y="108"/>
                  <a:pt x="162" y="108"/>
                </a:cubicBezTo>
                <a:cubicBezTo>
                  <a:pt x="160" y="105"/>
                  <a:pt x="153" y="101"/>
                  <a:pt x="150" y="98"/>
                </a:cubicBezTo>
                <a:cubicBezTo>
                  <a:pt x="146" y="95"/>
                  <a:pt x="143" y="91"/>
                  <a:pt x="142" y="86"/>
                </a:cubicBezTo>
                <a:cubicBezTo>
                  <a:pt x="142" y="76"/>
                  <a:pt x="146" y="69"/>
                  <a:pt x="154" y="63"/>
                </a:cubicBezTo>
                <a:cubicBezTo>
                  <a:pt x="159" y="60"/>
                  <a:pt x="166" y="57"/>
                  <a:pt x="170" y="54"/>
                </a:cubicBezTo>
                <a:cubicBezTo>
                  <a:pt x="184" y="47"/>
                  <a:pt x="175" y="39"/>
                  <a:pt x="169" y="31"/>
                </a:cubicBezTo>
                <a:cubicBezTo>
                  <a:pt x="162" y="23"/>
                  <a:pt x="159" y="20"/>
                  <a:pt x="159" y="9"/>
                </a:cubicBezTo>
                <a:cubicBezTo>
                  <a:pt x="159" y="8"/>
                  <a:pt x="158" y="8"/>
                  <a:pt x="158" y="8"/>
                </a:cubicBezTo>
                <a:cubicBezTo>
                  <a:pt x="153" y="8"/>
                  <a:pt x="147" y="9"/>
                  <a:pt x="142" y="9"/>
                </a:cubicBezTo>
                <a:cubicBezTo>
                  <a:pt x="139" y="6"/>
                  <a:pt x="138" y="5"/>
                  <a:pt x="136" y="0"/>
                </a:cubicBezTo>
                <a:cubicBezTo>
                  <a:pt x="136" y="0"/>
                  <a:pt x="136" y="0"/>
                  <a:pt x="136" y="0"/>
                </a:cubicBezTo>
                <a:cubicBezTo>
                  <a:pt x="130" y="4"/>
                  <a:pt x="128" y="8"/>
                  <a:pt x="124" y="13"/>
                </a:cubicBezTo>
                <a:cubicBezTo>
                  <a:pt x="122" y="17"/>
                  <a:pt x="122" y="22"/>
                  <a:pt x="117" y="25"/>
                </a:cubicBezTo>
                <a:cubicBezTo>
                  <a:pt x="114" y="28"/>
                  <a:pt x="110" y="24"/>
                  <a:pt x="107" y="24"/>
                </a:cubicBezTo>
                <a:cubicBezTo>
                  <a:pt x="100" y="22"/>
                  <a:pt x="103" y="30"/>
                  <a:pt x="102" y="34"/>
                </a:cubicBezTo>
                <a:cubicBezTo>
                  <a:pt x="103" y="38"/>
                  <a:pt x="108" y="38"/>
                  <a:pt x="108" y="43"/>
                </a:cubicBezTo>
                <a:cubicBezTo>
                  <a:pt x="108" y="46"/>
                  <a:pt x="105" y="52"/>
                  <a:pt x="104" y="54"/>
                </a:cubicBezTo>
                <a:cubicBezTo>
                  <a:pt x="99" y="61"/>
                  <a:pt x="89" y="55"/>
                  <a:pt x="84" y="52"/>
                </a:cubicBezTo>
                <a:cubicBezTo>
                  <a:pt x="80" y="50"/>
                  <a:pt x="78" y="55"/>
                  <a:pt x="75" y="59"/>
                </a:cubicBezTo>
                <a:cubicBezTo>
                  <a:pt x="70" y="66"/>
                  <a:pt x="62" y="60"/>
                  <a:pt x="56" y="63"/>
                </a:cubicBezTo>
                <a:cubicBezTo>
                  <a:pt x="50" y="64"/>
                  <a:pt x="51" y="62"/>
                  <a:pt x="46" y="62"/>
                </a:cubicBezTo>
                <a:cubicBezTo>
                  <a:pt x="46" y="62"/>
                  <a:pt x="46" y="62"/>
                  <a:pt x="46" y="62"/>
                </a:cubicBezTo>
                <a:cubicBezTo>
                  <a:pt x="41" y="66"/>
                  <a:pt x="41" y="66"/>
                  <a:pt x="41" y="66"/>
                </a:cubicBezTo>
                <a:cubicBezTo>
                  <a:pt x="37" y="70"/>
                  <a:pt x="39" y="75"/>
                  <a:pt x="32" y="75"/>
                </a:cubicBezTo>
                <a:cubicBezTo>
                  <a:pt x="26" y="75"/>
                  <a:pt x="23" y="82"/>
                  <a:pt x="21" y="86"/>
                </a:cubicBezTo>
                <a:cubicBezTo>
                  <a:pt x="18" y="90"/>
                  <a:pt x="18" y="92"/>
                  <a:pt x="14" y="94"/>
                </a:cubicBezTo>
                <a:cubicBezTo>
                  <a:pt x="9" y="96"/>
                  <a:pt x="9" y="100"/>
                  <a:pt x="6" y="103"/>
                </a:cubicBezTo>
                <a:cubicBezTo>
                  <a:pt x="5" y="105"/>
                  <a:pt x="2" y="106"/>
                  <a:pt x="1" y="107"/>
                </a:cubicBezTo>
                <a:cubicBezTo>
                  <a:pt x="0" y="110"/>
                  <a:pt x="1" y="113"/>
                  <a:pt x="0" y="116"/>
                </a:cubicBezTo>
                <a:cubicBezTo>
                  <a:pt x="0" y="116"/>
                  <a:pt x="0" y="116"/>
                  <a:pt x="0" y="116"/>
                </a:cubicBezTo>
                <a:cubicBezTo>
                  <a:pt x="1" y="117"/>
                  <a:pt x="2" y="117"/>
                  <a:pt x="4" y="118"/>
                </a:cubicBezTo>
                <a:cubicBezTo>
                  <a:pt x="5" y="119"/>
                  <a:pt x="6" y="120"/>
                  <a:pt x="7" y="120"/>
                </a:cubicBezTo>
                <a:cubicBezTo>
                  <a:pt x="9" y="122"/>
                  <a:pt x="9" y="123"/>
                  <a:pt x="11" y="123"/>
                </a:cubicBezTo>
                <a:cubicBezTo>
                  <a:pt x="14" y="124"/>
                  <a:pt x="17" y="123"/>
                  <a:pt x="19" y="123"/>
                </a:cubicBezTo>
                <a:cubicBezTo>
                  <a:pt x="22" y="122"/>
                  <a:pt x="23" y="118"/>
                  <a:pt x="26" y="117"/>
                </a:cubicBezTo>
                <a:cubicBezTo>
                  <a:pt x="28" y="116"/>
                  <a:pt x="31" y="116"/>
                  <a:pt x="34" y="118"/>
                </a:cubicBezTo>
                <a:cubicBezTo>
                  <a:pt x="35" y="119"/>
                  <a:pt x="37" y="119"/>
                  <a:pt x="39" y="119"/>
                </a:cubicBezTo>
                <a:cubicBezTo>
                  <a:pt x="41" y="119"/>
                  <a:pt x="44" y="120"/>
                  <a:pt x="46" y="120"/>
                </a:cubicBezTo>
                <a:cubicBezTo>
                  <a:pt x="51" y="122"/>
                  <a:pt x="54" y="123"/>
                  <a:pt x="56" y="127"/>
                </a:cubicBezTo>
                <a:cubicBezTo>
                  <a:pt x="59" y="131"/>
                  <a:pt x="64" y="135"/>
                  <a:pt x="58" y="140"/>
                </a:cubicBezTo>
                <a:cubicBezTo>
                  <a:pt x="55" y="143"/>
                  <a:pt x="51" y="145"/>
                  <a:pt x="47" y="148"/>
                </a:cubicBezTo>
                <a:cubicBezTo>
                  <a:pt x="44" y="150"/>
                  <a:pt x="44" y="156"/>
                  <a:pt x="50" y="156"/>
                </a:cubicBezTo>
                <a:cubicBezTo>
                  <a:pt x="53" y="156"/>
                  <a:pt x="57" y="156"/>
                  <a:pt x="61" y="155"/>
                </a:cubicBezTo>
                <a:cubicBezTo>
                  <a:pt x="65" y="152"/>
                  <a:pt x="68" y="148"/>
                  <a:pt x="74" y="148"/>
                </a:cubicBezTo>
                <a:cubicBezTo>
                  <a:pt x="79" y="148"/>
                  <a:pt x="79" y="155"/>
                  <a:pt x="82" y="156"/>
                </a:cubicBezTo>
                <a:cubicBezTo>
                  <a:pt x="90" y="161"/>
                  <a:pt x="90" y="161"/>
                  <a:pt x="90" y="16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9" name="Freeform 57"/>
          <p:cNvSpPr>
            <a:spLocks/>
          </p:cNvSpPr>
          <p:nvPr/>
        </p:nvSpPr>
        <p:spPr bwMode="auto">
          <a:xfrm>
            <a:off x="6546902" y="1182356"/>
            <a:ext cx="853538" cy="747767"/>
          </a:xfrm>
          <a:custGeom>
            <a:avLst/>
            <a:gdLst/>
            <a:ahLst/>
            <a:cxnLst>
              <a:cxn ang="0">
                <a:pos x="222" y="17"/>
              </a:cxn>
              <a:cxn ang="0">
                <a:pos x="228" y="31"/>
              </a:cxn>
              <a:cxn ang="0">
                <a:pos x="229" y="47"/>
              </a:cxn>
              <a:cxn ang="0">
                <a:pos x="223" y="60"/>
              </a:cxn>
              <a:cxn ang="0">
                <a:pos x="248" y="62"/>
              </a:cxn>
              <a:cxn ang="0">
                <a:pos x="267" y="65"/>
              </a:cxn>
              <a:cxn ang="0">
                <a:pos x="279" y="81"/>
              </a:cxn>
              <a:cxn ang="0">
                <a:pos x="267" y="100"/>
              </a:cxn>
              <a:cxn ang="0">
                <a:pos x="255" y="109"/>
              </a:cxn>
              <a:cxn ang="0">
                <a:pos x="256" y="118"/>
              </a:cxn>
              <a:cxn ang="0">
                <a:pos x="258" y="134"/>
              </a:cxn>
              <a:cxn ang="0">
                <a:pos x="257" y="145"/>
              </a:cxn>
              <a:cxn ang="0">
                <a:pos x="257" y="145"/>
              </a:cxn>
              <a:cxn ang="0">
                <a:pos x="253" y="151"/>
              </a:cxn>
              <a:cxn ang="0">
                <a:pos x="246" y="158"/>
              </a:cxn>
              <a:cxn ang="0">
                <a:pos x="241" y="153"/>
              </a:cxn>
              <a:cxn ang="0">
                <a:pos x="225" y="172"/>
              </a:cxn>
              <a:cxn ang="0">
                <a:pos x="222" y="177"/>
              </a:cxn>
              <a:cxn ang="0">
                <a:pos x="224" y="189"/>
              </a:cxn>
              <a:cxn ang="0">
                <a:pos x="237" y="201"/>
              </a:cxn>
              <a:cxn ang="0">
                <a:pos x="231" y="213"/>
              </a:cxn>
              <a:cxn ang="0">
                <a:pos x="221" y="239"/>
              </a:cxn>
              <a:cxn ang="0">
                <a:pos x="199" y="240"/>
              </a:cxn>
              <a:cxn ang="0">
                <a:pos x="191" y="244"/>
              </a:cxn>
              <a:cxn ang="0">
                <a:pos x="191" y="244"/>
              </a:cxn>
              <a:cxn ang="0">
                <a:pos x="175" y="242"/>
              </a:cxn>
              <a:cxn ang="0">
                <a:pos x="161" y="235"/>
              </a:cxn>
              <a:cxn ang="0">
                <a:pos x="163" y="206"/>
              </a:cxn>
              <a:cxn ang="0">
                <a:pos x="162" y="194"/>
              </a:cxn>
              <a:cxn ang="0">
                <a:pos x="138" y="200"/>
              </a:cxn>
              <a:cxn ang="0">
                <a:pos x="117" y="204"/>
              </a:cxn>
              <a:cxn ang="0">
                <a:pos x="116" y="203"/>
              </a:cxn>
              <a:cxn ang="0">
                <a:pos x="115" y="202"/>
              </a:cxn>
              <a:cxn ang="0">
                <a:pos x="99" y="208"/>
              </a:cxn>
              <a:cxn ang="0">
                <a:pos x="82" y="203"/>
              </a:cxn>
              <a:cxn ang="0">
                <a:pos x="69" y="197"/>
              </a:cxn>
              <a:cxn ang="0">
                <a:pos x="48" y="198"/>
              </a:cxn>
              <a:cxn ang="0">
                <a:pos x="48" y="198"/>
              </a:cxn>
              <a:cxn ang="0">
                <a:pos x="45" y="193"/>
              </a:cxn>
              <a:cxn ang="0">
                <a:pos x="33" y="183"/>
              </a:cxn>
              <a:cxn ang="0">
                <a:pos x="25" y="171"/>
              </a:cxn>
              <a:cxn ang="0">
                <a:pos x="37" y="148"/>
              </a:cxn>
              <a:cxn ang="0">
                <a:pos x="53" y="139"/>
              </a:cxn>
              <a:cxn ang="0">
                <a:pos x="52" y="116"/>
              </a:cxn>
              <a:cxn ang="0">
                <a:pos x="42" y="94"/>
              </a:cxn>
              <a:cxn ang="0">
                <a:pos x="41" y="93"/>
              </a:cxn>
              <a:cxn ang="0">
                <a:pos x="25" y="94"/>
              </a:cxn>
              <a:cxn ang="0">
                <a:pos x="19" y="85"/>
              </a:cxn>
              <a:cxn ang="0">
                <a:pos x="19" y="85"/>
              </a:cxn>
              <a:cxn ang="0">
                <a:pos x="21" y="81"/>
              </a:cxn>
              <a:cxn ang="0">
                <a:pos x="23" y="71"/>
              </a:cxn>
              <a:cxn ang="0">
                <a:pos x="24" y="61"/>
              </a:cxn>
              <a:cxn ang="0">
                <a:pos x="20" y="59"/>
              </a:cxn>
              <a:cxn ang="0">
                <a:pos x="11" y="60"/>
              </a:cxn>
              <a:cxn ang="0">
                <a:pos x="1" y="52"/>
              </a:cxn>
              <a:cxn ang="0">
                <a:pos x="0" y="40"/>
              </a:cxn>
              <a:cxn ang="0">
                <a:pos x="0" y="40"/>
              </a:cxn>
              <a:cxn ang="0">
                <a:pos x="18" y="37"/>
              </a:cxn>
              <a:cxn ang="0">
                <a:pos x="75" y="11"/>
              </a:cxn>
              <a:cxn ang="0">
                <a:pos x="125" y="9"/>
              </a:cxn>
              <a:cxn ang="0">
                <a:pos x="216" y="16"/>
              </a:cxn>
              <a:cxn ang="0">
                <a:pos x="222" y="17"/>
              </a:cxn>
            </a:cxnLst>
            <a:rect l="0" t="0" r="r" b="b"/>
            <a:pathLst>
              <a:path w="279" h="244">
                <a:moveTo>
                  <a:pt x="222" y="17"/>
                </a:moveTo>
                <a:cubicBezTo>
                  <a:pt x="228" y="31"/>
                  <a:pt x="228" y="31"/>
                  <a:pt x="228" y="31"/>
                </a:cubicBezTo>
                <a:cubicBezTo>
                  <a:pt x="232" y="38"/>
                  <a:pt x="228" y="40"/>
                  <a:pt x="229" y="47"/>
                </a:cubicBezTo>
                <a:cubicBezTo>
                  <a:pt x="230" y="53"/>
                  <a:pt x="223" y="55"/>
                  <a:pt x="223" y="60"/>
                </a:cubicBezTo>
                <a:cubicBezTo>
                  <a:pt x="226" y="62"/>
                  <a:pt x="244" y="61"/>
                  <a:pt x="248" y="62"/>
                </a:cubicBezTo>
                <a:cubicBezTo>
                  <a:pt x="254" y="62"/>
                  <a:pt x="263" y="61"/>
                  <a:pt x="267" y="65"/>
                </a:cubicBezTo>
                <a:cubicBezTo>
                  <a:pt x="271" y="68"/>
                  <a:pt x="279" y="76"/>
                  <a:pt x="279" y="81"/>
                </a:cubicBezTo>
                <a:cubicBezTo>
                  <a:pt x="279" y="89"/>
                  <a:pt x="270" y="93"/>
                  <a:pt x="267" y="100"/>
                </a:cubicBezTo>
                <a:cubicBezTo>
                  <a:pt x="264" y="104"/>
                  <a:pt x="257" y="104"/>
                  <a:pt x="255" y="109"/>
                </a:cubicBezTo>
                <a:cubicBezTo>
                  <a:pt x="253" y="112"/>
                  <a:pt x="255" y="116"/>
                  <a:pt x="256" y="118"/>
                </a:cubicBezTo>
                <a:cubicBezTo>
                  <a:pt x="257" y="124"/>
                  <a:pt x="257" y="129"/>
                  <a:pt x="258" y="134"/>
                </a:cubicBezTo>
                <a:cubicBezTo>
                  <a:pt x="259" y="138"/>
                  <a:pt x="257" y="142"/>
                  <a:pt x="257" y="145"/>
                </a:cubicBezTo>
                <a:cubicBezTo>
                  <a:pt x="257" y="145"/>
                  <a:pt x="257" y="145"/>
                  <a:pt x="257" y="145"/>
                </a:cubicBezTo>
                <a:cubicBezTo>
                  <a:pt x="253" y="151"/>
                  <a:pt x="253" y="151"/>
                  <a:pt x="253" y="151"/>
                </a:cubicBezTo>
                <a:cubicBezTo>
                  <a:pt x="251" y="153"/>
                  <a:pt x="251" y="159"/>
                  <a:pt x="246" y="158"/>
                </a:cubicBezTo>
                <a:cubicBezTo>
                  <a:pt x="244" y="157"/>
                  <a:pt x="242" y="154"/>
                  <a:pt x="241" y="153"/>
                </a:cubicBezTo>
                <a:cubicBezTo>
                  <a:pt x="235" y="157"/>
                  <a:pt x="231" y="171"/>
                  <a:pt x="225" y="172"/>
                </a:cubicBezTo>
                <a:cubicBezTo>
                  <a:pt x="222" y="172"/>
                  <a:pt x="221" y="173"/>
                  <a:pt x="222" y="177"/>
                </a:cubicBezTo>
                <a:cubicBezTo>
                  <a:pt x="224" y="180"/>
                  <a:pt x="224" y="186"/>
                  <a:pt x="224" y="189"/>
                </a:cubicBezTo>
                <a:cubicBezTo>
                  <a:pt x="226" y="196"/>
                  <a:pt x="235" y="195"/>
                  <a:pt x="237" y="201"/>
                </a:cubicBezTo>
                <a:cubicBezTo>
                  <a:pt x="238" y="206"/>
                  <a:pt x="234" y="210"/>
                  <a:pt x="231" y="213"/>
                </a:cubicBezTo>
                <a:cubicBezTo>
                  <a:pt x="228" y="219"/>
                  <a:pt x="226" y="237"/>
                  <a:pt x="221" y="239"/>
                </a:cubicBezTo>
                <a:cubicBezTo>
                  <a:pt x="216" y="241"/>
                  <a:pt x="203" y="241"/>
                  <a:pt x="199" y="240"/>
                </a:cubicBezTo>
                <a:cubicBezTo>
                  <a:pt x="191" y="244"/>
                  <a:pt x="191" y="244"/>
                  <a:pt x="191" y="244"/>
                </a:cubicBezTo>
                <a:cubicBezTo>
                  <a:pt x="191" y="244"/>
                  <a:pt x="191" y="244"/>
                  <a:pt x="191" y="244"/>
                </a:cubicBezTo>
                <a:cubicBezTo>
                  <a:pt x="185" y="244"/>
                  <a:pt x="181" y="242"/>
                  <a:pt x="175" y="242"/>
                </a:cubicBezTo>
                <a:cubicBezTo>
                  <a:pt x="169" y="242"/>
                  <a:pt x="165" y="240"/>
                  <a:pt x="161" y="235"/>
                </a:cubicBezTo>
                <a:cubicBezTo>
                  <a:pt x="153" y="225"/>
                  <a:pt x="160" y="215"/>
                  <a:pt x="163" y="206"/>
                </a:cubicBezTo>
                <a:cubicBezTo>
                  <a:pt x="165" y="203"/>
                  <a:pt x="168" y="192"/>
                  <a:pt x="162" y="194"/>
                </a:cubicBezTo>
                <a:cubicBezTo>
                  <a:pt x="155" y="197"/>
                  <a:pt x="146" y="199"/>
                  <a:pt x="138" y="200"/>
                </a:cubicBezTo>
                <a:cubicBezTo>
                  <a:pt x="135" y="201"/>
                  <a:pt x="119" y="210"/>
                  <a:pt x="117" y="204"/>
                </a:cubicBezTo>
                <a:cubicBezTo>
                  <a:pt x="117" y="204"/>
                  <a:pt x="116" y="203"/>
                  <a:pt x="116" y="203"/>
                </a:cubicBezTo>
                <a:cubicBezTo>
                  <a:pt x="116" y="203"/>
                  <a:pt x="115" y="202"/>
                  <a:pt x="115" y="202"/>
                </a:cubicBezTo>
                <a:cubicBezTo>
                  <a:pt x="107" y="200"/>
                  <a:pt x="104" y="201"/>
                  <a:pt x="99" y="208"/>
                </a:cubicBezTo>
                <a:cubicBezTo>
                  <a:pt x="91" y="220"/>
                  <a:pt x="87" y="206"/>
                  <a:pt x="82" y="203"/>
                </a:cubicBezTo>
                <a:cubicBezTo>
                  <a:pt x="69" y="197"/>
                  <a:pt x="69" y="197"/>
                  <a:pt x="69" y="197"/>
                </a:cubicBezTo>
                <a:cubicBezTo>
                  <a:pt x="64" y="194"/>
                  <a:pt x="54" y="198"/>
                  <a:pt x="48" y="198"/>
                </a:cubicBezTo>
                <a:cubicBezTo>
                  <a:pt x="48" y="198"/>
                  <a:pt x="48" y="198"/>
                  <a:pt x="48" y="198"/>
                </a:cubicBezTo>
                <a:cubicBezTo>
                  <a:pt x="45" y="193"/>
                  <a:pt x="45" y="193"/>
                  <a:pt x="45" y="193"/>
                </a:cubicBezTo>
                <a:cubicBezTo>
                  <a:pt x="43" y="190"/>
                  <a:pt x="36" y="186"/>
                  <a:pt x="33" y="183"/>
                </a:cubicBezTo>
                <a:cubicBezTo>
                  <a:pt x="29" y="180"/>
                  <a:pt x="26" y="176"/>
                  <a:pt x="25" y="171"/>
                </a:cubicBezTo>
                <a:cubicBezTo>
                  <a:pt x="25" y="161"/>
                  <a:pt x="29" y="154"/>
                  <a:pt x="37" y="148"/>
                </a:cubicBezTo>
                <a:cubicBezTo>
                  <a:pt x="42" y="145"/>
                  <a:pt x="49" y="142"/>
                  <a:pt x="53" y="139"/>
                </a:cubicBezTo>
                <a:cubicBezTo>
                  <a:pt x="67" y="132"/>
                  <a:pt x="58" y="124"/>
                  <a:pt x="52" y="116"/>
                </a:cubicBezTo>
                <a:cubicBezTo>
                  <a:pt x="45" y="108"/>
                  <a:pt x="42" y="105"/>
                  <a:pt x="42" y="94"/>
                </a:cubicBezTo>
                <a:cubicBezTo>
                  <a:pt x="42" y="93"/>
                  <a:pt x="41" y="93"/>
                  <a:pt x="41" y="93"/>
                </a:cubicBezTo>
                <a:cubicBezTo>
                  <a:pt x="36" y="93"/>
                  <a:pt x="30" y="94"/>
                  <a:pt x="25" y="94"/>
                </a:cubicBezTo>
                <a:cubicBezTo>
                  <a:pt x="22" y="91"/>
                  <a:pt x="21" y="90"/>
                  <a:pt x="19" y="85"/>
                </a:cubicBezTo>
                <a:cubicBezTo>
                  <a:pt x="19" y="85"/>
                  <a:pt x="19" y="85"/>
                  <a:pt x="19" y="85"/>
                </a:cubicBezTo>
                <a:cubicBezTo>
                  <a:pt x="21" y="81"/>
                  <a:pt x="21" y="81"/>
                  <a:pt x="21" y="81"/>
                </a:cubicBezTo>
                <a:cubicBezTo>
                  <a:pt x="23" y="78"/>
                  <a:pt x="23" y="75"/>
                  <a:pt x="23" y="71"/>
                </a:cubicBezTo>
                <a:cubicBezTo>
                  <a:pt x="23" y="69"/>
                  <a:pt x="26" y="63"/>
                  <a:pt x="24" y="61"/>
                </a:cubicBezTo>
                <a:cubicBezTo>
                  <a:pt x="23" y="60"/>
                  <a:pt x="21" y="60"/>
                  <a:pt x="20" y="59"/>
                </a:cubicBezTo>
                <a:cubicBezTo>
                  <a:pt x="18" y="58"/>
                  <a:pt x="13" y="61"/>
                  <a:pt x="11" y="60"/>
                </a:cubicBezTo>
                <a:cubicBezTo>
                  <a:pt x="6" y="60"/>
                  <a:pt x="2" y="56"/>
                  <a:pt x="1" y="52"/>
                </a:cubicBezTo>
                <a:cubicBezTo>
                  <a:pt x="0" y="40"/>
                  <a:pt x="0" y="40"/>
                  <a:pt x="0" y="40"/>
                </a:cubicBezTo>
                <a:cubicBezTo>
                  <a:pt x="0" y="40"/>
                  <a:pt x="0" y="40"/>
                  <a:pt x="0" y="40"/>
                </a:cubicBezTo>
                <a:cubicBezTo>
                  <a:pt x="7" y="40"/>
                  <a:pt x="13" y="38"/>
                  <a:pt x="18" y="37"/>
                </a:cubicBezTo>
                <a:cubicBezTo>
                  <a:pt x="35" y="32"/>
                  <a:pt x="60" y="20"/>
                  <a:pt x="75" y="11"/>
                </a:cubicBezTo>
                <a:cubicBezTo>
                  <a:pt x="94" y="0"/>
                  <a:pt x="104" y="7"/>
                  <a:pt x="125" y="9"/>
                </a:cubicBezTo>
                <a:cubicBezTo>
                  <a:pt x="159" y="11"/>
                  <a:pt x="184" y="6"/>
                  <a:pt x="216" y="16"/>
                </a:cubicBezTo>
                <a:cubicBezTo>
                  <a:pt x="218" y="17"/>
                  <a:pt x="220" y="17"/>
                  <a:pt x="222" y="1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0" name="Freeform 58"/>
          <p:cNvSpPr>
            <a:spLocks/>
          </p:cNvSpPr>
          <p:nvPr/>
        </p:nvSpPr>
        <p:spPr bwMode="auto">
          <a:xfrm>
            <a:off x="5644170" y="1748101"/>
            <a:ext cx="484574" cy="309930"/>
          </a:xfrm>
          <a:custGeom>
            <a:avLst/>
            <a:gdLst/>
            <a:ahLst/>
            <a:cxnLst>
              <a:cxn ang="0">
                <a:pos x="75" y="0"/>
              </a:cxn>
              <a:cxn ang="0">
                <a:pos x="79" y="16"/>
              </a:cxn>
              <a:cxn ang="0">
                <a:pos x="114" y="17"/>
              </a:cxn>
              <a:cxn ang="0">
                <a:pos x="133" y="15"/>
              </a:cxn>
              <a:cxn ang="0">
                <a:pos x="149" y="19"/>
              </a:cxn>
              <a:cxn ang="0">
                <a:pos x="158" y="23"/>
              </a:cxn>
              <a:cxn ang="0">
                <a:pos x="158" y="23"/>
              </a:cxn>
              <a:cxn ang="0">
                <a:pos x="145" y="32"/>
              </a:cxn>
              <a:cxn ang="0">
                <a:pos x="131" y="32"/>
              </a:cxn>
              <a:cxn ang="0">
                <a:pos x="124" y="42"/>
              </a:cxn>
              <a:cxn ang="0">
                <a:pos x="111" y="52"/>
              </a:cxn>
              <a:cxn ang="0">
                <a:pos x="114" y="60"/>
              </a:cxn>
              <a:cxn ang="0">
                <a:pos x="124" y="67"/>
              </a:cxn>
              <a:cxn ang="0">
                <a:pos x="106" y="81"/>
              </a:cxn>
              <a:cxn ang="0">
                <a:pos x="92" y="75"/>
              </a:cxn>
              <a:cxn ang="0">
                <a:pos x="87" y="88"/>
              </a:cxn>
              <a:cxn ang="0">
                <a:pos x="79" y="94"/>
              </a:cxn>
              <a:cxn ang="0">
                <a:pos x="70" y="98"/>
              </a:cxn>
              <a:cxn ang="0">
                <a:pos x="59" y="96"/>
              </a:cxn>
              <a:cxn ang="0">
                <a:pos x="45" y="91"/>
              </a:cxn>
              <a:cxn ang="0">
                <a:pos x="42" y="86"/>
              </a:cxn>
              <a:cxn ang="0">
                <a:pos x="33" y="90"/>
              </a:cxn>
              <a:cxn ang="0">
                <a:pos x="21" y="93"/>
              </a:cxn>
              <a:cxn ang="0">
                <a:pos x="21" y="93"/>
              </a:cxn>
              <a:cxn ang="0">
                <a:pos x="20" y="87"/>
              </a:cxn>
              <a:cxn ang="0">
                <a:pos x="5" y="73"/>
              </a:cxn>
              <a:cxn ang="0">
                <a:pos x="0" y="50"/>
              </a:cxn>
              <a:cxn ang="0">
                <a:pos x="11" y="42"/>
              </a:cxn>
              <a:cxn ang="0">
                <a:pos x="22" y="28"/>
              </a:cxn>
              <a:cxn ang="0">
                <a:pos x="30" y="17"/>
              </a:cxn>
              <a:cxn ang="0">
                <a:pos x="25" y="9"/>
              </a:cxn>
              <a:cxn ang="0">
                <a:pos x="25" y="9"/>
              </a:cxn>
              <a:cxn ang="0">
                <a:pos x="46" y="10"/>
              </a:cxn>
              <a:cxn ang="0">
                <a:pos x="75" y="0"/>
              </a:cxn>
            </a:cxnLst>
            <a:rect l="0" t="0" r="r" b="b"/>
            <a:pathLst>
              <a:path w="158" h="101">
                <a:moveTo>
                  <a:pt x="75" y="0"/>
                </a:moveTo>
                <a:cubicBezTo>
                  <a:pt x="79" y="16"/>
                  <a:pt x="79" y="16"/>
                  <a:pt x="79" y="16"/>
                </a:cubicBezTo>
                <a:cubicBezTo>
                  <a:pt x="85" y="25"/>
                  <a:pt x="106" y="18"/>
                  <a:pt x="114" y="17"/>
                </a:cubicBezTo>
                <a:cubicBezTo>
                  <a:pt x="120" y="16"/>
                  <a:pt x="126" y="14"/>
                  <a:pt x="133" y="15"/>
                </a:cubicBezTo>
                <a:cubicBezTo>
                  <a:pt x="139" y="15"/>
                  <a:pt x="144" y="18"/>
                  <a:pt x="149" y="19"/>
                </a:cubicBezTo>
                <a:cubicBezTo>
                  <a:pt x="158" y="23"/>
                  <a:pt x="158" y="23"/>
                  <a:pt x="158" y="23"/>
                </a:cubicBezTo>
                <a:cubicBezTo>
                  <a:pt x="158" y="23"/>
                  <a:pt x="158" y="23"/>
                  <a:pt x="158" y="23"/>
                </a:cubicBezTo>
                <a:cubicBezTo>
                  <a:pt x="155" y="25"/>
                  <a:pt x="149" y="36"/>
                  <a:pt x="145" y="32"/>
                </a:cubicBezTo>
                <a:cubicBezTo>
                  <a:pt x="141" y="27"/>
                  <a:pt x="137" y="30"/>
                  <a:pt x="131" y="32"/>
                </a:cubicBezTo>
                <a:cubicBezTo>
                  <a:pt x="127" y="34"/>
                  <a:pt x="126" y="38"/>
                  <a:pt x="124" y="42"/>
                </a:cubicBezTo>
                <a:cubicBezTo>
                  <a:pt x="120" y="47"/>
                  <a:pt x="108" y="47"/>
                  <a:pt x="111" y="52"/>
                </a:cubicBezTo>
                <a:cubicBezTo>
                  <a:pt x="112" y="54"/>
                  <a:pt x="113" y="58"/>
                  <a:pt x="114" y="60"/>
                </a:cubicBezTo>
                <a:cubicBezTo>
                  <a:pt x="117" y="63"/>
                  <a:pt x="121" y="64"/>
                  <a:pt x="124" y="67"/>
                </a:cubicBezTo>
                <a:cubicBezTo>
                  <a:pt x="128" y="71"/>
                  <a:pt x="113" y="84"/>
                  <a:pt x="106" y="81"/>
                </a:cubicBezTo>
                <a:cubicBezTo>
                  <a:pt x="101" y="78"/>
                  <a:pt x="99" y="71"/>
                  <a:pt x="92" y="75"/>
                </a:cubicBezTo>
                <a:cubicBezTo>
                  <a:pt x="88" y="81"/>
                  <a:pt x="88" y="82"/>
                  <a:pt x="87" y="88"/>
                </a:cubicBezTo>
                <a:cubicBezTo>
                  <a:pt x="85" y="94"/>
                  <a:pt x="86" y="95"/>
                  <a:pt x="79" y="94"/>
                </a:cubicBezTo>
                <a:cubicBezTo>
                  <a:pt x="75" y="94"/>
                  <a:pt x="73" y="96"/>
                  <a:pt x="70" y="98"/>
                </a:cubicBezTo>
                <a:cubicBezTo>
                  <a:pt x="66" y="100"/>
                  <a:pt x="61" y="101"/>
                  <a:pt x="59" y="96"/>
                </a:cubicBezTo>
                <a:cubicBezTo>
                  <a:pt x="58" y="93"/>
                  <a:pt x="48" y="95"/>
                  <a:pt x="45" y="91"/>
                </a:cubicBezTo>
                <a:cubicBezTo>
                  <a:pt x="45" y="89"/>
                  <a:pt x="44" y="86"/>
                  <a:pt x="42" y="86"/>
                </a:cubicBezTo>
                <a:cubicBezTo>
                  <a:pt x="39" y="86"/>
                  <a:pt x="36" y="89"/>
                  <a:pt x="33" y="90"/>
                </a:cubicBezTo>
                <a:cubicBezTo>
                  <a:pt x="29" y="91"/>
                  <a:pt x="25" y="92"/>
                  <a:pt x="21" y="93"/>
                </a:cubicBezTo>
                <a:cubicBezTo>
                  <a:pt x="21" y="93"/>
                  <a:pt x="21" y="93"/>
                  <a:pt x="21" y="93"/>
                </a:cubicBezTo>
                <a:cubicBezTo>
                  <a:pt x="20" y="87"/>
                  <a:pt x="20" y="87"/>
                  <a:pt x="20" y="87"/>
                </a:cubicBezTo>
                <a:cubicBezTo>
                  <a:pt x="19" y="78"/>
                  <a:pt x="10" y="80"/>
                  <a:pt x="5" y="73"/>
                </a:cubicBezTo>
                <a:cubicBezTo>
                  <a:pt x="0" y="65"/>
                  <a:pt x="10" y="57"/>
                  <a:pt x="0" y="50"/>
                </a:cubicBezTo>
                <a:cubicBezTo>
                  <a:pt x="0" y="45"/>
                  <a:pt x="8" y="45"/>
                  <a:pt x="11" y="42"/>
                </a:cubicBezTo>
                <a:cubicBezTo>
                  <a:pt x="15" y="37"/>
                  <a:pt x="21" y="34"/>
                  <a:pt x="22" y="28"/>
                </a:cubicBezTo>
                <a:cubicBezTo>
                  <a:pt x="23" y="22"/>
                  <a:pt x="27" y="21"/>
                  <a:pt x="30" y="17"/>
                </a:cubicBezTo>
                <a:cubicBezTo>
                  <a:pt x="25" y="9"/>
                  <a:pt x="25" y="9"/>
                  <a:pt x="25" y="9"/>
                </a:cubicBezTo>
                <a:cubicBezTo>
                  <a:pt x="25" y="9"/>
                  <a:pt x="25" y="9"/>
                  <a:pt x="25" y="9"/>
                </a:cubicBezTo>
                <a:cubicBezTo>
                  <a:pt x="32" y="8"/>
                  <a:pt x="39" y="11"/>
                  <a:pt x="46" y="10"/>
                </a:cubicBezTo>
                <a:cubicBezTo>
                  <a:pt x="54" y="9"/>
                  <a:pt x="66" y="5"/>
                  <a:pt x="75"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1" name="Freeform 59"/>
          <p:cNvSpPr>
            <a:spLocks/>
          </p:cNvSpPr>
          <p:nvPr/>
        </p:nvSpPr>
        <p:spPr bwMode="auto">
          <a:xfrm>
            <a:off x="5872927" y="1460308"/>
            <a:ext cx="459976" cy="364045"/>
          </a:xfrm>
          <a:custGeom>
            <a:avLst/>
            <a:gdLst/>
            <a:ahLst/>
            <a:cxnLst>
              <a:cxn ang="0">
                <a:pos x="83" y="117"/>
              </a:cxn>
              <a:cxn ang="0">
                <a:pos x="103" y="110"/>
              </a:cxn>
              <a:cxn ang="0">
                <a:pos x="103" y="110"/>
              </a:cxn>
              <a:cxn ang="0">
                <a:pos x="104" y="101"/>
              </a:cxn>
              <a:cxn ang="0">
                <a:pos x="109" y="97"/>
              </a:cxn>
              <a:cxn ang="0">
                <a:pos x="117" y="88"/>
              </a:cxn>
              <a:cxn ang="0">
                <a:pos x="124" y="80"/>
              </a:cxn>
              <a:cxn ang="0">
                <a:pos x="135" y="69"/>
              </a:cxn>
              <a:cxn ang="0">
                <a:pos x="144" y="60"/>
              </a:cxn>
              <a:cxn ang="0">
                <a:pos x="149" y="56"/>
              </a:cxn>
              <a:cxn ang="0">
                <a:pos x="149" y="56"/>
              </a:cxn>
              <a:cxn ang="0">
                <a:pos x="149" y="51"/>
              </a:cxn>
              <a:cxn ang="0">
                <a:pos x="148" y="33"/>
              </a:cxn>
              <a:cxn ang="0">
                <a:pos x="141" y="18"/>
              </a:cxn>
              <a:cxn ang="0">
                <a:pos x="140" y="10"/>
              </a:cxn>
              <a:cxn ang="0">
                <a:pos x="140" y="10"/>
              </a:cxn>
              <a:cxn ang="0">
                <a:pos x="127" y="9"/>
              </a:cxn>
              <a:cxn ang="0">
                <a:pos x="122" y="0"/>
              </a:cxn>
              <a:cxn ang="0">
                <a:pos x="122" y="0"/>
              </a:cxn>
              <a:cxn ang="0">
                <a:pos x="111" y="2"/>
              </a:cxn>
              <a:cxn ang="0">
                <a:pos x="70" y="27"/>
              </a:cxn>
              <a:cxn ang="0">
                <a:pos x="16" y="65"/>
              </a:cxn>
              <a:cxn ang="0">
                <a:pos x="7" y="89"/>
              </a:cxn>
              <a:cxn ang="0">
                <a:pos x="0" y="94"/>
              </a:cxn>
              <a:cxn ang="0">
                <a:pos x="0" y="94"/>
              </a:cxn>
              <a:cxn ang="0">
                <a:pos x="4" y="110"/>
              </a:cxn>
              <a:cxn ang="0">
                <a:pos x="39" y="111"/>
              </a:cxn>
              <a:cxn ang="0">
                <a:pos x="58" y="109"/>
              </a:cxn>
              <a:cxn ang="0">
                <a:pos x="74" y="113"/>
              </a:cxn>
              <a:cxn ang="0">
                <a:pos x="83" y="117"/>
              </a:cxn>
            </a:cxnLst>
            <a:rect l="0" t="0" r="r" b="b"/>
            <a:pathLst>
              <a:path w="150" h="119">
                <a:moveTo>
                  <a:pt x="83" y="117"/>
                </a:moveTo>
                <a:cubicBezTo>
                  <a:pt x="103" y="110"/>
                  <a:pt x="103" y="110"/>
                  <a:pt x="103" y="110"/>
                </a:cubicBezTo>
                <a:cubicBezTo>
                  <a:pt x="103" y="110"/>
                  <a:pt x="103" y="110"/>
                  <a:pt x="103" y="110"/>
                </a:cubicBezTo>
                <a:cubicBezTo>
                  <a:pt x="104" y="107"/>
                  <a:pt x="103" y="104"/>
                  <a:pt x="104" y="101"/>
                </a:cubicBezTo>
                <a:cubicBezTo>
                  <a:pt x="105" y="100"/>
                  <a:pt x="108" y="99"/>
                  <a:pt x="109" y="97"/>
                </a:cubicBezTo>
                <a:cubicBezTo>
                  <a:pt x="112" y="94"/>
                  <a:pt x="112" y="90"/>
                  <a:pt x="117" y="88"/>
                </a:cubicBezTo>
                <a:cubicBezTo>
                  <a:pt x="121" y="86"/>
                  <a:pt x="121" y="84"/>
                  <a:pt x="124" y="80"/>
                </a:cubicBezTo>
                <a:cubicBezTo>
                  <a:pt x="126" y="76"/>
                  <a:pt x="129" y="69"/>
                  <a:pt x="135" y="69"/>
                </a:cubicBezTo>
                <a:cubicBezTo>
                  <a:pt x="142" y="69"/>
                  <a:pt x="140" y="64"/>
                  <a:pt x="144" y="60"/>
                </a:cubicBezTo>
                <a:cubicBezTo>
                  <a:pt x="149" y="56"/>
                  <a:pt x="149" y="56"/>
                  <a:pt x="149" y="56"/>
                </a:cubicBezTo>
                <a:cubicBezTo>
                  <a:pt x="149" y="56"/>
                  <a:pt x="149" y="56"/>
                  <a:pt x="149" y="56"/>
                </a:cubicBezTo>
                <a:cubicBezTo>
                  <a:pt x="149" y="51"/>
                  <a:pt x="149" y="51"/>
                  <a:pt x="149" y="51"/>
                </a:cubicBezTo>
                <a:cubicBezTo>
                  <a:pt x="149" y="46"/>
                  <a:pt x="150" y="38"/>
                  <a:pt x="148" y="33"/>
                </a:cubicBezTo>
                <a:cubicBezTo>
                  <a:pt x="146" y="28"/>
                  <a:pt x="143" y="23"/>
                  <a:pt x="141" y="18"/>
                </a:cubicBezTo>
                <a:cubicBezTo>
                  <a:pt x="140" y="15"/>
                  <a:pt x="140" y="13"/>
                  <a:pt x="140" y="10"/>
                </a:cubicBezTo>
                <a:cubicBezTo>
                  <a:pt x="140" y="10"/>
                  <a:pt x="140" y="10"/>
                  <a:pt x="140" y="10"/>
                </a:cubicBezTo>
                <a:cubicBezTo>
                  <a:pt x="135" y="10"/>
                  <a:pt x="131" y="13"/>
                  <a:pt x="127" y="9"/>
                </a:cubicBezTo>
                <a:cubicBezTo>
                  <a:pt x="122" y="0"/>
                  <a:pt x="122" y="0"/>
                  <a:pt x="122" y="0"/>
                </a:cubicBezTo>
                <a:cubicBezTo>
                  <a:pt x="122" y="0"/>
                  <a:pt x="122" y="0"/>
                  <a:pt x="122" y="0"/>
                </a:cubicBezTo>
                <a:cubicBezTo>
                  <a:pt x="118" y="1"/>
                  <a:pt x="115" y="2"/>
                  <a:pt x="111" y="2"/>
                </a:cubicBezTo>
                <a:cubicBezTo>
                  <a:pt x="103" y="2"/>
                  <a:pt x="76" y="21"/>
                  <a:pt x="70" y="27"/>
                </a:cubicBezTo>
                <a:cubicBezTo>
                  <a:pt x="54" y="43"/>
                  <a:pt x="27" y="45"/>
                  <a:pt x="16" y="65"/>
                </a:cubicBezTo>
                <a:cubicBezTo>
                  <a:pt x="14" y="76"/>
                  <a:pt x="18" y="81"/>
                  <a:pt x="7" y="89"/>
                </a:cubicBezTo>
                <a:cubicBezTo>
                  <a:pt x="5" y="91"/>
                  <a:pt x="3" y="93"/>
                  <a:pt x="0" y="94"/>
                </a:cubicBezTo>
                <a:cubicBezTo>
                  <a:pt x="0" y="94"/>
                  <a:pt x="0" y="94"/>
                  <a:pt x="0" y="94"/>
                </a:cubicBezTo>
                <a:cubicBezTo>
                  <a:pt x="4" y="110"/>
                  <a:pt x="4" y="110"/>
                  <a:pt x="4" y="110"/>
                </a:cubicBezTo>
                <a:cubicBezTo>
                  <a:pt x="10" y="119"/>
                  <a:pt x="31" y="112"/>
                  <a:pt x="39" y="111"/>
                </a:cubicBezTo>
                <a:cubicBezTo>
                  <a:pt x="45" y="110"/>
                  <a:pt x="51" y="108"/>
                  <a:pt x="58" y="109"/>
                </a:cubicBezTo>
                <a:cubicBezTo>
                  <a:pt x="64" y="109"/>
                  <a:pt x="69" y="112"/>
                  <a:pt x="74" y="113"/>
                </a:cubicBezTo>
                <a:cubicBezTo>
                  <a:pt x="83" y="117"/>
                  <a:pt x="83" y="117"/>
                  <a:pt x="83" y="11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2" name="Freeform 60"/>
          <p:cNvSpPr>
            <a:spLocks/>
          </p:cNvSpPr>
          <p:nvPr/>
        </p:nvSpPr>
        <p:spPr bwMode="auto">
          <a:xfrm>
            <a:off x="5540860" y="1797297"/>
            <a:ext cx="922411" cy="555906"/>
          </a:xfrm>
          <a:custGeom>
            <a:avLst/>
            <a:gdLst/>
            <a:ahLst/>
            <a:cxnLst>
              <a:cxn ang="0">
                <a:pos x="67" y="74"/>
              </a:cxn>
              <a:cxn ang="0">
                <a:pos x="79" y="75"/>
              </a:cxn>
              <a:cxn ang="0">
                <a:pos x="104" y="82"/>
              </a:cxn>
              <a:cxn ang="0">
                <a:pos x="121" y="72"/>
              </a:cxn>
              <a:cxn ang="0">
                <a:pos x="140" y="65"/>
              </a:cxn>
              <a:cxn ang="0">
                <a:pos x="148" y="44"/>
              </a:cxn>
              <a:cxn ang="0">
                <a:pos x="158" y="26"/>
              </a:cxn>
              <a:cxn ang="0">
                <a:pos x="179" y="16"/>
              </a:cxn>
              <a:cxn ang="0">
                <a:pos x="192" y="7"/>
              </a:cxn>
              <a:cxn ang="0">
                <a:pos x="212" y="0"/>
              </a:cxn>
              <a:cxn ang="0">
                <a:pos x="219" y="4"/>
              </a:cxn>
              <a:cxn ang="0">
                <a:pos x="231" y="7"/>
              </a:cxn>
              <a:cxn ang="0">
                <a:pos x="246" y="2"/>
              </a:cxn>
              <a:cxn ang="0">
                <a:pos x="258" y="4"/>
              </a:cxn>
              <a:cxn ang="0">
                <a:pos x="270" y="24"/>
              </a:cxn>
              <a:cxn ang="0">
                <a:pos x="262" y="40"/>
              </a:cxn>
              <a:cxn ang="0">
                <a:pos x="286" y="32"/>
              </a:cxn>
              <a:cxn ang="0">
                <a:pos x="302" y="45"/>
              </a:cxn>
              <a:cxn ang="0">
                <a:pos x="302" y="57"/>
              </a:cxn>
              <a:cxn ang="0">
                <a:pos x="293" y="66"/>
              </a:cxn>
              <a:cxn ang="0">
                <a:pos x="273" y="96"/>
              </a:cxn>
              <a:cxn ang="0">
                <a:pos x="250" y="108"/>
              </a:cxn>
              <a:cxn ang="0">
                <a:pos x="240" y="119"/>
              </a:cxn>
              <a:cxn ang="0">
                <a:pos x="205" y="139"/>
              </a:cxn>
              <a:cxn ang="0">
                <a:pos x="150" y="154"/>
              </a:cxn>
              <a:cxn ang="0">
                <a:pos x="130" y="137"/>
              </a:cxn>
              <a:cxn ang="0">
                <a:pos x="87" y="141"/>
              </a:cxn>
              <a:cxn ang="0">
                <a:pos x="71" y="160"/>
              </a:cxn>
              <a:cxn ang="0">
                <a:pos x="38" y="181"/>
              </a:cxn>
              <a:cxn ang="0">
                <a:pos x="16" y="171"/>
              </a:cxn>
              <a:cxn ang="0">
                <a:pos x="5" y="164"/>
              </a:cxn>
              <a:cxn ang="0">
                <a:pos x="0" y="150"/>
              </a:cxn>
              <a:cxn ang="0">
                <a:pos x="4" y="113"/>
              </a:cxn>
              <a:cxn ang="0">
                <a:pos x="45" y="91"/>
              </a:cxn>
              <a:cxn ang="0">
                <a:pos x="55" y="77"/>
              </a:cxn>
            </a:cxnLst>
            <a:rect l="0" t="0" r="r" b="b"/>
            <a:pathLst>
              <a:path w="302" h="181">
                <a:moveTo>
                  <a:pt x="55" y="77"/>
                </a:moveTo>
                <a:cubicBezTo>
                  <a:pt x="59" y="76"/>
                  <a:pt x="63" y="75"/>
                  <a:pt x="67" y="74"/>
                </a:cubicBezTo>
                <a:cubicBezTo>
                  <a:pt x="70" y="73"/>
                  <a:pt x="73" y="70"/>
                  <a:pt x="76" y="70"/>
                </a:cubicBezTo>
                <a:cubicBezTo>
                  <a:pt x="78" y="70"/>
                  <a:pt x="79" y="73"/>
                  <a:pt x="79" y="75"/>
                </a:cubicBezTo>
                <a:cubicBezTo>
                  <a:pt x="82" y="79"/>
                  <a:pt x="92" y="77"/>
                  <a:pt x="93" y="80"/>
                </a:cubicBezTo>
                <a:cubicBezTo>
                  <a:pt x="95" y="85"/>
                  <a:pt x="100" y="84"/>
                  <a:pt x="104" y="82"/>
                </a:cubicBezTo>
                <a:cubicBezTo>
                  <a:pt x="107" y="80"/>
                  <a:pt x="109" y="78"/>
                  <a:pt x="113" y="78"/>
                </a:cubicBezTo>
                <a:cubicBezTo>
                  <a:pt x="120" y="79"/>
                  <a:pt x="119" y="78"/>
                  <a:pt x="121" y="72"/>
                </a:cubicBezTo>
                <a:cubicBezTo>
                  <a:pt x="122" y="66"/>
                  <a:pt x="122" y="65"/>
                  <a:pt x="126" y="59"/>
                </a:cubicBezTo>
                <a:cubicBezTo>
                  <a:pt x="133" y="55"/>
                  <a:pt x="135" y="62"/>
                  <a:pt x="140" y="65"/>
                </a:cubicBezTo>
                <a:cubicBezTo>
                  <a:pt x="147" y="68"/>
                  <a:pt x="162" y="55"/>
                  <a:pt x="158" y="51"/>
                </a:cubicBezTo>
                <a:cubicBezTo>
                  <a:pt x="155" y="48"/>
                  <a:pt x="151" y="47"/>
                  <a:pt x="148" y="44"/>
                </a:cubicBezTo>
                <a:cubicBezTo>
                  <a:pt x="147" y="42"/>
                  <a:pt x="146" y="38"/>
                  <a:pt x="145" y="36"/>
                </a:cubicBezTo>
                <a:cubicBezTo>
                  <a:pt x="142" y="31"/>
                  <a:pt x="154" y="31"/>
                  <a:pt x="158" y="26"/>
                </a:cubicBezTo>
                <a:cubicBezTo>
                  <a:pt x="160" y="22"/>
                  <a:pt x="161" y="18"/>
                  <a:pt x="165" y="16"/>
                </a:cubicBezTo>
                <a:cubicBezTo>
                  <a:pt x="171" y="14"/>
                  <a:pt x="175" y="11"/>
                  <a:pt x="179" y="16"/>
                </a:cubicBezTo>
                <a:cubicBezTo>
                  <a:pt x="183" y="20"/>
                  <a:pt x="189" y="9"/>
                  <a:pt x="192" y="7"/>
                </a:cubicBezTo>
                <a:cubicBezTo>
                  <a:pt x="192" y="7"/>
                  <a:pt x="192" y="7"/>
                  <a:pt x="192" y="7"/>
                </a:cubicBezTo>
                <a:cubicBezTo>
                  <a:pt x="212" y="0"/>
                  <a:pt x="212" y="0"/>
                  <a:pt x="212" y="0"/>
                </a:cubicBezTo>
                <a:cubicBezTo>
                  <a:pt x="212" y="0"/>
                  <a:pt x="212" y="0"/>
                  <a:pt x="212" y="0"/>
                </a:cubicBezTo>
                <a:cubicBezTo>
                  <a:pt x="213" y="1"/>
                  <a:pt x="214" y="1"/>
                  <a:pt x="216" y="2"/>
                </a:cubicBezTo>
                <a:cubicBezTo>
                  <a:pt x="217" y="3"/>
                  <a:pt x="218" y="4"/>
                  <a:pt x="219" y="4"/>
                </a:cubicBezTo>
                <a:cubicBezTo>
                  <a:pt x="221" y="6"/>
                  <a:pt x="221" y="7"/>
                  <a:pt x="223" y="7"/>
                </a:cubicBezTo>
                <a:cubicBezTo>
                  <a:pt x="226" y="8"/>
                  <a:pt x="229" y="7"/>
                  <a:pt x="231" y="7"/>
                </a:cubicBezTo>
                <a:cubicBezTo>
                  <a:pt x="234" y="6"/>
                  <a:pt x="235" y="2"/>
                  <a:pt x="238" y="1"/>
                </a:cubicBezTo>
                <a:cubicBezTo>
                  <a:pt x="240" y="0"/>
                  <a:pt x="243" y="0"/>
                  <a:pt x="246" y="2"/>
                </a:cubicBezTo>
                <a:cubicBezTo>
                  <a:pt x="247" y="3"/>
                  <a:pt x="249" y="3"/>
                  <a:pt x="251" y="3"/>
                </a:cubicBezTo>
                <a:cubicBezTo>
                  <a:pt x="253" y="3"/>
                  <a:pt x="256" y="4"/>
                  <a:pt x="258" y="4"/>
                </a:cubicBezTo>
                <a:cubicBezTo>
                  <a:pt x="263" y="6"/>
                  <a:pt x="266" y="7"/>
                  <a:pt x="268" y="11"/>
                </a:cubicBezTo>
                <a:cubicBezTo>
                  <a:pt x="271" y="15"/>
                  <a:pt x="276" y="19"/>
                  <a:pt x="270" y="24"/>
                </a:cubicBezTo>
                <a:cubicBezTo>
                  <a:pt x="267" y="27"/>
                  <a:pt x="263" y="29"/>
                  <a:pt x="259" y="32"/>
                </a:cubicBezTo>
                <a:cubicBezTo>
                  <a:pt x="256" y="34"/>
                  <a:pt x="256" y="40"/>
                  <a:pt x="262" y="40"/>
                </a:cubicBezTo>
                <a:cubicBezTo>
                  <a:pt x="265" y="40"/>
                  <a:pt x="269" y="40"/>
                  <a:pt x="273" y="39"/>
                </a:cubicBezTo>
                <a:cubicBezTo>
                  <a:pt x="277" y="36"/>
                  <a:pt x="280" y="32"/>
                  <a:pt x="286" y="32"/>
                </a:cubicBezTo>
                <a:cubicBezTo>
                  <a:pt x="291" y="32"/>
                  <a:pt x="291" y="39"/>
                  <a:pt x="294" y="40"/>
                </a:cubicBezTo>
                <a:cubicBezTo>
                  <a:pt x="302" y="45"/>
                  <a:pt x="302" y="45"/>
                  <a:pt x="302" y="45"/>
                </a:cubicBezTo>
                <a:cubicBezTo>
                  <a:pt x="302" y="45"/>
                  <a:pt x="302" y="45"/>
                  <a:pt x="302" y="45"/>
                </a:cubicBezTo>
                <a:cubicBezTo>
                  <a:pt x="302" y="57"/>
                  <a:pt x="302" y="57"/>
                  <a:pt x="302" y="57"/>
                </a:cubicBezTo>
                <a:cubicBezTo>
                  <a:pt x="302" y="57"/>
                  <a:pt x="302" y="57"/>
                  <a:pt x="302" y="57"/>
                </a:cubicBezTo>
                <a:cubicBezTo>
                  <a:pt x="299" y="60"/>
                  <a:pt x="296" y="63"/>
                  <a:pt x="293" y="66"/>
                </a:cubicBezTo>
                <a:cubicBezTo>
                  <a:pt x="290" y="70"/>
                  <a:pt x="295" y="73"/>
                  <a:pt x="287" y="74"/>
                </a:cubicBezTo>
                <a:cubicBezTo>
                  <a:pt x="275" y="76"/>
                  <a:pt x="280" y="90"/>
                  <a:pt x="273" y="96"/>
                </a:cubicBezTo>
                <a:cubicBezTo>
                  <a:pt x="268" y="102"/>
                  <a:pt x="265" y="99"/>
                  <a:pt x="259" y="102"/>
                </a:cubicBezTo>
                <a:cubicBezTo>
                  <a:pt x="250" y="108"/>
                  <a:pt x="250" y="108"/>
                  <a:pt x="250" y="108"/>
                </a:cubicBezTo>
                <a:cubicBezTo>
                  <a:pt x="237" y="113"/>
                  <a:pt x="237" y="113"/>
                  <a:pt x="237" y="113"/>
                </a:cubicBezTo>
                <a:cubicBezTo>
                  <a:pt x="235" y="114"/>
                  <a:pt x="240" y="117"/>
                  <a:pt x="240" y="119"/>
                </a:cubicBezTo>
                <a:cubicBezTo>
                  <a:pt x="239" y="126"/>
                  <a:pt x="225" y="125"/>
                  <a:pt x="220" y="129"/>
                </a:cubicBezTo>
                <a:cubicBezTo>
                  <a:pt x="216" y="131"/>
                  <a:pt x="207" y="136"/>
                  <a:pt x="205" y="139"/>
                </a:cubicBezTo>
                <a:cubicBezTo>
                  <a:pt x="198" y="147"/>
                  <a:pt x="188" y="143"/>
                  <a:pt x="179" y="143"/>
                </a:cubicBezTo>
                <a:cubicBezTo>
                  <a:pt x="169" y="143"/>
                  <a:pt x="158" y="156"/>
                  <a:pt x="150" y="154"/>
                </a:cubicBezTo>
                <a:cubicBezTo>
                  <a:pt x="145" y="151"/>
                  <a:pt x="146" y="147"/>
                  <a:pt x="138" y="147"/>
                </a:cubicBezTo>
                <a:cubicBezTo>
                  <a:pt x="133" y="147"/>
                  <a:pt x="133" y="140"/>
                  <a:pt x="130" y="137"/>
                </a:cubicBezTo>
                <a:cubicBezTo>
                  <a:pt x="128" y="134"/>
                  <a:pt x="124" y="140"/>
                  <a:pt x="121" y="141"/>
                </a:cubicBezTo>
                <a:cubicBezTo>
                  <a:pt x="111" y="146"/>
                  <a:pt x="97" y="145"/>
                  <a:pt x="87" y="141"/>
                </a:cubicBezTo>
                <a:cubicBezTo>
                  <a:pt x="81" y="138"/>
                  <a:pt x="81" y="131"/>
                  <a:pt x="76" y="141"/>
                </a:cubicBezTo>
                <a:cubicBezTo>
                  <a:pt x="73" y="146"/>
                  <a:pt x="74" y="155"/>
                  <a:pt x="71" y="160"/>
                </a:cubicBezTo>
                <a:cubicBezTo>
                  <a:pt x="66" y="167"/>
                  <a:pt x="53" y="171"/>
                  <a:pt x="45" y="175"/>
                </a:cubicBezTo>
                <a:cubicBezTo>
                  <a:pt x="38" y="181"/>
                  <a:pt x="38" y="181"/>
                  <a:pt x="38" y="181"/>
                </a:cubicBezTo>
                <a:cubicBezTo>
                  <a:pt x="38" y="181"/>
                  <a:pt x="38" y="181"/>
                  <a:pt x="38" y="181"/>
                </a:cubicBezTo>
                <a:cubicBezTo>
                  <a:pt x="16" y="171"/>
                  <a:pt x="16" y="171"/>
                  <a:pt x="16" y="171"/>
                </a:cubicBezTo>
                <a:cubicBezTo>
                  <a:pt x="16" y="171"/>
                  <a:pt x="16" y="171"/>
                  <a:pt x="16" y="171"/>
                </a:cubicBezTo>
                <a:cubicBezTo>
                  <a:pt x="5" y="164"/>
                  <a:pt x="5" y="164"/>
                  <a:pt x="5" y="164"/>
                </a:cubicBezTo>
                <a:cubicBezTo>
                  <a:pt x="0" y="150"/>
                  <a:pt x="0" y="150"/>
                  <a:pt x="0" y="150"/>
                </a:cubicBezTo>
                <a:cubicBezTo>
                  <a:pt x="0" y="150"/>
                  <a:pt x="0" y="150"/>
                  <a:pt x="0" y="150"/>
                </a:cubicBezTo>
                <a:cubicBezTo>
                  <a:pt x="2" y="143"/>
                  <a:pt x="0" y="139"/>
                  <a:pt x="0" y="132"/>
                </a:cubicBezTo>
                <a:cubicBezTo>
                  <a:pt x="0" y="127"/>
                  <a:pt x="1" y="116"/>
                  <a:pt x="4" y="113"/>
                </a:cubicBezTo>
                <a:cubicBezTo>
                  <a:pt x="16" y="102"/>
                  <a:pt x="25" y="113"/>
                  <a:pt x="38" y="109"/>
                </a:cubicBezTo>
                <a:cubicBezTo>
                  <a:pt x="51" y="104"/>
                  <a:pt x="44" y="101"/>
                  <a:pt x="45" y="91"/>
                </a:cubicBezTo>
                <a:cubicBezTo>
                  <a:pt x="46" y="87"/>
                  <a:pt x="45" y="84"/>
                  <a:pt x="48" y="81"/>
                </a:cubicBezTo>
                <a:cubicBezTo>
                  <a:pt x="49" y="79"/>
                  <a:pt x="52" y="78"/>
                  <a:pt x="55" y="7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3" name="Freeform 61"/>
          <p:cNvSpPr>
            <a:spLocks/>
          </p:cNvSpPr>
          <p:nvPr/>
        </p:nvSpPr>
        <p:spPr bwMode="auto">
          <a:xfrm>
            <a:off x="4387232" y="2055571"/>
            <a:ext cx="887974" cy="617401"/>
          </a:xfrm>
          <a:custGeom>
            <a:avLst/>
            <a:gdLst/>
            <a:ahLst/>
            <a:cxnLst>
              <a:cxn ang="0">
                <a:pos x="251" y="153"/>
              </a:cxn>
              <a:cxn ang="0">
                <a:pos x="239" y="149"/>
              </a:cxn>
              <a:cxn ang="0">
                <a:pos x="231" y="150"/>
              </a:cxn>
              <a:cxn ang="0">
                <a:pos x="219" y="151"/>
              </a:cxn>
              <a:cxn ang="0">
                <a:pos x="210" y="149"/>
              </a:cxn>
              <a:cxn ang="0">
                <a:pos x="207" y="152"/>
              </a:cxn>
              <a:cxn ang="0">
                <a:pos x="193" y="169"/>
              </a:cxn>
              <a:cxn ang="0">
                <a:pos x="187" y="174"/>
              </a:cxn>
              <a:cxn ang="0">
                <a:pos x="173" y="195"/>
              </a:cxn>
              <a:cxn ang="0">
                <a:pos x="165" y="201"/>
              </a:cxn>
              <a:cxn ang="0">
                <a:pos x="146" y="202"/>
              </a:cxn>
              <a:cxn ang="0">
                <a:pos x="137" y="201"/>
              </a:cxn>
              <a:cxn ang="0">
                <a:pos x="137" y="201"/>
              </a:cxn>
              <a:cxn ang="0">
                <a:pos x="116" y="200"/>
              </a:cxn>
              <a:cxn ang="0">
                <a:pos x="102" y="184"/>
              </a:cxn>
              <a:cxn ang="0">
                <a:pos x="99" y="172"/>
              </a:cxn>
              <a:cxn ang="0">
                <a:pos x="84" y="171"/>
              </a:cxn>
              <a:cxn ang="0">
                <a:pos x="63" y="169"/>
              </a:cxn>
              <a:cxn ang="0">
                <a:pos x="52" y="154"/>
              </a:cxn>
              <a:cxn ang="0">
                <a:pos x="45" y="152"/>
              </a:cxn>
              <a:cxn ang="0">
                <a:pos x="28" y="137"/>
              </a:cxn>
              <a:cxn ang="0">
                <a:pos x="20" y="123"/>
              </a:cxn>
              <a:cxn ang="0">
                <a:pos x="12" y="102"/>
              </a:cxn>
              <a:cxn ang="0">
                <a:pos x="8" y="84"/>
              </a:cxn>
              <a:cxn ang="0">
                <a:pos x="0" y="73"/>
              </a:cxn>
              <a:cxn ang="0">
                <a:pos x="20" y="55"/>
              </a:cxn>
              <a:cxn ang="0">
                <a:pos x="23" y="46"/>
              </a:cxn>
              <a:cxn ang="0">
                <a:pos x="23" y="46"/>
              </a:cxn>
              <a:cxn ang="0">
                <a:pos x="30" y="45"/>
              </a:cxn>
              <a:cxn ang="0">
                <a:pos x="61" y="45"/>
              </a:cxn>
              <a:cxn ang="0">
                <a:pos x="78" y="50"/>
              </a:cxn>
              <a:cxn ang="0">
                <a:pos x="101" y="49"/>
              </a:cxn>
              <a:cxn ang="0">
                <a:pos x="132" y="54"/>
              </a:cxn>
              <a:cxn ang="0">
                <a:pos x="155" y="45"/>
              </a:cxn>
              <a:cxn ang="0">
                <a:pos x="166" y="39"/>
              </a:cxn>
              <a:cxn ang="0">
                <a:pos x="166" y="38"/>
              </a:cxn>
              <a:cxn ang="0">
                <a:pos x="150" y="31"/>
              </a:cxn>
              <a:cxn ang="0">
                <a:pos x="125" y="33"/>
              </a:cxn>
              <a:cxn ang="0">
                <a:pos x="113" y="22"/>
              </a:cxn>
              <a:cxn ang="0">
                <a:pos x="112" y="16"/>
              </a:cxn>
              <a:cxn ang="0">
                <a:pos x="112" y="16"/>
              </a:cxn>
              <a:cxn ang="0">
                <a:pos x="127" y="19"/>
              </a:cxn>
              <a:cxn ang="0">
                <a:pos x="145" y="14"/>
              </a:cxn>
              <a:cxn ang="0">
                <a:pos x="173" y="20"/>
              </a:cxn>
              <a:cxn ang="0">
                <a:pos x="187" y="20"/>
              </a:cxn>
              <a:cxn ang="0">
                <a:pos x="197" y="13"/>
              </a:cxn>
              <a:cxn ang="0">
                <a:pos x="210" y="16"/>
              </a:cxn>
              <a:cxn ang="0">
                <a:pos x="210" y="16"/>
              </a:cxn>
              <a:cxn ang="0">
                <a:pos x="224" y="20"/>
              </a:cxn>
              <a:cxn ang="0">
                <a:pos x="240" y="11"/>
              </a:cxn>
              <a:cxn ang="0">
                <a:pos x="248" y="1"/>
              </a:cxn>
              <a:cxn ang="0">
                <a:pos x="258" y="5"/>
              </a:cxn>
              <a:cxn ang="0">
                <a:pos x="274" y="9"/>
              </a:cxn>
              <a:cxn ang="0">
                <a:pos x="285" y="18"/>
              </a:cxn>
              <a:cxn ang="0">
                <a:pos x="285" y="18"/>
              </a:cxn>
              <a:cxn ang="0">
                <a:pos x="290" y="35"/>
              </a:cxn>
              <a:cxn ang="0">
                <a:pos x="290" y="35"/>
              </a:cxn>
              <a:cxn ang="0">
                <a:pos x="265" y="55"/>
              </a:cxn>
              <a:cxn ang="0">
                <a:pos x="255" y="87"/>
              </a:cxn>
              <a:cxn ang="0">
                <a:pos x="247" y="100"/>
              </a:cxn>
              <a:cxn ang="0">
                <a:pos x="254" y="129"/>
              </a:cxn>
              <a:cxn ang="0">
                <a:pos x="251" y="153"/>
              </a:cxn>
            </a:cxnLst>
            <a:rect l="0" t="0" r="r" b="b"/>
            <a:pathLst>
              <a:path w="290" h="202">
                <a:moveTo>
                  <a:pt x="251" y="153"/>
                </a:moveTo>
                <a:cubicBezTo>
                  <a:pt x="239" y="149"/>
                  <a:pt x="239" y="149"/>
                  <a:pt x="239" y="149"/>
                </a:cubicBezTo>
                <a:cubicBezTo>
                  <a:pt x="235" y="148"/>
                  <a:pt x="234" y="148"/>
                  <a:pt x="231" y="150"/>
                </a:cubicBezTo>
                <a:cubicBezTo>
                  <a:pt x="228" y="153"/>
                  <a:pt x="223" y="151"/>
                  <a:pt x="219" y="151"/>
                </a:cubicBezTo>
                <a:cubicBezTo>
                  <a:pt x="215" y="150"/>
                  <a:pt x="213" y="150"/>
                  <a:pt x="210" y="149"/>
                </a:cubicBezTo>
                <a:cubicBezTo>
                  <a:pt x="207" y="147"/>
                  <a:pt x="208" y="150"/>
                  <a:pt x="207" y="152"/>
                </a:cubicBezTo>
                <a:cubicBezTo>
                  <a:pt x="205" y="161"/>
                  <a:pt x="198" y="163"/>
                  <a:pt x="193" y="169"/>
                </a:cubicBezTo>
                <a:cubicBezTo>
                  <a:pt x="191" y="171"/>
                  <a:pt x="189" y="172"/>
                  <a:pt x="187" y="174"/>
                </a:cubicBezTo>
                <a:cubicBezTo>
                  <a:pt x="181" y="180"/>
                  <a:pt x="177" y="187"/>
                  <a:pt x="173" y="195"/>
                </a:cubicBezTo>
                <a:cubicBezTo>
                  <a:pt x="171" y="199"/>
                  <a:pt x="170" y="200"/>
                  <a:pt x="165" y="201"/>
                </a:cubicBezTo>
                <a:cubicBezTo>
                  <a:pt x="159" y="201"/>
                  <a:pt x="152" y="202"/>
                  <a:pt x="146" y="202"/>
                </a:cubicBezTo>
                <a:cubicBezTo>
                  <a:pt x="137" y="201"/>
                  <a:pt x="137" y="201"/>
                  <a:pt x="137" y="201"/>
                </a:cubicBezTo>
                <a:cubicBezTo>
                  <a:pt x="137" y="201"/>
                  <a:pt x="137" y="201"/>
                  <a:pt x="137" y="201"/>
                </a:cubicBezTo>
                <a:cubicBezTo>
                  <a:pt x="131" y="197"/>
                  <a:pt x="122" y="201"/>
                  <a:pt x="116" y="200"/>
                </a:cubicBezTo>
                <a:cubicBezTo>
                  <a:pt x="107" y="198"/>
                  <a:pt x="109" y="188"/>
                  <a:pt x="102" y="184"/>
                </a:cubicBezTo>
                <a:cubicBezTo>
                  <a:pt x="98" y="182"/>
                  <a:pt x="100" y="176"/>
                  <a:pt x="99" y="172"/>
                </a:cubicBezTo>
                <a:cubicBezTo>
                  <a:pt x="98" y="169"/>
                  <a:pt x="87" y="171"/>
                  <a:pt x="84" y="171"/>
                </a:cubicBezTo>
                <a:cubicBezTo>
                  <a:pt x="76" y="171"/>
                  <a:pt x="69" y="179"/>
                  <a:pt x="63" y="169"/>
                </a:cubicBezTo>
                <a:cubicBezTo>
                  <a:pt x="63" y="169"/>
                  <a:pt x="53" y="154"/>
                  <a:pt x="52" y="154"/>
                </a:cubicBezTo>
                <a:cubicBezTo>
                  <a:pt x="50" y="153"/>
                  <a:pt x="47" y="153"/>
                  <a:pt x="45" y="152"/>
                </a:cubicBezTo>
                <a:cubicBezTo>
                  <a:pt x="38" y="150"/>
                  <a:pt x="28" y="146"/>
                  <a:pt x="28" y="137"/>
                </a:cubicBezTo>
                <a:cubicBezTo>
                  <a:pt x="28" y="129"/>
                  <a:pt x="23" y="129"/>
                  <a:pt x="20" y="123"/>
                </a:cubicBezTo>
                <a:cubicBezTo>
                  <a:pt x="18" y="115"/>
                  <a:pt x="18" y="109"/>
                  <a:pt x="12" y="102"/>
                </a:cubicBezTo>
                <a:cubicBezTo>
                  <a:pt x="6" y="95"/>
                  <a:pt x="8" y="93"/>
                  <a:pt x="8" y="84"/>
                </a:cubicBezTo>
                <a:cubicBezTo>
                  <a:pt x="8" y="78"/>
                  <a:pt x="1" y="76"/>
                  <a:pt x="0" y="73"/>
                </a:cubicBezTo>
                <a:cubicBezTo>
                  <a:pt x="12" y="73"/>
                  <a:pt x="17" y="66"/>
                  <a:pt x="20" y="55"/>
                </a:cubicBezTo>
                <a:cubicBezTo>
                  <a:pt x="23" y="46"/>
                  <a:pt x="23" y="46"/>
                  <a:pt x="23" y="46"/>
                </a:cubicBezTo>
                <a:cubicBezTo>
                  <a:pt x="23" y="46"/>
                  <a:pt x="23" y="46"/>
                  <a:pt x="23" y="46"/>
                </a:cubicBezTo>
                <a:cubicBezTo>
                  <a:pt x="25" y="45"/>
                  <a:pt x="27" y="45"/>
                  <a:pt x="30" y="45"/>
                </a:cubicBezTo>
                <a:cubicBezTo>
                  <a:pt x="61" y="45"/>
                  <a:pt x="61" y="45"/>
                  <a:pt x="61" y="45"/>
                </a:cubicBezTo>
                <a:cubicBezTo>
                  <a:pt x="68" y="46"/>
                  <a:pt x="70" y="48"/>
                  <a:pt x="78" y="50"/>
                </a:cubicBezTo>
                <a:cubicBezTo>
                  <a:pt x="85" y="52"/>
                  <a:pt x="95" y="53"/>
                  <a:pt x="101" y="49"/>
                </a:cubicBezTo>
                <a:cubicBezTo>
                  <a:pt x="113" y="43"/>
                  <a:pt x="121" y="52"/>
                  <a:pt x="132" y="54"/>
                </a:cubicBezTo>
                <a:cubicBezTo>
                  <a:pt x="140" y="56"/>
                  <a:pt x="150" y="52"/>
                  <a:pt x="155" y="45"/>
                </a:cubicBezTo>
                <a:cubicBezTo>
                  <a:pt x="156" y="43"/>
                  <a:pt x="164" y="39"/>
                  <a:pt x="166" y="39"/>
                </a:cubicBezTo>
                <a:cubicBezTo>
                  <a:pt x="166" y="38"/>
                  <a:pt x="166" y="38"/>
                  <a:pt x="166" y="38"/>
                </a:cubicBezTo>
                <a:cubicBezTo>
                  <a:pt x="161" y="38"/>
                  <a:pt x="154" y="34"/>
                  <a:pt x="150" y="31"/>
                </a:cubicBezTo>
                <a:cubicBezTo>
                  <a:pt x="143" y="26"/>
                  <a:pt x="133" y="36"/>
                  <a:pt x="125" y="33"/>
                </a:cubicBezTo>
                <a:cubicBezTo>
                  <a:pt x="120" y="31"/>
                  <a:pt x="117" y="25"/>
                  <a:pt x="113" y="22"/>
                </a:cubicBezTo>
                <a:cubicBezTo>
                  <a:pt x="110" y="20"/>
                  <a:pt x="110" y="18"/>
                  <a:pt x="112" y="16"/>
                </a:cubicBezTo>
                <a:cubicBezTo>
                  <a:pt x="112" y="16"/>
                  <a:pt x="112" y="16"/>
                  <a:pt x="112" y="16"/>
                </a:cubicBezTo>
                <a:cubicBezTo>
                  <a:pt x="127" y="19"/>
                  <a:pt x="127" y="19"/>
                  <a:pt x="127" y="19"/>
                </a:cubicBezTo>
                <a:cubicBezTo>
                  <a:pt x="136" y="20"/>
                  <a:pt x="139" y="20"/>
                  <a:pt x="145" y="14"/>
                </a:cubicBezTo>
                <a:cubicBezTo>
                  <a:pt x="153" y="7"/>
                  <a:pt x="167" y="15"/>
                  <a:pt x="173" y="20"/>
                </a:cubicBezTo>
                <a:cubicBezTo>
                  <a:pt x="177" y="23"/>
                  <a:pt x="184" y="26"/>
                  <a:pt x="187" y="20"/>
                </a:cubicBezTo>
                <a:cubicBezTo>
                  <a:pt x="190" y="13"/>
                  <a:pt x="190" y="13"/>
                  <a:pt x="197" y="13"/>
                </a:cubicBezTo>
                <a:cubicBezTo>
                  <a:pt x="210" y="16"/>
                  <a:pt x="210" y="16"/>
                  <a:pt x="210" y="16"/>
                </a:cubicBezTo>
                <a:cubicBezTo>
                  <a:pt x="210" y="16"/>
                  <a:pt x="210" y="16"/>
                  <a:pt x="210" y="16"/>
                </a:cubicBezTo>
                <a:cubicBezTo>
                  <a:pt x="224" y="20"/>
                  <a:pt x="224" y="20"/>
                  <a:pt x="224" y="20"/>
                </a:cubicBezTo>
                <a:cubicBezTo>
                  <a:pt x="228" y="20"/>
                  <a:pt x="238" y="14"/>
                  <a:pt x="240" y="11"/>
                </a:cubicBezTo>
                <a:cubicBezTo>
                  <a:pt x="242" y="8"/>
                  <a:pt x="245" y="2"/>
                  <a:pt x="248" y="1"/>
                </a:cubicBezTo>
                <a:cubicBezTo>
                  <a:pt x="250" y="0"/>
                  <a:pt x="256" y="4"/>
                  <a:pt x="258" y="5"/>
                </a:cubicBezTo>
                <a:cubicBezTo>
                  <a:pt x="263" y="6"/>
                  <a:pt x="269" y="7"/>
                  <a:pt x="274" y="9"/>
                </a:cubicBezTo>
                <a:cubicBezTo>
                  <a:pt x="278" y="10"/>
                  <a:pt x="283" y="15"/>
                  <a:pt x="285" y="18"/>
                </a:cubicBezTo>
                <a:cubicBezTo>
                  <a:pt x="285" y="18"/>
                  <a:pt x="285" y="18"/>
                  <a:pt x="285" y="18"/>
                </a:cubicBezTo>
                <a:cubicBezTo>
                  <a:pt x="290" y="35"/>
                  <a:pt x="290" y="35"/>
                  <a:pt x="290" y="35"/>
                </a:cubicBezTo>
                <a:cubicBezTo>
                  <a:pt x="290" y="35"/>
                  <a:pt x="290" y="35"/>
                  <a:pt x="290" y="35"/>
                </a:cubicBezTo>
                <a:cubicBezTo>
                  <a:pt x="277" y="42"/>
                  <a:pt x="263" y="36"/>
                  <a:pt x="265" y="55"/>
                </a:cubicBezTo>
                <a:cubicBezTo>
                  <a:pt x="266" y="64"/>
                  <a:pt x="263" y="82"/>
                  <a:pt x="255" y="87"/>
                </a:cubicBezTo>
                <a:cubicBezTo>
                  <a:pt x="250" y="92"/>
                  <a:pt x="246" y="92"/>
                  <a:pt x="247" y="100"/>
                </a:cubicBezTo>
                <a:cubicBezTo>
                  <a:pt x="248" y="109"/>
                  <a:pt x="251" y="120"/>
                  <a:pt x="254" y="129"/>
                </a:cubicBezTo>
                <a:cubicBezTo>
                  <a:pt x="256" y="135"/>
                  <a:pt x="247" y="148"/>
                  <a:pt x="251" y="15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4" name="Freeform 62"/>
          <p:cNvSpPr>
            <a:spLocks/>
          </p:cNvSpPr>
          <p:nvPr/>
        </p:nvSpPr>
        <p:spPr bwMode="auto">
          <a:xfrm>
            <a:off x="5257987" y="1708745"/>
            <a:ext cx="477194" cy="548528"/>
          </a:xfrm>
          <a:custGeom>
            <a:avLst/>
            <a:gdLst/>
            <a:ahLst/>
            <a:cxnLst>
              <a:cxn ang="0">
                <a:pos x="151" y="22"/>
              </a:cxn>
              <a:cxn ang="0">
                <a:pos x="156" y="30"/>
              </a:cxn>
              <a:cxn ang="0">
                <a:pos x="148" y="41"/>
              </a:cxn>
              <a:cxn ang="0">
                <a:pos x="137" y="55"/>
              </a:cxn>
              <a:cxn ang="0">
                <a:pos x="126" y="63"/>
              </a:cxn>
              <a:cxn ang="0">
                <a:pos x="131" y="86"/>
              </a:cxn>
              <a:cxn ang="0">
                <a:pos x="146" y="100"/>
              </a:cxn>
              <a:cxn ang="0">
                <a:pos x="147" y="106"/>
              </a:cxn>
              <a:cxn ang="0">
                <a:pos x="147" y="106"/>
              </a:cxn>
              <a:cxn ang="0">
                <a:pos x="140" y="110"/>
              </a:cxn>
              <a:cxn ang="0">
                <a:pos x="137" y="120"/>
              </a:cxn>
              <a:cxn ang="0">
                <a:pos x="130" y="138"/>
              </a:cxn>
              <a:cxn ang="0">
                <a:pos x="96" y="142"/>
              </a:cxn>
              <a:cxn ang="0">
                <a:pos x="92" y="161"/>
              </a:cxn>
              <a:cxn ang="0">
                <a:pos x="92" y="179"/>
              </a:cxn>
              <a:cxn ang="0">
                <a:pos x="92" y="179"/>
              </a:cxn>
              <a:cxn ang="0">
                <a:pos x="85" y="178"/>
              </a:cxn>
              <a:cxn ang="0">
                <a:pos x="77" y="171"/>
              </a:cxn>
              <a:cxn ang="0">
                <a:pos x="73" y="163"/>
              </a:cxn>
              <a:cxn ang="0">
                <a:pos x="47" y="164"/>
              </a:cxn>
              <a:cxn ang="0">
                <a:pos x="28" y="164"/>
              </a:cxn>
              <a:cxn ang="0">
                <a:pos x="16" y="148"/>
              </a:cxn>
              <a:cxn ang="0">
                <a:pos x="5" y="148"/>
              </a:cxn>
              <a:cxn ang="0">
                <a:pos x="5" y="148"/>
              </a:cxn>
              <a:cxn ang="0">
                <a:pos x="0" y="131"/>
              </a:cxn>
              <a:cxn ang="0">
                <a:pos x="0" y="131"/>
              </a:cxn>
              <a:cxn ang="0">
                <a:pos x="7" y="124"/>
              </a:cxn>
              <a:cxn ang="0">
                <a:pos x="15" y="119"/>
              </a:cxn>
              <a:cxn ang="0">
                <a:pos x="25" y="113"/>
              </a:cxn>
              <a:cxn ang="0">
                <a:pos x="33" y="94"/>
              </a:cxn>
              <a:cxn ang="0">
                <a:pos x="43" y="88"/>
              </a:cxn>
              <a:cxn ang="0">
                <a:pos x="42" y="65"/>
              </a:cxn>
              <a:cxn ang="0">
                <a:pos x="42" y="59"/>
              </a:cxn>
              <a:cxn ang="0">
                <a:pos x="47" y="54"/>
              </a:cxn>
              <a:cxn ang="0">
                <a:pos x="46" y="48"/>
              </a:cxn>
              <a:cxn ang="0">
                <a:pos x="41" y="35"/>
              </a:cxn>
              <a:cxn ang="0">
                <a:pos x="44" y="28"/>
              </a:cxn>
              <a:cxn ang="0">
                <a:pos x="44" y="20"/>
              </a:cxn>
              <a:cxn ang="0">
                <a:pos x="53" y="13"/>
              </a:cxn>
              <a:cxn ang="0">
                <a:pos x="60" y="0"/>
              </a:cxn>
              <a:cxn ang="0">
                <a:pos x="60" y="0"/>
              </a:cxn>
              <a:cxn ang="0">
                <a:pos x="61" y="1"/>
              </a:cxn>
              <a:cxn ang="0">
                <a:pos x="86" y="8"/>
              </a:cxn>
              <a:cxn ang="0">
                <a:pos x="119" y="19"/>
              </a:cxn>
              <a:cxn ang="0">
                <a:pos x="151" y="22"/>
              </a:cxn>
            </a:cxnLst>
            <a:rect l="0" t="0" r="r" b="b"/>
            <a:pathLst>
              <a:path w="156" h="179">
                <a:moveTo>
                  <a:pt x="151" y="22"/>
                </a:moveTo>
                <a:cubicBezTo>
                  <a:pt x="156" y="30"/>
                  <a:pt x="156" y="30"/>
                  <a:pt x="156" y="30"/>
                </a:cubicBezTo>
                <a:cubicBezTo>
                  <a:pt x="153" y="34"/>
                  <a:pt x="149" y="35"/>
                  <a:pt x="148" y="41"/>
                </a:cubicBezTo>
                <a:cubicBezTo>
                  <a:pt x="147" y="47"/>
                  <a:pt x="141" y="50"/>
                  <a:pt x="137" y="55"/>
                </a:cubicBezTo>
                <a:cubicBezTo>
                  <a:pt x="134" y="58"/>
                  <a:pt x="126" y="58"/>
                  <a:pt x="126" y="63"/>
                </a:cubicBezTo>
                <a:cubicBezTo>
                  <a:pt x="136" y="70"/>
                  <a:pt x="126" y="78"/>
                  <a:pt x="131" y="86"/>
                </a:cubicBezTo>
                <a:cubicBezTo>
                  <a:pt x="136" y="93"/>
                  <a:pt x="145" y="91"/>
                  <a:pt x="146" y="100"/>
                </a:cubicBezTo>
                <a:cubicBezTo>
                  <a:pt x="147" y="106"/>
                  <a:pt x="147" y="106"/>
                  <a:pt x="147" y="106"/>
                </a:cubicBezTo>
                <a:cubicBezTo>
                  <a:pt x="147" y="106"/>
                  <a:pt x="147" y="106"/>
                  <a:pt x="147" y="106"/>
                </a:cubicBezTo>
                <a:cubicBezTo>
                  <a:pt x="144" y="107"/>
                  <a:pt x="141" y="108"/>
                  <a:pt x="140" y="110"/>
                </a:cubicBezTo>
                <a:cubicBezTo>
                  <a:pt x="137" y="113"/>
                  <a:pt x="138" y="116"/>
                  <a:pt x="137" y="120"/>
                </a:cubicBezTo>
                <a:cubicBezTo>
                  <a:pt x="136" y="130"/>
                  <a:pt x="143" y="133"/>
                  <a:pt x="130" y="138"/>
                </a:cubicBezTo>
                <a:cubicBezTo>
                  <a:pt x="117" y="142"/>
                  <a:pt x="108" y="131"/>
                  <a:pt x="96" y="142"/>
                </a:cubicBezTo>
                <a:cubicBezTo>
                  <a:pt x="93" y="145"/>
                  <a:pt x="92" y="156"/>
                  <a:pt x="92" y="161"/>
                </a:cubicBezTo>
                <a:cubicBezTo>
                  <a:pt x="92" y="168"/>
                  <a:pt x="94" y="172"/>
                  <a:pt x="92" y="179"/>
                </a:cubicBezTo>
                <a:cubicBezTo>
                  <a:pt x="92" y="179"/>
                  <a:pt x="92" y="179"/>
                  <a:pt x="92" y="179"/>
                </a:cubicBezTo>
                <a:cubicBezTo>
                  <a:pt x="85" y="178"/>
                  <a:pt x="85" y="178"/>
                  <a:pt x="85" y="178"/>
                </a:cubicBezTo>
                <a:cubicBezTo>
                  <a:pt x="82" y="177"/>
                  <a:pt x="78" y="174"/>
                  <a:pt x="77" y="171"/>
                </a:cubicBezTo>
                <a:cubicBezTo>
                  <a:pt x="76" y="168"/>
                  <a:pt x="75" y="164"/>
                  <a:pt x="73" y="163"/>
                </a:cubicBezTo>
                <a:cubicBezTo>
                  <a:pt x="69" y="162"/>
                  <a:pt x="50" y="162"/>
                  <a:pt x="47" y="164"/>
                </a:cubicBezTo>
                <a:cubicBezTo>
                  <a:pt x="39" y="167"/>
                  <a:pt x="35" y="169"/>
                  <a:pt x="28" y="164"/>
                </a:cubicBezTo>
                <a:cubicBezTo>
                  <a:pt x="23" y="160"/>
                  <a:pt x="17" y="154"/>
                  <a:pt x="16" y="148"/>
                </a:cubicBezTo>
                <a:cubicBezTo>
                  <a:pt x="13" y="147"/>
                  <a:pt x="8" y="147"/>
                  <a:pt x="5" y="148"/>
                </a:cubicBezTo>
                <a:cubicBezTo>
                  <a:pt x="5" y="148"/>
                  <a:pt x="5" y="148"/>
                  <a:pt x="5" y="148"/>
                </a:cubicBezTo>
                <a:cubicBezTo>
                  <a:pt x="0" y="131"/>
                  <a:pt x="0" y="131"/>
                  <a:pt x="0" y="131"/>
                </a:cubicBezTo>
                <a:cubicBezTo>
                  <a:pt x="0" y="131"/>
                  <a:pt x="0" y="131"/>
                  <a:pt x="0" y="131"/>
                </a:cubicBezTo>
                <a:cubicBezTo>
                  <a:pt x="7" y="124"/>
                  <a:pt x="7" y="124"/>
                  <a:pt x="7" y="124"/>
                </a:cubicBezTo>
                <a:cubicBezTo>
                  <a:pt x="9" y="121"/>
                  <a:pt x="13" y="120"/>
                  <a:pt x="15" y="119"/>
                </a:cubicBezTo>
                <a:cubicBezTo>
                  <a:pt x="19" y="118"/>
                  <a:pt x="22" y="115"/>
                  <a:pt x="25" y="113"/>
                </a:cubicBezTo>
                <a:cubicBezTo>
                  <a:pt x="29" y="109"/>
                  <a:pt x="29" y="96"/>
                  <a:pt x="33" y="94"/>
                </a:cubicBezTo>
                <a:cubicBezTo>
                  <a:pt x="37" y="93"/>
                  <a:pt x="42" y="93"/>
                  <a:pt x="43" y="88"/>
                </a:cubicBezTo>
                <a:cubicBezTo>
                  <a:pt x="44" y="80"/>
                  <a:pt x="36" y="72"/>
                  <a:pt x="42" y="65"/>
                </a:cubicBezTo>
                <a:cubicBezTo>
                  <a:pt x="43" y="64"/>
                  <a:pt x="42" y="61"/>
                  <a:pt x="42" y="59"/>
                </a:cubicBezTo>
                <a:cubicBezTo>
                  <a:pt x="42" y="55"/>
                  <a:pt x="47" y="56"/>
                  <a:pt x="47" y="54"/>
                </a:cubicBezTo>
                <a:cubicBezTo>
                  <a:pt x="47" y="52"/>
                  <a:pt x="46" y="50"/>
                  <a:pt x="46" y="48"/>
                </a:cubicBezTo>
                <a:cubicBezTo>
                  <a:pt x="44" y="44"/>
                  <a:pt x="40" y="39"/>
                  <a:pt x="41" y="35"/>
                </a:cubicBezTo>
                <a:cubicBezTo>
                  <a:pt x="41" y="32"/>
                  <a:pt x="43" y="30"/>
                  <a:pt x="44" y="28"/>
                </a:cubicBezTo>
                <a:cubicBezTo>
                  <a:pt x="44" y="26"/>
                  <a:pt x="43" y="20"/>
                  <a:pt x="44" y="20"/>
                </a:cubicBezTo>
                <a:cubicBezTo>
                  <a:pt x="48" y="18"/>
                  <a:pt x="51" y="18"/>
                  <a:pt x="53" y="13"/>
                </a:cubicBezTo>
                <a:cubicBezTo>
                  <a:pt x="60" y="0"/>
                  <a:pt x="60" y="0"/>
                  <a:pt x="60" y="0"/>
                </a:cubicBezTo>
                <a:cubicBezTo>
                  <a:pt x="60" y="0"/>
                  <a:pt x="60" y="0"/>
                  <a:pt x="60" y="0"/>
                </a:cubicBezTo>
                <a:cubicBezTo>
                  <a:pt x="60" y="1"/>
                  <a:pt x="60" y="1"/>
                  <a:pt x="61" y="1"/>
                </a:cubicBezTo>
                <a:cubicBezTo>
                  <a:pt x="70" y="5"/>
                  <a:pt x="76" y="8"/>
                  <a:pt x="86" y="8"/>
                </a:cubicBezTo>
                <a:cubicBezTo>
                  <a:pt x="92" y="4"/>
                  <a:pt x="113" y="16"/>
                  <a:pt x="119" y="19"/>
                </a:cubicBezTo>
                <a:cubicBezTo>
                  <a:pt x="128" y="23"/>
                  <a:pt x="141" y="23"/>
                  <a:pt x="151" y="2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5" name="Freeform 63"/>
          <p:cNvSpPr>
            <a:spLocks/>
          </p:cNvSpPr>
          <p:nvPr/>
        </p:nvSpPr>
        <p:spPr bwMode="auto">
          <a:xfrm>
            <a:off x="5139919" y="2158881"/>
            <a:ext cx="450137" cy="484574"/>
          </a:xfrm>
          <a:custGeom>
            <a:avLst/>
            <a:gdLst/>
            <a:ahLst/>
            <a:cxnLst>
              <a:cxn ang="0">
                <a:pos x="44" y="1"/>
              </a:cxn>
              <a:cxn ang="0">
                <a:pos x="55" y="1"/>
              </a:cxn>
              <a:cxn ang="0">
                <a:pos x="67" y="17"/>
              </a:cxn>
              <a:cxn ang="0">
                <a:pos x="86" y="17"/>
              </a:cxn>
              <a:cxn ang="0">
                <a:pos x="112" y="16"/>
              </a:cxn>
              <a:cxn ang="0">
                <a:pos x="116" y="24"/>
              </a:cxn>
              <a:cxn ang="0">
                <a:pos x="124" y="31"/>
              </a:cxn>
              <a:cxn ang="0">
                <a:pos x="131" y="32"/>
              </a:cxn>
              <a:cxn ang="0">
                <a:pos x="131" y="32"/>
              </a:cxn>
              <a:cxn ang="0">
                <a:pos x="136" y="46"/>
              </a:cxn>
              <a:cxn ang="0">
                <a:pos x="147" y="53"/>
              </a:cxn>
              <a:cxn ang="0">
                <a:pos x="147" y="53"/>
              </a:cxn>
              <a:cxn ang="0">
                <a:pos x="140" y="59"/>
              </a:cxn>
              <a:cxn ang="0">
                <a:pos x="127" y="69"/>
              </a:cxn>
              <a:cxn ang="0">
                <a:pos x="119" y="80"/>
              </a:cxn>
              <a:cxn ang="0">
                <a:pos x="113" y="86"/>
              </a:cxn>
              <a:cxn ang="0">
                <a:pos x="103" y="91"/>
              </a:cxn>
              <a:cxn ang="0">
                <a:pos x="97" y="102"/>
              </a:cxn>
              <a:cxn ang="0">
                <a:pos x="90" y="102"/>
              </a:cxn>
              <a:cxn ang="0">
                <a:pos x="89" y="111"/>
              </a:cxn>
              <a:cxn ang="0">
                <a:pos x="90" y="119"/>
              </a:cxn>
              <a:cxn ang="0">
                <a:pos x="80" y="122"/>
              </a:cxn>
              <a:cxn ang="0">
                <a:pos x="57" y="124"/>
              </a:cxn>
              <a:cxn ang="0">
                <a:pos x="48" y="139"/>
              </a:cxn>
              <a:cxn ang="0">
                <a:pos x="47" y="158"/>
              </a:cxn>
              <a:cxn ang="0">
                <a:pos x="47" y="158"/>
              </a:cxn>
              <a:cxn ang="0">
                <a:pos x="33" y="151"/>
              </a:cxn>
              <a:cxn ang="0">
                <a:pos x="14" y="149"/>
              </a:cxn>
              <a:cxn ang="0">
                <a:pos x="7" y="140"/>
              </a:cxn>
              <a:cxn ang="0">
                <a:pos x="3" y="136"/>
              </a:cxn>
              <a:cxn ang="0">
                <a:pos x="5" y="130"/>
              </a:cxn>
              <a:cxn ang="0">
                <a:pos x="5" y="130"/>
              </a:cxn>
              <a:cxn ang="0">
                <a:pos x="5" y="119"/>
              </a:cxn>
              <a:cxn ang="0">
                <a:pos x="5" y="119"/>
              </a:cxn>
              <a:cxn ang="0">
                <a:pos x="8" y="95"/>
              </a:cxn>
              <a:cxn ang="0">
                <a:pos x="1" y="66"/>
              </a:cxn>
              <a:cxn ang="0">
                <a:pos x="9" y="53"/>
              </a:cxn>
              <a:cxn ang="0">
                <a:pos x="19" y="21"/>
              </a:cxn>
              <a:cxn ang="0">
                <a:pos x="44" y="1"/>
              </a:cxn>
            </a:cxnLst>
            <a:rect l="0" t="0" r="r" b="b"/>
            <a:pathLst>
              <a:path w="147" h="158">
                <a:moveTo>
                  <a:pt x="44" y="1"/>
                </a:moveTo>
                <a:cubicBezTo>
                  <a:pt x="47" y="0"/>
                  <a:pt x="52" y="0"/>
                  <a:pt x="55" y="1"/>
                </a:cubicBezTo>
                <a:cubicBezTo>
                  <a:pt x="56" y="7"/>
                  <a:pt x="62" y="13"/>
                  <a:pt x="67" y="17"/>
                </a:cubicBezTo>
                <a:cubicBezTo>
                  <a:pt x="74" y="22"/>
                  <a:pt x="78" y="20"/>
                  <a:pt x="86" y="17"/>
                </a:cubicBezTo>
                <a:cubicBezTo>
                  <a:pt x="89" y="15"/>
                  <a:pt x="108" y="15"/>
                  <a:pt x="112" y="16"/>
                </a:cubicBezTo>
                <a:cubicBezTo>
                  <a:pt x="114" y="17"/>
                  <a:pt x="115" y="21"/>
                  <a:pt x="116" y="24"/>
                </a:cubicBezTo>
                <a:cubicBezTo>
                  <a:pt x="117" y="27"/>
                  <a:pt x="121" y="30"/>
                  <a:pt x="124" y="31"/>
                </a:cubicBezTo>
                <a:cubicBezTo>
                  <a:pt x="131" y="32"/>
                  <a:pt x="131" y="32"/>
                  <a:pt x="131" y="32"/>
                </a:cubicBezTo>
                <a:cubicBezTo>
                  <a:pt x="131" y="32"/>
                  <a:pt x="131" y="32"/>
                  <a:pt x="131" y="32"/>
                </a:cubicBezTo>
                <a:cubicBezTo>
                  <a:pt x="136" y="46"/>
                  <a:pt x="136" y="46"/>
                  <a:pt x="136" y="46"/>
                </a:cubicBezTo>
                <a:cubicBezTo>
                  <a:pt x="147" y="53"/>
                  <a:pt x="147" y="53"/>
                  <a:pt x="147" y="53"/>
                </a:cubicBezTo>
                <a:cubicBezTo>
                  <a:pt x="147" y="53"/>
                  <a:pt x="147" y="53"/>
                  <a:pt x="147" y="53"/>
                </a:cubicBezTo>
                <a:cubicBezTo>
                  <a:pt x="140" y="59"/>
                  <a:pt x="140" y="59"/>
                  <a:pt x="140" y="59"/>
                </a:cubicBezTo>
                <a:cubicBezTo>
                  <a:pt x="135" y="61"/>
                  <a:pt x="131" y="65"/>
                  <a:pt x="127" y="69"/>
                </a:cubicBezTo>
                <a:cubicBezTo>
                  <a:pt x="123" y="72"/>
                  <a:pt x="123" y="77"/>
                  <a:pt x="119" y="80"/>
                </a:cubicBezTo>
                <a:cubicBezTo>
                  <a:pt x="117" y="82"/>
                  <a:pt x="115" y="84"/>
                  <a:pt x="113" y="86"/>
                </a:cubicBezTo>
                <a:cubicBezTo>
                  <a:pt x="109" y="90"/>
                  <a:pt x="110" y="91"/>
                  <a:pt x="103" y="91"/>
                </a:cubicBezTo>
                <a:cubicBezTo>
                  <a:pt x="95" y="92"/>
                  <a:pt x="102" y="101"/>
                  <a:pt x="97" y="102"/>
                </a:cubicBezTo>
                <a:cubicBezTo>
                  <a:pt x="95" y="103"/>
                  <a:pt x="92" y="101"/>
                  <a:pt x="90" y="102"/>
                </a:cubicBezTo>
                <a:cubicBezTo>
                  <a:pt x="87" y="103"/>
                  <a:pt x="90" y="108"/>
                  <a:pt x="89" y="111"/>
                </a:cubicBezTo>
                <a:cubicBezTo>
                  <a:pt x="89" y="115"/>
                  <a:pt x="92" y="115"/>
                  <a:pt x="90" y="119"/>
                </a:cubicBezTo>
                <a:cubicBezTo>
                  <a:pt x="88" y="122"/>
                  <a:pt x="84" y="123"/>
                  <a:pt x="80" y="122"/>
                </a:cubicBezTo>
                <a:cubicBezTo>
                  <a:pt x="71" y="119"/>
                  <a:pt x="65" y="117"/>
                  <a:pt x="57" y="124"/>
                </a:cubicBezTo>
                <a:cubicBezTo>
                  <a:pt x="52" y="128"/>
                  <a:pt x="52" y="135"/>
                  <a:pt x="48" y="139"/>
                </a:cubicBezTo>
                <a:cubicBezTo>
                  <a:pt x="42" y="143"/>
                  <a:pt x="47" y="151"/>
                  <a:pt x="47" y="158"/>
                </a:cubicBezTo>
                <a:cubicBezTo>
                  <a:pt x="47" y="158"/>
                  <a:pt x="47" y="158"/>
                  <a:pt x="47" y="158"/>
                </a:cubicBezTo>
                <a:cubicBezTo>
                  <a:pt x="40" y="157"/>
                  <a:pt x="37" y="155"/>
                  <a:pt x="33" y="151"/>
                </a:cubicBezTo>
                <a:cubicBezTo>
                  <a:pt x="27" y="145"/>
                  <a:pt x="21" y="149"/>
                  <a:pt x="14" y="149"/>
                </a:cubicBezTo>
                <a:cubicBezTo>
                  <a:pt x="10" y="149"/>
                  <a:pt x="9" y="143"/>
                  <a:pt x="7" y="140"/>
                </a:cubicBezTo>
                <a:cubicBezTo>
                  <a:pt x="5" y="139"/>
                  <a:pt x="4" y="138"/>
                  <a:pt x="3" y="136"/>
                </a:cubicBezTo>
                <a:cubicBezTo>
                  <a:pt x="3" y="133"/>
                  <a:pt x="5" y="132"/>
                  <a:pt x="5" y="130"/>
                </a:cubicBezTo>
                <a:cubicBezTo>
                  <a:pt x="5" y="130"/>
                  <a:pt x="5" y="130"/>
                  <a:pt x="5" y="130"/>
                </a:cubicBezTo>
                <a:cubicBezTo>
                  <a:pt x="5" y="119"/>
                  <a:pt x="5" y="119"/>
                  <a:pt x="5" y="119"/>
                </a:cubicBezTo>
                <a:cubicBezTo>
                  <a:pt x="5" y="119"/>
                  <a:pt x="5" y="119"/>
                  <a:pt x="5" y="119"/>
                </a:cubicBezTo>
                <a:cubicBezTo>
                  <a:pt x="1" y="114"/>
                  <a:pt x="10" y="101"/>
                  <a:pt x="8" y="95"/>
                </a:cubicBezTo>
                <a:cubicBezTo>
                  <a:pt x="5" y="86"/>
                  <a:pt x="2" y="75"/>
                  <a:pt x="1" y="66"/>
                </a:cubicBezTo>
                <a:cubicBezTo>
                  <a:pt x="0" y="58"/>
                  <a:pt x="4" y="58"/>
                  <a:pt x="9" y="53"/>
                </a:cubicBezTo>
                <a:cubicBezTo>
                  <a:pt x="17" y="48"/>
                  <a:pt x="20" y="30"/>
                  <a:pt x="19" y="21"/>
                </a:cubicBezTo>
                <a:cubicBezTo>
                  <a:pt x="17" y="2"/>
                  <a:pt x="31" y="8"/>
                  <a:pt x="44" y="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6" name="Freeform 64"/>
          <p:cNvSpPr>
            <a:spLocks/>
          </p:cNvSpPr>
          <p:nvPr/>
        </p:nvSpPr>
        <p:spPr bwMode="auto">
          <a:xfrm>
            <a:off x="4967735" y="1693987"/>
            <a:ext cx="474735" cy="423079"/>
          </a:xfrm>
          <a:custGeom>
            <a:avLst/>
            <a:gdLst/>
            <a:ahLst/>
            <a:cxnLst>
              <a:cxn ang="0">
                <a:pos x="155" y="5"/>
              </a:cxn>
              <a:cxn ang="0">
                <a:pos x="148" y="18"/>
              </a:cxn>
              <a:cxn ang="0">
                <a:pos x="139" y="25"/>
              </a:cxn>
              <a:cxn ang="0">
                <a:pos x="139" y="33"/>
              </a:cxn>
              <a:cxn ang="0">
                <a:pos x="136" y="40"/>
              </a:cxn>
              <a:cxn ang="0">
                <a:pos x="141" y="53"/>
              </a:cxn>
              <a:cxn ang="0">
                <a:pos x="142" y="59"/>
              </a:cxn>
              <a:cxn ang="0">
                <a:pos x="137" y="64"/>
              </a:cxn>
              <a:cxn ang="0">
                <a:pos x="137" y="70"/>
              </a:cxn>
              <a:cxn ang="0">
                <a:pos x="138" y="93"/>
              </a:cxn>
              <a:cxn ang="0">
                <a:pos x="128" y="99"/>
              </a:cxn>
              <a:cxn ang="0">
                <a:pos x="120" y="118"/>
              </a:cxn>
              <a:cxn ang="0">
                <a:pos x="110" y="124"/>
              </a:cxn>
              <a:cxn ang="0">
                <a:pos x="102" y="129"/>
              </a:cxn>
              <a:cxn ang="0">
                <a:pos x="95" y="136"/>
              </a:cxn>
              <a:cxn ang="0">
                <a:pos x="95" y="136"/>
              </a:cxn>
              <a:cxn ang="0">
                <a:pos x="84" y="127"/>
              </a:cxn>
              <a:cxn ang="0">
                <a:pos x="68" y="123"/>
              </a:cxn>
              <a:cxn ang="0">
                <a:pos x="58" y="119"/>
              </a:cxn>
              <a:cxn ang="0">
                <a:pos x="50" y="129"/>
              </a:cxn>
              <a:cxn ang="0">
                <a:pos x="34" y="138"/>
              </a:cxn>
              <a:cxn ang="0">
                <a:pos x="20" y="134"/>
              </a:cxn>
              <a:cxn ang="0">
                <a:pos x="20" y="134"/>
              </a:cxn>
              <a:cxn ang="0">
                <a:pos x="36" y="104"/>
              </a:cxn>
              <a:cxn ang="0">
                <a:pos x="36" y="104"/>
              </a:cxn>
              <a:cxn ang="0">
                <a:pos x="53" y="102"/>
              </a:cxn>
              <a:cxn ang="0">
                <a:pos x="60" y="102"/>
              </a:cxn>
              <a:cxn ang="0">
                <a:pos x="93" y="101"/>
              </a:cxn>
              <a:cxn ang="0">
                <a:pos x="91" y="98"/>
              </a:cxn>
              <a:cxn ang="0">
                <a:pos x="77" y="97"/>
              </a:cxn>
              <a:cxn ang="0">
                <a:pos x="59" y="93"/>
              </a:cxn>
              <a:cxn ang="0">
                <a:pos x="42" y="94"/>
              </a:cxn>
              <a:cxn ang="0">
                <a:pos x="19" y="91"/>
              </a:cxn>
              <a:cxn ang="0">
                <a:pos x="8" y="95"/>
              </a:cxn>
              <a:cxn ang="0">
                <a:pos x="2" y="87"/>
              </a:cxn>
              <a:cxn ang="0">
                <a:pos x="0" y="86"/>
              </a:cxn>
              <a:cxn ang="0">
                <a:pos x="0" y="86"/>
              </a:cxn>
              <a:cxn ang="0">
                <a:pos x="4" y="75"/>
              </a:cxn>
              <a:cxn ang="0">
                <a:pos x="16" y="62"/>
              </a:cxn>
              <a:cxn ang="0">
                <a:pos x="23" y="51"/>
              </a:cxn>
              <a:cxn ang="0">
                <a:pos x="25" y="39"/>
              </a:cxn>
              <a:cxn ang="0">
                <a:pos x="33" y="37"/>
              </a:cxn>
              <a:cxn ang="0">
                <a:pos x="47" y="48"/>
              </a:cxn>
              <a:cxn ang="0">
                <a:pos x="58" y="40"/>
              </a:cxn>
              <a:cxn ang="0">
                <a:pos x="76" y="40"/>
              </a:cxn>
              <a:cxn ang="0">
                <a:pos x="86" y="31"/>
              </a:cxn>
              <a:cxn ang="0">
                <a:pos x="88" y="15"/>
              </a:cxn>
              <a:cxn ang="0">
                <a:pos x="88" y="15"/>
              </a:cxn>
              <a:cxn ang="0">
                <a:pos x="138" y="6"/>
              </a:cxn>
              <a:cxn ang="0">
                <a:pos x="155" y="5"/>
              </a:cxn>
            </a:cxnLst>
            <a:rect l="0" t="0" r="r" b="b"/>
            <a:pathLst>
              <a:path w="155" h="138">
                <a:moveTo>
                  <a:pt x="155" y="5"/>
                </a:moveTo>
                <a:cubicBezTo>
                  <a:pt x="148" y="18"/>
                  <a:pt x="148" y="18"/>
                  <a:pt x="148" y="18"/>
                </a:cubicBezTo>
                <a:cubicBezTo>
                  <a:pt x="146" y="23"/>
                  <a:pt x="143" y="23"/>
                  <a:pt x="139" y="25"/>
                </a:cubicBezTo>
                <a:cubicBezTo>
                  <a:pt x="138" y="25"/>
                  <a:pt x="139" y="31"/>
                  <a:pt x="139" y="33"/>
                </a:cubicBezTo>
                <a:cubicBezTo>
                  <a:pt x="138" y="35"/>
                  <a:pt x="136" y="37"/>
                  <a:pt x="136" y="40"/>
                </a:cubicBezTo>
                <a:cubicBezTo>
                  <a:pt x="135" y="44"/>
                  <a:pt x="139" y="49"/>
                  <a:pt x="141" y="53"/>
                </a:cubicBezTo>
                <a:cubicBezTo>
                  <a:pt x="141" y="55"/>
                  <a:pt x="142" y="57"/>
                  <a:pt x="142" y="59"/>
                </a:cubicBezTo>
                <a:cubicBezTo>
                  <a:pt x="142" y="61"/>
                  <a:pt x="137" y="60"/>
                  <a:pt x="137" y="64"/>
                </a:cubicBezTo>
                <a:cubicBezTo>
                  <a:pt x="137" y="66"/>
                  <a:pt x="138" y="69"/>
                  <a:pt x="137" y="70"/>
                </a:cubicBezTo>
                <a:cubicBezTo>
                  <a:pt x="131" y="77"/>
                  <a:pt x="139" y="85"/>
                  <a:pt x="138" y="93"/>
                </a:cubicBezTo>
                <a:cubicBezTo>
                  <a:pt x="137" y="98"/>
                  <a:pt x="132" y="98"/>
                  <a:pt x="128" y="99"/>
                </a:cubicBezTo>
                <a:cubicBezTo>
                  <a:pt x="124" y="101"/>
                  <a:pt x="124" y="114"/>
                  <a:pt x="120" y="118"/>
                </a:cubicBezTo>
                <a:cubicBezTo>
                  <a:pt x="117" y="120"/>
                  <a:pt x="114" y="123"/>
                  <a:pt x="110" y="124"/>
                </a:cubicBezTo>
                <a:cubicBezTo>
                  <a:pt x="108" y="125"/>
                  <a:pt x="104" y="126"/>
                  <a:pt x="102" y="129"/>
                </a:cubicBezTo>
                <a:cubicBezTo>
                  <a:pt x="95" y="136"/>
                  <a:pt x="95" y="136"/>
                  <a:pt x="95" y="136"/>
                </a:cubicBezTo>
                <a:cubicBezTo>
                  <a:pt x="95" y="136"/>
                  <a:pt x="95" y="136"/>
                  <a:pt x="95" y="136"/>
                </a:cubicBezTo>
                <a:cubicBezTo>
                  <a:pt x="93" y="133"/>
                  <a:pt x="88" y="128"/>
                  <a:pt x="84" y="127"/>
                </a:cubicBezTo>
                <a:cubicBezTo>
                  <a:pt x="79" y="125"/>
                  <a:pt x="73" y="124"/>
                  <a:pt x="68" y="123"/>
                </a:cubicBezTo>
                <a:cubicBezTo>
                  <a:pt x="66" y="122"/>
                  <a:pt x="60" y="118"/>
                  <a:pt x="58" y="119"/>
                </a:cubicBezTo>
                <a:cubicBezTo>
                  <a:pt x="55" y="120"/>
                  <a:pt x="52" y="126"/>
                  <a:pt x="50" y="129"/>
                </a:cubicBezTo>
                <a:cubicBezTo>
                  <a:pt x="48" y="132"/>
                  <a:pt x="38" y="138"/>
                  <a:pt x="34" y="138"/>
                </a:cubicBezTo>
                <a:cubicBezTo>
                  <a:pt x="20" y="134"/>
                  <a:pt x="20" y="134"/>
                  <a:pt x="20" y="134"/>
                </a:cubicBezTo>
                <a:cubicBezTo>
                  <a:pt x="20" y="134"/>
                  <a:pt x="20" y="134"/>
                  <a:pt x="20" y="134"/>
                </a:cubicBezTo>
                <a:cubicBezTo>
                  <a:pt x="36" y="104"/>
                  <a:pt x="36" y="104"/>
                  <a:pt x="36" y="104"/>
                </a:cubicBezTo>
                <a:cubicBezTo>
                  <a:pt x="36" y="104"/>
                  <a:pt x="36" y="104"/>
                  <a:pt x="36" y="104"/>
                </a:cubicBezTo>
                <a:cubicBezTo>
                  <a:pt x="40" y="105"/>
                  <a:pt x="49" y="102"/>
                  <a:pt x="53" y="102"/>
                </a:cubicBezTo>
                <a:cubicBezTo>
                  <a:pt x="60" y="102"/>
                  <a:pt x="60" y="102"/>
                  <a:pt x="60" y="102"/>
                </a:cubicBezTo>
                <a:cubicBezTo>
                  <a:pt x="63" y="103"/>
                  <a:pt x="89" y="101"/>
                  <a:pt x="93" y="101"/>
                </a:cubicBezTo>
                <a:cubicBezTo>
                  <a:pt x="93" y="99"/>
                  <a:pt x="92" y="99"/>
                  <a:pt x="91" y="98"/>
                </a:cubicBezTo>
                <a:cubicBezTo>
                  <a:pt x="86" y="98"/>
                  <a:pt x="84" y="94"/>
                  <a:pt x="77" y="97"/>
                </a:cubicBezTo>
                <a:cubicBezTo>
                  <a:pt x="68" y="101"/>
                  <a:pt x="66" y="95"/>
                  <a:pt x="59" y="93"/>
                </a:cubicBezTo>
                <a:cubicBezTo>
                  <a:pt x="53" y="92"/>
                  <a:pt x="48" y="94"/>
                  <a:pt x="42" y="94"/>
                </a:cubicBezTo>
                <a:cubicBezTo>
                  <a:pt x="35" y="94"/>
                  <a:pt x="25" y="89"/>
                  <a:pt x="19" y="91"/>
                </a:cubicBezTo>
                <a:cubicBezTo>
                  <a:pt x="15" y="93"/>
                  <a:pt x="13" y="97"/>
                  <a:pt x="8" y="95"/>
                </a:cubicBezTo>
                <a:cubicBezTo>
                  <a:pt x="5" y="94"/>
                  <a:pt x="4" y="89"/>
                  <a:pt x="2" y="87"/>
                </a:cubicBezTo>
                <a:cubicBezTo>
                  <a:pt x="2" y="86"/>
                  <a:pt x="1" y="86"/>
                  <a:pt x="0" y="86"/>
                </a:cubicBezTo>
                <a:cubicBezTo>
                  <a:pt x="0" y="86"/>
                  <a:pt x="0" y="86"/>
                  <a:pt x="0" y="86"/>
                </a:cubicBezTo>
                <a:cubicBezTo>
                  <a:pt x="4" y="75"/>
                  <a:pt x="4" y="75"/>
                  <a:pt x="4" y="75"/>
                </a:cubicBezTo>
                <a:cubicBezTo>
                  <a:pt x="7" y="68"/>
                  <a:pt x="16" y="68"/>
                  <a:pt x="16" y="62"/>
                </a:cubicBezTo>
                <a:cubicBezTo>
                  <a:pt x="16" y="54"/>
                  <a:pt x="20" y="56"/>
                  <a:pt x="23" y="51"/>
                </a:cubicBezTo>
                <a:cubicBezTo>
                  <a:pt x="25" y="47"/>
                  <a:pt x="24" y="43"/>
                  <a:pt x="25" y="39"/>
                </a:cubicBezTo>
                <a:cubicBezTo>
                  <a:pt x="26" y="34"/>
                  <a:pt x="30" y="37"/>
                  <a:pt x="33" y="37"/>
                </a:cubicBezTo>
                <a:cubicBezTo>
                  <a:pt x="43" y="37"/>
                  <a:pt x="39" y="46"/>
                  <a:pt x="47" y="48"/>
                </a:cubicBezTo>
                <a:cubicBezTo>
                  <a:pt x="53" y="50"/>
                  <a:pt x="58" y="46"/>
                  <a:pt x="58" y="40"/>
                </a:cubicBezTo>
                <a:cubicBezTo>
                  <a:pt x="58" y="32"/>
                  <a:pt x="70" y="43"/>
                  <a:pt x="76" y="40"/>
                </a:cubicBezTo>
                <a:cubicBezTo>
                  <a:pt x="80" y="38"/>
                  <a:pt x="82" y="34"/>
                  <a:pt x="86" y="31"/>
                </a:cubicBezTo>
                <a:cubicBezTo>
                  <a:pt x="90" y="28"/>
                  <a:pt x="87" y="19"/>
                  <a:pt x="88" y="15"/>
                </a:cubicBezTo>
                <a:cubicBezTo>
                  <a:pt x="88" y="15"/>
                  <a:pt x="88" y="15"/>
                  <a:pt x="88" y="15"/>
                </a:cubicBezTo>
                <a:cubicBezTo>
                  <a:pt x="105" y="17"/>
                  <a:pt x="125" y="16"/>
                  <a:pt x="138" y="6"/>
                </a:cubicBezTo>
                <a:cubicBezTo>
                  <a:pt x="146" y="0"/>
                  <a:pt x="145" y="1"/>
                  <a:pt x="155" y="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7" name="Freeform 65"/>
          <p:cNvSpPr>
            <a:spLocks/>
          </p:cNvSpPr>
          <p:nvPr/>
        </p:nvSpPr>
        <p:spPr bwMode="auto">
          <a:xfrm>
            <a:off x="4692242" y="3081292"/>
            <a:ext cx="605101" cy="440298"/>
          </a:xfrm>
          <a:custGeom>
            <a:avLst/>
            <a:gdLst/>
            <a:ahLst/>
            <a:cxnLst>
              <a:cxn ang="0">
                <a:pos x="164" y="89"/>
              </a:cxn>
              <a:cxn ang="0">
                <a:pos x="164" y="77"/>
              </a:cxn>
              <a:cxn ang="0">
                <a:pos x="167" y="69"/>
              </a:cxn>
              <a:cxn ang="0">
                <a:pos x="172" y="59"/>
              </a:cxn>
              <a:cxn ang="0">
                <a:pos x="180" y="42"/>
              </a:cxn>
              <a:cxn ang="0">
                <a:pos x="186" y="37"/>
              </a:cxn>
              <a:cxn ang="0">
                <a:pos x="193" y="27"/>
              </a:cxn>
              <a:cxn ang="0">
                <a:pos x="198" y="22"/>
              </a:cxn>
              <a:cxn ang="0">
                <a:pos x="198" y="22"/>
              </a:cxn>
              <a:cxn ang="0">
                <a:pos x="188" y="17"/>
              </a:cxn>
              <a:cxn ang="0">
                <a:pos x="178" y="11"/>
              </a:cxn>
              <a:cxn ang="0">
                <a:pos x="175" y="5"/>
              </a:cxn>
              <a:cxn ang="0">
                <a:pos x="161" y="3"/>
              </a:cxn>
              <a:cxn ang="0">
                <a:pos x="136" y="1"/>
              </a:cxn>
              <a:cxn ang="0">
                <a:pos x="114" y="8"/>
              </a:cxn>
              <a:cxn ang="0">
                <a:pos x="101" y="10"/>
              </a:cxn>
              <a:cxn ang="0">
                <a:pos x="88" y="20"/>
              </a:cxn>
              <a:cxn ang="0">
                <a:pos x="68" y="16"/>
              </a:cxn>
              <a:cxn ang="0">
                <a:pos x="59" y="16"/>
              </a:cxn>
              <a:cxn ang="0">
                <a:pos x="59" y="16"/>
              </a:cxn>
              <a:cxn ang="0">
                <a:pos x="55" y="18"/>
              </a:cxn>
              <a:cxn ang="0">
                <a:pos x="48" y="33"/>
              </a:cxn>
              <a:cxn ang="0">
                <a:pos x="29" y="40"/>
              </a:cxn>
              <a:cxn ang="0">
                <a:pos x="13" y="61"/>
              </a:cxn>
              <a:cxn ang="0">
                <a:pos x="12" y="81"/>
              </a:cxn>
              <a:cxn ang="0">
                <a:pos x="2" y="109"/>
              </a:cxn>
              <a:cxn ang="0">
                <a:pos x="7" y="114"/>
              </a:cxn>
              <a:cxn ang="0">
                <a:pos x="14" y="122"/>
              </a:cxn>
              <a:cxn ang="0">
                <a:pos x="17" y="133"/>
              </a:cxn>
              <a:cxn ang="0">
                <a:pos x="17" y="133"/>
              </a:cxn>
              <a:cxn ang="0">
                <a:pos x="38" y="132"/>
              </a:cxn>
              <a:cxn ang="0">
                <a:pos x="43" y="135"/>
              </a:cxn>
              <a:cxn ang="0">
                <a:pos x="50" y="133"/>
              </a:cxn>
              <a:cxn ang="0">
                <a:pos x="66" y="141"/>
              </a:cxn>
              <a:cxn ang="0">
                <a:pos x="70" y="143"/>
              </a:cxn>
              <a:cxn ang="0">
                <a:pos x="75" y="137"/>
              </a:cxn>
              <a:cxn ang="0">
                <a:pos x="83" y="127"/>
              </a:cxn>
              <a:cxn ang="0">
                <a:pos x="107" y="121"/>
              </a:cxn>
              <a:cxn ang="0">
                <a:pos x="117" y="124"/>
              </a:cxn>
              <a:cxn ang="0">
                <a:pos x="124" y="127"/>
              </a:cxn>
              <a:cxn ang="0">
                <a:pos x="132" y="126"/>
              </a:cxn>
              <a:cxn ang="0">
                <a:pos x="134" y="114"/>
              </a:cxn>
              <a:cxn ang="0">
                <a:pos x="141" y="94"/>
              </a:cxn>
              <a:cxn ang="0">
                <a:pos x="152" y="90"/>
              </a:cxn>
              <a:cxn ang="0">
                <a:pos x="164" y="89"/>
              </a:cxn>
            </a:cxnLst>
            <a:rect l="0" t="0" r="r" b="b"/>
            <a:pathLst>
              <a:path w="198" h="144">
                <a:moveTo>
                  <a:pt x="164" y="89"/>
                </a:moveTo>
                <a:cubicBezTo>
                  <a:pt x="164" y="77"/>
                  <a:pt x="164" y="77"/>
                  <a:pt x="164" y="77"/>
                </a:cubicBezTo>
                <a:cubicBezTo>
                  <a:pt x="165" y="74"/>
                  <a:pt x="166" y="71"/>
                  <a:pt x="167" y="69"/>
                </a:cubicBezTo>
                <a:cubicBezTo>
                  <a:pt x="170" y="66"/>
                  <a:pt x="172" y="64"/>
                  <a:pt x="172" y="59"/>
                </a:cubicBezTo>
                <a:cubicBezTo>
                  <a:pt x="172" y="52"/>
                  <a:pt x="176" y="47"/>
                  <a:pt x="180" y="42"/>
                </a:cubicBezTo>
                <a:cubicBezTo>
                  <a:pt x="182" y="38"/>
                  <a:pt x="183" y="39"/>
                  <a:pt x="186" y="37"/>
                </a:cubicBezTo>
                <a:cubicBezTo>
                  <a:pt x="189" y="34"/>
                  <a:pt x="190" y="31"/>
                  <a:pt x="193" y="27"/>
                </a:cubicBezTo>
                <a:cubicBezTo>
                  <a:pt x="198" y="22"/>
                  <a:pt x="198" y="22"/>
                  <a:pt x="198" y="22"/>
                </a:cubicBezTo>
                <a:cubicBezTo>
                  <a:pt x="198" y="22"/>
                  <a:pt x="198" y="22"/>
                  <a:pt x="198" y="22"/>
                </a:cubicBezTo>
                <a:cubicBezTo>
                  <a:pt x="198" y="19"/>
                  <a:pt x="190" y="18"/>
                  <a:pt x="188" y="17"/>
                </a:cubicBezTo>
                <a:cubicBezTo>
                  <a:pt x="184" y="16"/>
                  <a:pt x="181" y="14"/>
                  <a:pt x="178" y="11"/>
                </a:cubicBezTo>
                <a:cubicBezTo>
                  <a:pt x="176" y="9"/>
                  <a:pt x="177" y="6"/>
                  <a:pt x="175" y="5"/>
                </a:cubicBezTo>
                <a:cubicBezTo>
                  <a:pt x="171" y="3"/>
                  <a:pt x="165" y="4"/>
                  <a:pt x="161" y="3"/>
                </a:cubicBezTo>
                <a:cubicBezTo>
                  <a:pt x="153" y="2"/>
                  <a:pt x="145" y="0"/>
                  <a:pt x="136" y="1"/>
                </a:cubicBezTo>
                <a:cubicBezTo>
                  <a:pt x="127" y="2"/>
                  <a:pt x="122" y="6"/>
                  <a:pt x="114" y="8"/>
                </a:cubicBezTo>
                <a:cubicBezTo>
                  <a:pt x="109" y="10"/>
                  <a:pt x="105" y="9"/>
                  <a:pt x="101" y="10"/>
                </a:cubicBezTo>
                <a:cubicBezTo>
                  <a:pt x="96" y="11"/>
                  <a:pt x="93" y="19"/>
                  <a:pt x="88" y="20"/>
                </a:cubicBezTo>
                <a:cubicBezTo>
                  <a:pt x="79" y="22"/>
                  <a:pt x="76" y="22"/>
                  <a:pt x="68" y="16"/>
                </a:cubicBezTo>
                <a:cubicBezTo>
                  <a:pt x="59" y="16"/>
                  <a:pt x="59" y="16"/>
                  <a:pt x="59" y="16"/>
                </a:cubicBezTo>
                <a:cubicBezTo>
                  <a:pt x="59" y="16"/>
                  <a:pt x="59" y="16"/>
                  <a:pt x="59" y="16"/>
                </a:cubicBezTo>
                <a:cubicBezTo>
                  <a:pt x="55" y="18"/>
                  <a:pt x="55" y="18"/>
                  <a:pt x="55" y="18"/>
                </a:cubicBezTo>
                <a:cubicBezTo>
                  <a:pt x="51" y="22"/>
                  <a:pt x="51" y="28"/>
                  <a:pt x="48" y="33"/>
                </a:cubicBezTo>
                <a:cubicBezTo>
                  <a:pt x="45" y="39"/>
                  <a:pt x="36" y="41"/>
                  <a:pt x="29" y="40"/>
                </a:cubicBezTo>
                <a:cubicBezTo>
                  <a:pt x="18" y="38"/>
                  <a:pt x="14" y="51"/>
                  <a:pt x="13" y="61"/>
                </a:cubicBezTo>
                <a:cubicBezTo>
                  <a:pt x="13" y="65"/>
                  <a:pt x="14" y="78"/>
                  <a:pt x="12" y="81"/>
                </a:cubicBezTo>
                <a:cubicBezTo>
                  <a:pt x="12" y="92"/>
                  <a:pt x="10" y="101"/>
                  <a:pt x="2" y="109"/>
                </a:cubicBezTo>
                <a:cubicBezTo>
                  <a:pt x="0" y="111"/>
                  <a:pt x="6" y="113"/>
                  <a:pt x="7" y="114"/>
                </a:cubicBezTo>
                <a:cubicBezTo>
                  <a:pt x="10" y="115"/>
                  <a:pt x="14" y="119"/>
                  <a:pt x="14" y="122"/>
                </a:cubicBezTo>
                <a:cubicBezTo>
                  <a:pt x="17" y="133"/>
                  <a:pt x="17" y="133"/>
                  <a:pt x="17" y="133"/>
                </a:cubicBezTo>
                <a:cubicBezTo>
                  <a:pt x="17" y="133"/>
                  <a:pt x="17" y="133"/>
                  <a:pt x="17" y="133"/>
                </a:cubicBezTo>
                <a:cubicBezTo>
                  <a:pt x="38" y="132"/>
                  <a:pt x="38" y="132"/>
                  <a:pt x="38" y="132"/>
                </a:cubicBezTo>
                <a:cubicBezTo>
                  <a:pt x="43" y="131"/>
                  <a:pt x="41" y="132"/>
                  <a:pt x="43" y="135"/>
                </a:cubicBezTo>
                <a:cubicBezTo>
                  <a:pt x="44" y="136"/>
                  <a:pt x="49" y="133"/>
                  <a:pt x="50" y="133"/>
                </a:cubicBezTo>
                <a:cubicBezTo>
                  <a:pt x="58" y="131"/>
                  <a:pt x="63" y="133"/>
                  <a:pt x="66" y="141"/>
                </a:cubicBezTo>
                <a:cubicBezTo>
                  <a:pt x="66" y="142"/>
                  <a:pt x="68" y="143"/>
                  <a:pt x="70" y="143"/>
                </a:cubicBezTo>
                <a:cubicBezTo>
                  <a:pt x="72" y="144"/>
                  <a:pt x="74" y="138"/>
                  <a:pt x="75" y="137"/>
                </a:cubicBezTo>
                <a:cubicBezTo>
                  <a:pt x="77" y="133"/>
                  <a:pt x="79" y="129"/>
                  <a:pt x="83" y="127"/>
                </a:cubicBezTo>
                <a:cubicBezTo>
                  <a:pt x="91" y="119"/>
                  <a:pt x="96" y="112"/>
                  <a:pt x="107" y="121"/>
                </a:cubicBezTo>
                <a:cubicBezTo>
                  <a:pt x="110" y="124"/>
                  <a:pt x="113" y="124"/>
                  <a:pt x="117" y="124"/>
                </a:cubicBezTo>
                <a:cubicBezTo>
                  <a:pt x="120" y="124"/>
                  <a:pt x="122" y="125"/>
                  <a:pt x="124" y="127"/>
                </a:cubicBezTo>
                <a:cubicBezTo>
                  <a:pt x="127" y="129"/>
                  <a:pt x="129" y="127"/>
                  <a:pt x="132" y="126"/>
                </a:cubicBezTo>
                <a:cubicBezTo>
                  <a:pt x="138" y="125"/>
                  <a:pt x="134" y="118"/>
                  <a:pt x="134" y="114"/>
                </a:cubicBezTo>
                <a:cubicBezTo>
                  <a:pt x="134" y="107"/>
                  <a:pt x="134" y="98"/>
                  <a:pt x="141" y="94"/>
                </a:cubicBezTo>
                <a:cubicBezTo>
                  <a:pt x="144" y="92"/>
                  <a:pt x="148" y="91"/>
                  <a:pt x="152" y="90"/>
                </a:cubicBezTo>
                <a:cubicBezTo>
                  <a:pt x="155" y="90"/>
                  <a:pt x="161" y="91"/>
                  <a:pt x="164" y="8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8" name="Freeform 66"/>
          <p:cNvSpPr>
            <a:spLocks/>
          </p:cNvSpPr>
          <p:nvPr/>
        </p:nvSpPr>
        <p:spPr bwMode="auto">
          <a:xfrm>
            <a:off x="4647966" y="2505708"/>
            <a:ext cx="836319" cy="641999"/>
          </a:xfrm>
          <a:custGeom>
            <a:avLst/>
            <a:gdLst/>
            <a:ahLst/>
            <a:cxnLst>
              <a:cxn ang="0">
                <a:pos x="166" y="17"/>
              </a:cxn>
              <a:cxn ang="0">
                <a:pos x="164" y="23"/>
              </a:cxn>
              <a:cxn ang="0">
                <a:pos x="175" y="36"/>
              </a:cxn>
              <a:cxn ang="0">
                <a:pos x="208" y="45"/>
              </a:cxn>
              <a:cxn ang="0">
                <a:pos x="225" y="40"/>
              </a:cxn>
              <a:cxn ang="0">
                <a:pos x="239" y="55"/>
              </a:cxn>
              <a:cxn ang="0">
                <a:pos x="255" y="69"/>
              </a:cxn>
              <a:cxn ang="0">
                <a:pos x="262" y="92"/>
              </a:cxn>
              <a:cxn ang="0">
                <a:pos x="262" y="107"/>
              </a:cxn>
              <a:cxn ang="0">
                <a:pos x="270" y="123"/>
              </a:cxn>
              <a:cxn ang="0">
                <a:pos x="274" y="129"/>
              </a:cxn>
              <a:cxn ang="0">
                <a:pos x="263" y="142"/>
              </a:cxn>
              <a:cxn ang="0">
                <a:pos x="241" y="171"/>
              </a:cxn>
              <a:cxn ang="0">
                <a:pos x="213" y="210"/>
              </a:cxn>
              <a:cxn ang="0">
                <a:pos x="203" y="205"/>
              </a:cxn>
              <a:cxn ang="0">
                <a:pos x="190" y="193"/>
              </a:cxn>
              <a:cxn ang="0">
                <a:pos x="151" y="189"/>
              </a:cxn>
              <a:cxn ang="0">
                <a:pos x="116" y="198"/>
              </a:cxn>
              <a:cxn ang="0">
                <a:pos x="83" y="204"/>
              </a:cxn>
              <a:cxn ang="0">
                <a:pos x="74" y="204"/>
              </a:cxn>
              <a:cxn ang="0">
                <a:pos x="42" y="173"/>
              </a:cxn>
              <a:cxn ang="0">
                <a:pos x="26" y="153"/>
              </a:cxn>
              <a:cxn ang="0">
                <a:pos x="0" y="145"/>
              </a:cxn>
              <a:cxn ang="0">
                <a:pos x="6" y="137"/>
              </a:cxn>
              <a:cxn ang="0">
                <a:pos x="4" y="118"/>
              </a:cxn>
              <a:cxn ang="0">
                <a:pos x="34" y="106"/>
              </a:cxn>
              <a:cxn ang="0">
                <a:pos x="47" y="88"/>
              </a:cxn>
              <a:cxn ang="0">
                <a:pos x="52" y="54"/>
              </a:cxn>
              <a:cxn ang="0">
                <a:pos x="61" y="55"/>
              </a:cxn>
              <a:cxn ang="0">
                <a:pos x="88" y="48"/>
              </a:cxn>
              <a:cxn ang="0">
                <a:pos x="108" y="22"/>
              </a:cxn>
              <a:cxn ang="0">
                <a:pos x="125" y="2"/>
              </a:cxn>
              <a:cxn ang="0">
                <a:pos x="146" y="3"/>
              </a:cxn>
              <a:cxn ang="0">
                <a:pos x="166" y="6"/>
              </a:cxn>
            </a:cxnLst>
            <a:rect l="0" t="0" r="r" b="b"/>
            <a:pathLst>
              <a:path w="274" h="210">
                <a:moveTo>
                  <a:pt x="166" y="6"/>
                </a:moveTo>
                <a:cubicBezTo>
                  <a:pt x="166" y="17"/>
                  <a:pt x="166" y="17"/>
                  <a:pt x="166" y="17"/>
                </a:cubicBezTo>
                <a:cubicBezTo>
                  <a:pt x="166" y="17"/>
                  <a:pt x="166" y="17"/>
                  <a:pt x="166" y="17"/>
                </a:cubicBezTo>
                <a:cubicBezTo>
                  <a:pt x="166" y="19"/>
                  <a:pt x="164" y="20"/>
                  <a:pt x="164" y="23"/>
                </a:cubicBezTo>
                <a:cubicBezTo>
                  <a:pt x="165" y="25"/>
                  <a:pt x="166" y="26"/>
                  <a:pt x="168" y="27"/>
                </a:cubicBezTo>
                <a:cubicBezTo>
                  <a:pt x="170" y="30"/>
                  <a:pt x="171" y="36"/>
                  <a:pt x="175" y="36"/>
                </a:cubicBezTo>
                <a:cubicBezTo>
                  <a:pt x="182" y="36"/>
                  <a:pt x="188" y="32"/>
                  <a:pt x="194" y="38"/>
                </a:cubicBezTo>
                <a:cubicBezTo>
                  <a:pt x="198" y="42"/>
                  <a:pt x="201" y="44"/>
                  <a:pt x="208" y="45"/>
                </a:cubicBezTo>
                <a:cubicBezTo>
                  <a:pt x="208" y="45"/>
                  <a:pt x="208" y="45"/>
                  <a:pt x="208" y="45"/>
                </a:cubicBezTo>
                <a:cubicBezTo>
                  <a:pt x="225" y="40"/>
                  <a:pt x="225" y="40"/>
                  <a:pt x="225" y="40"/>
                </a:cubicBezTo>
                <a:cubicBezTo>
                  <a:pt x="226" y="40"/>
                  <a:pt x="233" y="39"/>
                  <a:pt x="233" y="40"/>
                </a:cubicBezTo>
                <a:cubicBezTo>
                  <a:pt x="234" y="46"/>
                  <a:pt x="238" y="50"/>
                  <a:pt x="239" y="55"/>
                </a:cubicBezTo>
                <a:cubicBezTo>
                  <a:pt x="241" y="60"/>
                  <a:pt x="242" y="64"/>
                  <a:pt x="247" y="66"/>
                </a:cubicBezTo>
                <a:cubicBezTo>
                  <a:pt x="249" y="67"/>
                  <a:pt x="255" y="67"/>
                  <a:pt x="255" y="69"/>
                </a:cubicBezTo>
                <a:cubicBezTo>
                  <a:pt x="256" y="83"/>
                  <a:pt x="256" y="83"/>
                  <a:pt x="256" y="83"/>
                </a:cubicBezTo>
                <a:cubicBezTo>
                  <a:pt x="256" y="85"/>
                  <a:pt x="263" y="92"/>
                  <a:pt x="262" y="92"/>
                </a:cubicBezTo>
                <a:cubicBezTo>
                  <a:pt x="262" y="94"/>
                  <a:pt x="257" y="97"/>
                  <a:pt x="257" y="100"/>
                </a:cubicBezTo>
                <a:cubicBezTo>
                  <a:pt x="257" y="103"/>
                  <a:pt x="260" y="105"/>
                  <a:pt x="262" y="107"/>
                </a:cubicBezTo>
                <a:cubicBezTo>
                  <a:pt x="263" y="109"/>
                  <a:pt x="262" y="113"/>
                  <a:pt x="263" y="116"/>
                </a:cubicBezTo>
                <a:cubicBezTo>
                  <a:pt x="265" y="119"/>
                  <a:pt x="267" y="121"/>
                  <a:pt x="270" y="123"/>
                </a:cubicBezTo>
                <a:cubicBezTo>
                  <a:pt x="274" y="129"/>
                  <a:pt x="274" y="129"/>
                  <a:pt x="274" y="129"/>
                </a:cubicBezTo>
                <a:cubicBezTo>
                  <a:pt x="274" y="129"/>
                  <a:pt x="274" y="129"/>
                  <a:pt x="274" y="129"/>
                </a:cubicBezTo>
                <a:cubicBezTo>
                  <a:pt x="272" y="132"/>
                  <a:pt x="270" y="135"/>
                  <a:pt x="268" y="137"/>
                </a:cubicBezTo>
                <a:cubicBezTo>
                  <a:pt x="267" y="138"/>
                  <a:pt x="265" y="141"/>
                  <a:pt x="263" y="142"/>
                </a:cubicBezTo>
                <a:cubicBezTo>
                  <a:pt x="261" y="143"/>
                  <a:pt x="258" y="143"/>
                  <a:pt x="256" y="143"/>
                </a:cubicBezTo>
                <a:cubicBezTo>
                  <a:pt x="244" y="147"/>
                  <a:pt x="241" y="159"/>
                  <a:pt x="241" y="171"/>
                </a:cubicBezTo>
                <a:cubicBezTo>
                  <a:pt x="242" y="179"/>
                  <a:pt x="234" y="190"/>
                  <a:pt x="228" y="194"/>
                </a:cubicBezTo>
                <a:cubicBezTo>
                  <a:pt x="222" y="199"/>
                  <a:pt x="218" y="205"/>
                  <a:pt x="213" y="210"/>
                </a:cubicBezTo>
                <a:cubicBezTo>
                  <a:pt x="213" y="210"/>
                  <a:pt x="213" y="210"/>
                  <a:pt x="213" y="210"/>
                </a:cubicBezTo>
                <a:cubicBezTo>
                  <a:pt x="213" y="207"/>
                  <a:pt x="205" y="206"/>
                  <a:pt x="203" y="205"/>
                </a:cubicBezTo>
                <a:cubicBezTo>
                  <a:pt x="199" y="204"/>
                  <a:pt x="196" y="202"/>
                  <a:pt x="193" y="199"/>
                </a:cubicBezTo>
                <a:cubicBezTo>
                  <a:pt x="191" y="197"/>
                  <a:pt x="192" y="194"/>
                  <a:pt x="190" y="193"/>
                </a:cubicBezTo>
                <a:cubicBezTo>
                  <a:pt x="186" y="191"/>
                  <a:pt x="180" y="192"/>
                  <a:pt x="176" y="191"/>
                </a:cubicBezTo>
                <a:cubicBezTo>
                  <a:pt x="168" y="190"/>
                  <a:pt x="160" y="188"/>
                  <a:pt x="151" y="189"/>
                </a:cubicBezTo>
                <a:cubicBezTo>
                  <a:pt x="142" y="190"/>
                  <a:pt x="137" y="194"/>
                  <a:pt x="129" y="196"/>
                </a:cubicBezTo>
                <a:cubicBezTo>
                  <a:pt x="124" y="198"/>
                  <a:pt x="120" y="197"/>
                  <a:pt x="116" y="198"/>
                </a:cubicBezTo>
                <a:cubicBezTo>
                  <a:pt x="111" y="199"/>
                  <a:pt x="108" y="207"/>
                  <a:pt x="103" y="208"/>
                </a:cubicBezTo>
                <a:cubicBezTo>
                  <a:pt x="94" y="210"/>
                  <a:pt x="91" y="210"/>
                  <a:pt x="83" y="204"/>
                </a:cubicBezTo>
                <a:cubicBezTo>
                  <a:pt x="74" y="204"/>
                  <a:pt x="74" y="204"/>
                  <a:pt x="74" y="204"/>
                </a:cubicBezTo>
                <a:cubicBezTo>
                  <a:pt x="74" y="204"/>
                  <a:pt x="74" y="204"/>
                  <a:pt x="74" y="204"/>
                </a:cubicBezTo>
                <a:cubicBezTo>
                  <a:pt x="74" y="193"/>
                  <a:pt x="59" y="204"/>
                  <a:pt x="54" y="199"/>
                </a:cubicBezTo>
                <a:cubicBezTo>
                  <a:pt x="49" y="194"/>
                  <a:pt x="42" y="180"/>
                  <a:pt x="42" y="173"/>
                </a:cubicBezTo>
                <a:cubicBezTo>
                  <a:pt x="42" y="162"/>
                  <a:pt x="40" y="167"/>
                  <a:pt x="33" y="160"/>
                </a:cubicBezTo>
                <a:cubicBezTo>
                  <a:pt x="30" y="157"/>
                  <a:pt x="30" y="154"/>
                  <a:pt x="26" y="153"/>
                </a:cubicBezTo>
                <a:cubicBezTo>
                  <a:pt x="22" y="152"/>
                  <a:pt x="15" y="152"/>
                  <a:pt x="10" y="151"/>
                </a:cubicBezTo>
                <a:cubicBezTo>
                  <a:pt x="0" y="145"/>
                  <a:pt x="0" y="145"/>
                  <a:pt x="0" y="145"/>
                </a:cubicBezTo>
                <a:cubicBezTo>
                  <a:pt x="0" y="145"/>
                  <a:pt x="0" y="145"/>
                  <a:pt x="0" y="145"/>
                </a:cubicBezTo>
                <a:cubicBezTo>
                  <a:pt x="5" y="142"/>
                  <a:pt x="8" y="144"/>
                  <a:pt x="6" y="137"/>
                </a:cubicBezTo>
                <a:cubicBezTo>
                  <a:pt x="4" y="133"/>
                  <a:pt x="4" y="128"/>
                  <a:pt x="3" y="123"/>
                </a:cubicBezTo>
                <a:cubicBezTo>
                  <a:pt x="2" y="119"/>
                  <a:pt x="0" y="118"/>
                  <a:pt x="4" y="118"/>
                </a:cubicBezTo>
                <a:cubicBezTo>
                  <a:pt x="9" y="118"/>
                  <a:pt x="12" y="118"/>
                  <a:pt x="16" y="118"/>
                </a:cubicBezTo>
                <a:cubicBezTo>
                  <a:pt x="24" y="117"/>
                  <a:pt x="29" y="112"/>
                  <a:pt x="34" y="106"/>
                </a:cubicBezTo>
                <a:cubicBezTo>
                  <a:pt x="37" y="103"/>
                  <a:pt x="37" y="100"/>
                  <a:pt x="41" y="97"/>
                </a:cubicBezTo>
                <a:cubicBezTo>
                  <a:pt x="43" y="95"/>
                  <a:pt x="47" y="91"/>
                  <a:pt x="47" y="88"/>
                </a:cubicBezTo>
                <a:cubicBezTo>
                  <a:pt x="49" y="78"/>
                  <a:pt x="40" y="74"/>
                  <a:pt x="46" y="64"/>
                </a:cubicBezTo>
                <a:cubicBezTo>
                  <a:pt x="52" y="54"/>
                  <a:pt x="52" y="54"/>
                  <a:pt x="52" y="54"/>
                </a:cubicBezTo>
                <a:cubicBezTo>
                  <a:pt x="52" y="54"/>
                  <a:pt x="52" y="54"/>
                  <a:pt x="52" y="54"/>
                </a:cubicBezTo>
                <a:cubicBezTo>
                  <a:pt x="61" y="55"/>
                  <a:pt x="61" y="55"/>
                  <a:pt x="61" y="55"/>
                </a:cubicBezTo>
                <a:cubicBezTo>
                  <a:pt x="67" y="55"/>
                  <a:pt x="74" y="54"/>
                  <a:pt x="80" y="54"/>
                </a:cubicBezTo>
                <a:cubicBezTo>
                  <a:pt x="85" y="53"/>
                  <a:pt x="86" y="52"/>
                  <a:pt x="88" y="48"/>
                </a:cubicBezTo>
                <a:cubicBezTo>
                  <a:pt x="92" y="40"/>
                  <a:pt x="96" y="33"/>
                  <a:pt x="102" y="27"/>
                </a:cubicBezTo>
                <a:cubicBezTo>
                  <a:pt x="104" y="25"/>
                  <a:pt x="106" y="24"/>
                  <a:pt x="108" y="22"/>
                </a:cubicBezTo>
                <a:cubicBezTo>
                  <a:pt x="113" y="16"/>
                  <a:pt x="120" y="14"/>
                  <a:pt x="122" y="5"/>
                </a:cubicBezTo>
                <a:cubicBezTo>
                  <a:pt x="123" y="3"/>
                  <a:pt x="122" y="0"/>
                  <a:pt x="125" y="2"/>
                </a:cubicBezTo>
                <a:cubicBezTo>
                  <a:pt x="128" y="3"/>
                  <a:pt x="130" y="3"/>
                  <a:pt x="134" y="4"/>
                </a:cubicBezTo>
                <a:cubicBezTo>
                  <a:pt x="138" y="4"/>
                  <a:pt x="143" y="6"/>
                  <a:pt x="146" y="3"/>
                </a:cubicBezTo>
                <a:cubicBezTo>
                  <a:pt x="149" y="1"/>
                  <a:pt x="150" y="1"/>
                  <a:pt x="154" y="2"/>
                </a:cubicBezTo>
                <a:cubicBezTo>
                  <a:pt x="166" y="6"/>
                  <a:pt x="166" y="6"/>
                  <a:pt x="166" y="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9" name="Freeform 67"/>
          <p:cNvSpPr>
            <a:spLocks/>
          </p:cNvSpPr>
          <p:nvPr/>
        </p:nvSpPr>
        <p:spPr bwMode="auto">
          <a:xfrm>
            <a:off x="5107942" y="2879592"/>
            <a:ext cx="964226" cy="883055"/>
          </a:xfrm>
          <a:custGeom>
            <a:avLst/>
            <a:gdLst/>
            <a:ahLst/>
            <a:cxnLst>
              <a:cxn ang="0">
                <a:pos x="77" y="72"/>
              </a:cxn>
              <a:cxn ang="0">
                <a:pos x="105" y="21"/>
              </a:cxn>
              <a:cxn ang="0">
                <a:pos x="117" y="15"/>
              </a:cxn>
              <a:cxn ang="0">
                <a:pos x="123" y="7"/>
              </a:cxn>
              <a:cxn ang="0">
                <a:pos x="151" y="32"/>
              </a:cxn>
              <a:cxn ang="0">
                <a:pos x="187" y="29"/>
              </a:cxn>
              <a:cxn ang="0">
                <a:pos x="199" y="16"/>
              </a:cxn>
              <a:cxn ang="0">
                <a:pos x="232" y="3"/>
              </a:cxn>
              <a:cxn ang="0">
                <a:pos x="262" y="18"/>
              </a:cxn>
              <a:cxn ang="0">
                <a:pos x="287" y="36"/>
              </a:cxn>
              <a:cxn ang="0">
                <a:pos x="298" y="46"/>
              </a:cxn>
              <a:cxn ang="0">
                <a:pos x="300" y="50"/>
              </a:cxn>
              <a:cxn ang="0">
                <a:pos x="310" y="50"/>
              </a:cxn>
              <a:cxn ang="0">
                <a:pos x="300" y="62"/>
              </a:cxn>
              <a:cxn ang="0">
                <a:pos x="293" y="96"/>
              </a:cxn>
              <a:cxn ang="0">
                <a:pos x="287" y="128"/>
              </a:cxn>
              <a:cxn ang="0">
                <a:pos x="246" y="160"/>
              </a:cxn>
              <a:cxn ang="0">
                <a:pos x="245" y="173"/>
              </a:cxn>
              <a:cxn ang="0">
                <a:pos x="218" y="147"/>
              </a:cxn>
              <a:cxn ang="0">
                <a:pos x="193" y="166"/>
              </a:cxn>
              <a:cxn ang="0">
                <a:pos x="149" y="199"/>
              </a:cxn>
              <a:cxn ang="0">
                <a:pos x="123" y="214"/>
              </a:cxn>
              <a:cxn ang="0">
                <a:pos x="109" y="232"/>
              </a:cxn>
              <a:cxn ang="0">
                <a:pos x="94" y="244"/>
              </a:cxn>
              <a:cxn ang="0">
                <a:pos x="79" y="258"/>
              </a:cxn>
              <a:cxn ang="0">
                <a:pos x="78" y="283"/>
              </a:cxn>
              <a:cxn ang="0">
                <a:pos x="71" y="282"/>
              </a:cxn>
              <a:cxn ang="0">
                <a:pos x="52" y="285"/>
              </a:cxn>
              <a:cxn ang="0">
                <a:pos x="39" y="286"/>
              </a:cxn>
              <a:cxn ang="0">
                <a:pos x="5" y="266"/>
              </a:cxn>
              <a:cxn ang="0">
                <a:pos x="0" y="249"/>
              </a:cxn>
              <a:cxn ang="0">
                <a:pos x="21" y="236"/>
              </a:cxn>
              <a:cxn ang="0">
                <a:pos x="64" y="207"/>
              </a:cxn>
              <a:cxn ang="0">
                <a:pos x="55" y="180"/>
              </a:cxn>
              <a:cxn ang="0">
                <a:pos x="44" y="164"/>
              </a:cxn>
              <a:cxn ang="0">
                <a:pos x="28" y="155"/>
              </a:cxn>
              <a:cxn ang="0">
                <a:pos x="28" y="143"/>
              </a:cxn>
              <a:cxn ang="0">
                <a:pos x="36" y="125"/>
              </a:cxn>
              <a:cxn ang="0">
                <a:pos x="50" y="103"/>
              </a:cxn>
              <a:cxn ang="0">
                <a:pos x="62" y="88"/>
              </a:cxn>
            </a:cxnLst>
            <a:rect l="0" t="0" r="r" b="b"/>
            <a:pathLst>
              <a:path w="315" h="288">
                <a:moveTo>
                  <a:pt x="62" y="88"/>
                </a:moveTo>
                <a:cubicBezTo>
                  <a:pt x="67" y="83"/>
                  <a:pt x="71" y="77"/>
                  <a:pt x="77" y="72"/>
                </a:cubicBezTo>
                <a:cubicBezTo>
                  <a:pt x="83" y="68"/>
                  <a:pt x="91" y="57"/>
                  <a:pt x="90" y="49"/>
                </a:cubicBezTo>
                <a:cubicBezTo>
                  <a:pt x="90" y="37"/>
                  <a:pt x="93" y="25"/>
                  <a:pt x="105" y="21"/>
                </a:cubicBezTo>
                <a:cubicBezTo>
                  <a:pt x="107" y="21"/>
                  <a:pt x="110" y="21"/>
                  <a:pt x="112" y="20"/>
                </a:cubicBezTo>
                <a:cubicBezTo>
                  <a:pt x="114" y="19"/>
                  <a:pt x="116" y="16"/>
                  <a:pt x="117" y="15"/>
                </a:cubicBezTo>
                <a:cubicBezTo>
                  <a:pt x="119" y="13"/>
                  <a:pt x="121" y="10"/>
                  <a:pt x="123" y="7"/>
                </a:cubicBezTo>
                <a:cubicBezTo>
                  <a:pt x="123" y="7"/>
                  <a:pt x="123" y="7"/>
                  <a:pt x="123" y="7"/>
                </a:cubicBezTo>
                <a:cubicBezTo>
                  <a:pt x="135" y="12"/>
                  <a:pt x="127" y="23"/>
                  <a:pt x="138" y="30"/>
                </a:cubicBezTo>
                <a:cubicBezTo>
                  <a:pt x="141" y="32"/>
                  <a:pt x="147" y="31"/>
                  <a:pt x="151" y="32"/>
                </a:cubicBezTo>
                <a:cubicBezTo>
                  <a:pt x="158" y="34"/>
                  <a:pt x="163" y="46"/>
                  <a:pt x="172" y="38"/>
                </a:cubicBezTo>
                <a:cubicBezTo>
                  <a:pt x="179" y="33"/>
                  <a:pt x="179" y="30"/>
                  <a:pt x="187" y="29"/>
                </a:cubicBezTo>
                <a:cubicBezTo>
                  <a:pt x="194" y="28"/>
                  <a:pt x="194" y="26"/>
                  <a:pt x="191" y="21"/>
                </a:cubicBezTo>
                <a:cubicBezTo>
                  <a:pt x="187" y="13"/>
                  <a:pt x="192" y="8"/>
                  <a:pt x="199" y="16"/>
                </a:cubicBezTo>
                <a:cubicBezTo>
                  <a:pt x="204" y="21"/>
                  <a:pt x="215" y="13"/>
                  <a:pt x="220" y="11"/>
                </a:cubicBezTo>
                <a:cubicBezTo>
                  <a:pt x="227" y="7"/>
                  <a:pt x="222" y="0"/>
                  <a:pt x="232" y="3"/>
                </a:cubicBezTo>
                <a:cubicBezTo>
                  <a:pt x="239" y="5"/>
                  <a:pt x="247" y="3"/>
                  <a:pt x="254" y="3"/>
                </a:cubicBezTo>
                <a:cubicBezTo>
                  <a:pt x="257" y="8"/>
                  <a:pt x="254" y="15"/>
                  <a:pt x="262" y="18"/>
                </a:cubicBezTo>
                <a:cubicBezTo>
                  <a:pt x="265" y="20"/>
                  <a:pt x="273" y="19"/>
                  <a:pt x="273" y="24"/>
                </a:cubicBezTo>
                <a:cubicBezTo>
                  <a:pt x="275" y="37"/>
                  <a:pt x="284" y="29"/>
                  <a:pt x="287" y="36"/>
                </a:cubicBezTo>
                <a:cubicBezTo>
                  <a:pt x="288" y="38"/>
                  <a:pt x="286" y="42"/>
                  <a:pt x="287" y="44"/>
                </a:cubicBezTo>
                <a:cubicBezTo>
                  <a:pt x="289" y="46"/>
                  <a:pt x="295" y="46"/>
                  <a:pt x="298" y="46"/>
                </a:cubicBezTo>
                <a:cubicBezTo>
                  <a:pt x="298" y="46"/>
                  <a:pt x="298" y="46"/>
                  <a:pt x="298" y="46"/>
                </a:cubicBezTo>
                <a:cubicBezTo>
                  <a:pt x="300" y="50"/>
                  <a:pt x="300" y="50"/>
                  <a:pt x="300" y="50"/>
                </a:cubicBezTo>
                <a:cubicBezTo>
                  <a:pt x="302" y="51"/>
                  <a:pt x="304" y="50"/>
                  <a:pt x="306" y="50"/>
                </a:cubicBezTo>
                <a:cubicBezTo>
                  <a:pt x="307" y="50"/>
                  <a:pt x="309" y="50"/>
                  <a:pt x="310" y="50"/>
                </a:cubicBezTo>
                <a:cubicBezTo>
                  <a:pt x="315" y="50"/>
                  <a:pt x="313" y="56"/>
                  <a:pt x="312" y="59"/>
                </a:cubicBezTo>
                <a:cubicBezTo>
                  <a:pt x="309" y="62"/>
                  <a:pt x="304" y="61"/>
                  <a:pt x="300" y="62"/>
                </a:cubicBezTo>
                <a:cubicBezTo>
                  <a:pt x="297" y="64"/>
                  <a:pt x="297" y="71"/>
                  <a:pt x="296" y="74"/>
                </a:cubicBezTo>
                <a:cubicBezTo>
                  <a:pt x="295" y="81"/>
                  <a:pt x="299" y="90"/>
                  <a:pt x="293" y="96"/>
                </a:cubicBezTo>
                <a:cubicBezTo>
                  <a:pt x="289" y="100"/>
                  <a:pt x="287" y="106"/>
                  <a:pt x="291" y="111"/>
                </a:cubicBezTo>
                <a:cubicBezTo>
                  <a:pt x="299" y="121"/>
                  <a:pt x="293" y="119"/>
                  <a:pt x="287" y="128"/>
                </a:cubicBezTo>
                <a:cubicBezTo>
                  <a:pt x="280" y="135"/>
                  <a:pt x="271" y="140"/>
                  <a:pt x="263" y="146"/>
                </a:cubicBezTo>
                <a:cubicBezTo>
                  <a:pt x="259" y="148"/>
                  <a:pt x="248" y="156"/>
                  <a:pt x="246" y="160"/>
                </a:cubicBezTo>
                <a:cubicBezTo>
                  <a:pt x="244" y="164"/>
                  <a:pt x="247" y="171"/>
                  <a:pt x="245" y="173"/>
                </a:cubicBezTo>
                <a:cubicBezTo>
                  <a:pt x="245" y="173"/>
                  <a:pt x="245" y="173"/>
                  <a:pt x="245" y="173"/>
                </a:cubicBezTo>
                <a:cubicBezTo>
                  <a:pt x="233" y="171"/>
                  <a:pt x="235" y="159"/>
                  <a:pt x="227" y="153"/>
                </a:cubicBezTo>
                <a:cubicBezTo>
                  <a:pt x="225" y="150"/>
                  <a:pt x="221" y="149"/>
                  <a:pt x="218" y="147"/>
                </a:cubicBezTo>
                <a:cubicBezTo>
                  <a:pt x="213" y="144"/>
                  <a:pt x="209" y="146"/>
                  <a:pt x="206" y="151"/>
                </a:cubicBezTo>
                <a:cubicBezTo>
                  <a:pt x="202" y="156"/>
                  <a:pt x="199" y="165"/>
                  <a:pt x="193" y="166"/>
                </a:cubicBezTo>
                <a:cubicBezTo>
                  <a:pt x="186" y="170"/>
                  <a:pt x="174" y="177"/>
                  <a:pt x="171" y="184"/>
                </a:cubicBezTo>
                <a:cubicBezTo>
                  <a:pt x="168" y="194"/>
                  <a:pt x="157" y="193"/>
                  <a:pt x="149" y="199"/>
                </a:cubicBezTo>
                <a:cubicBezTo>
                  <a:pt x="145" y="203"/>
                  <a:pt x="138" y="213"/>
                  <a:pt x="132" y="213"/>
                </a:cubicBezTo>
                <a:cubicBezTo>
                  <a:pt x="128" y="213"/>
                  <a:pt x="126" y="211"/>
                  <a:pt x="123" y="214"/>
                </a:cubicBezTo>
                <a:cubicBezTo>
                  <a:pt x="119" y="218"/>
                  <a:pt x="117" y="222"/>
                  <a:pt x="114" y="226"/>
                </a:cubicBezTo>
                <a:cubicBezTo>
                  <a:pt x="112" y="228"/>
                  <a:pt x="110" y="230"/>
                  <a:pt x="109" y="232"/>
                </a:cubicBezTo>
                <a:cubicBezTo>
                  <a:pt x="107" y="234"/>
                  <a:pt x="105" y="233"/>
                  <a:pt x="103" y="234"/>
                </a:cubicBezTo>
                <a:cubicBezTo>
                  <a:pt x="100" y="237"/>
                  <a:pt x="97" y="242"/>
                  <a:pt x="94" y="244"/>
                </a:cubicBezTo>
                <a:cubicBezTo>
                  <a:pt x="90" y="247"/>
                  <a:pt x="88" y="246"/>
                  <a:pt x="84" y="247"/>
                </a:cubicBezTo>
                <a:cubicBezTo>
                  <a:pt x="80" y="247"/>
                  <a:pt x="82" y="255"/>
                  <a:pt x="79" y="258"/>
                </a:cubicBezTo>
                <a:cubicBezTo>
                  <a:pt x="77" y="260"/>
                  <a:pt x="78" y="263"/>
                  <a:pt x="77" y="265"/>
                </a:cubicBezTo>
                <a:cubicBezTo>
                  <a:pt x="78" y="283"/>
                  <a:pt x="78" y="283"/>
                  <a:pt x="78" y="283"/>
                </a:cubicBezTo>
                <a:cubicBezTo>
                  <a:pt x="78" y="283"/>
                  <a:pt x="78" y="283"/>
                  <a:pt x="78" y="283"/>
                </a:cubicBezTo>
                <a:cubicBezTo>
                  <a:pt x="76" y="283"/>
                  <a:pt x="74" y="281"/>
                  <a:pt x="71" y="282"/>
                </a:cubicBezTo>
                <a:cubicBezTo>
                  <a:pt x="67" y="283"/>
                  <a:pt x="64" y="285"/>
                  <a:pt x="60" y="287"/>
                </a:cubicBezTo>
                <a:cubicBezTo>
                  <a:pt x="57" y="288"/>
                  <a:pt x="54" y="286"/>
                  <a:pt x="52" y="285"/>
                </a:cubicBezTo>
                <a:cubicBezTo>
                  <a:pt x="47" y="283"/>
                  <a:pt x="43" y="286"/>
                  <a:pt x="39" y="286"/>
                </a:cubicBezTo>
                <a:cubicBezTo>
                  <a:pt x="39" y="286"/>
                  <a:pt x="39" y="286"/>
                  <a:pt x="39" y="286"/>
                </a:cubicBezTo>
                <a:cubicBezTo>
                  <a:pt x="15" y="277"/>
                  <a:pt x="15" y="277"/>
                  <a:pt x="15" y="277"/>
                </a:cubicBezTo>
                <a:cubicBezTo>
                  <a:pt x="11" y="273"/>
                  <a:pt x="7" y="271"/>
                  <a:pt x="5" y="266"/>
                </a:cubicBezTo>
                <a:cubicBezTo>
                  <a:pt x="3" y="260"/>
                  <a:pt x="6" y="257"/>
                  <a:pt x="6" y="252"/>
                </a:cubicBezTo>
                <a:cubicBezTo>
                  <a:pt x="5" y="250"/>
                  <a:pt x="2" y="250"/>
                  <a:pt x="0" y="249"/>
                </a:cubicBezTo>
                <a:cubicBezTo>
                  <a:pt x="0" y="248"/>
                  <a:pt x="7" y="245"/>
                  <a:pt x="9" y="244"/>
                </a:cubicBezTo>
                <a:cubicBezTo>
                  <a:pt x="14" y="243"/>
                  <a:pt x="17" y="239"/>
                  <a:pt x="21" y="236"/>
                </a:cubicBezTo>
                <a:cubicBezTo>
                  <a:pt x="29" y="229"/>
                  <a:pt x="36" y="217"/>
                  <a:pt x="47" y="217"/>
                </a:cubicBezTo>
                <a:cubicBezTo>
                  <a:pt x="53" y="217"/>
                  <a:pt x="61" y="212"/>
                  <a:pt x="64" y="207"/>
                </a:cubicBezTo>
                <a:cubicBezTo>
                  <a:pt x="65" y="203"/>
                  <a:pt x="68" y="197"/>
                  <a:pt x="66" y="193"/>
                </a:cubicBezTo>
                <a:cubicBezTo>
                  <a:pt x="63" y="189"/>
                  <a:pt x="57" y="185"/>
                  <a:pt x="55" y="180"/>
                </a:cubicBezTo>
                <a:cubicBezTo>
                  <a:pt x="54" y="177"/>
                  <a:pt x="56" y="173"/>
                  <a:pt x="55" y="170"/>
                </a:cubicBezTo>
                <a:cubicBezTo>
                  <a:pt x="54" y="165"/>
                  <a:pt x="48" y="164"/>
                  <a:pt x="44" y="164"/>
                </a:cubicBezTo>
                <a:cubicBezTo>
                  <a:pt x="41" y="164"/>
                  <a:pt x="41" y="162"/>
                  <a:pt x="39" y="160"/>
                </a:cubicBezTo>
                <a:cubicBezTo>
                  <a:pt x="28" y="155"/>
                  <a:pt x="28" y="155"/>
                  <a:pt x="28" y="155"/>
                </a:cubicBezTo>
                <a:cubicBezTo>
                  <a:pt x="28" y="155"/>
                  <a:pt x="28" y="155"/>
                  <a:pt x="28" y="155"/>
                </a:cubicBezTo>
                <a:cubicBezTo>
                  <a:pt x="28" y="143"/>
                  <a:pt x="28" y="143"/>
                  <a:pt x="28" y="143"/>
                </a:cubicBezTo>
                <a:cubicBezTo>
                  <a:pt x="29" y="140"/>
                  <a:pt x="30" y="137"/>
                  <a:pt x="31" y="135"/>
                </a:cubicBezTo>
                <a:cubicBezTo>
                  <a:pt x="34" y="132"/>
                  <a:pt x="36" y="130"/>
                  <a:pt x="36" y="125"/>
                </a:cubicBezTo>
                <a:cubicBezTo>
                  <a:pt x="36" y="118"/>
                  <a:pt x="40" y="113"/>
                  <a:pt x="44" y="108"/>
                </a:cubicBezTo>
                <a:cubicBezTo>
                  <a:pt x="46" y="104"/>
                  <a:pt x="47" y="105"/>
                  <a:pt x="50" y="103"/>
                </a:cubicBezTo>
                <a:cubicBezTo>
                  <a:pt x="53" y="100"/>
                  <a:pt x="54" y="97"/>
                  <a:pt x="57" y="93"/>
                </a:cubicBezTo>
                <a:cubicBezTo>
                  <a:pt x="62" y="88"/>
                  <a:pt x="62" y="88"/>
                  <a:pt x="62" y="8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0" name="Freeform 68"/>
          <p:cNvSpPr>
            <a:spLocks/>
          </p:cNvSpPr>
          <p:nvPr/>
        </p:nvSpPr>
        <p:spPr bwMode="auto">
          <a:xfrm>
            <a:off x="4945598" y="3964346"/>
            <a:ext cx="1534891" cy="767446"/>
          </a:xfrm>
          <a:custGeom>
            <a:avLst/>
            <a:gdLst/>
            <a:ahLst/>
            <a:cxnLst>
              <a:cxn ang="0">
                <a:pos x="499" y="228"/>
              </a:cxn>
              <a:cxn ang="0">
                <a:pos x="495" y="185"/>
              </a:cxn>
              <a:cxn ang="0">
                <a:pos x="490" y="168"/>
              </a:cxn>
              <a:cxn ang="0">
                <a:pos x="485" y="159"/>
              </a:cxn>
              <a:cxn ang="0">
                <a:pos x="479" y="134"/>
              </a:cxn>
              <a:cxn ang="0">
                <a:pos x="477" y="127"/>
              </a:cxn>
              <a:cxn ang="0">
                <a:pos x="462" y="118"/>
              </a:cxn>
              <a:cxn ang="0">
                <a:pos x="439" y="90"/>
              </a:cxn>
              <a:cxn ang="0">
                <a:pos x="397" y="46"/>
              </a:cxn>
              <a:cxn ang="0">
                <a:pos x="352" y="20"/>
              </a:cxn>
              <a:cxn ang="0">
                <a:pos x="325" y="13"/>
              </a:cxn>
              <a:cxn ang="0">
                <a:pos x="312" y="0"/>
              </a:cxn>
              <a:cxn ang="0">
                <a:pos x="305" y="0"/>
              </a:cxn>
              <a:cxn ang="0">
                <a:pos x="271" y="8"/>
              </a:cxn>
              <a:cxn ang="0">
                <a:pos x="244" y="12"/>
              </a:cxn>
              <a:cxn ang="0">
                <a:pos x="235" y="34"/>
              </a:cxn>
              <a:cxn ang="0">
                <a:pos x="209" y="38"/>
              </a:cxn>
              <a:cxn ang="0">
                <a:pos x="168" y="27"/>
              </a:cxn>
              <a:cxn ang="0">
                <a:pos x="104" y="35"/>
              </a:cxn>
              <a:cxn ang="0">
                <a:pos x="100" y="46"/>
              </a:cxn>
              <a:cxn ang="0">
                <a:pos x="86" y="69"/>
              </a:cxn>
              <a:cxn ang="0">
                <a:pos x="69" y="89"/>
              </a:cxn>
              <a:cxn ang="0">
                <a:pos x="73" y="100"/>
              </a:cxn>
              <a:cxn ang="0">
                <a:pos x="56" y="154"/>
              </a:cxn>
              <a:cxn ang="0">
                <a:pos x="33" y="177"/>
              </a:cxn>
              <a:cxn ang="0">
                <a:pos x="7" y="195"/>
              </a:cxn>
              <a:cxn ang="0">
                <a:pos x="0" y="214"/>
              </a:cxn>
              <a:cxn ang="0">
                <a:pos x="42" y="230"/>
              </a:cxn>
              <a:cxn ang="0">
                <a:pos x="68" y="241"/>
              </a:cxn>
              <a:cxn ang="0">
                <a:pos x="96" y="228"/>
              </a:cxn>
              <a:cxn ang="0">
                <a:pos x="117" y="221"/>
              </a:cxn>
              <a:cxn ang="0">
                <a:pos x="160" y="216"/>
              </a:cxn>
              <a:cxn ang="0">
                <a:pos x="186" y="203"/>
              </a:cxn>
              <a:cxn ang="0">
                <a:pos x="206" y="108"/>
              </a:cxn>
              <a:cxn ang="0">
                <a:pos x="214" y="104"/>
              </a:cxn>
              <a:cxn ang="0">
                <a:pos x="351" y="143"/>
              </a:cxn>
              <a:cxn ang="0">
                <a:pos x="434" y="189"/>
              </a:cxn>
            </a:cxnLst>
            <a:rect l="0" t="0" r="r" b="b"/>
            <a:pathLst>
              <a:path w="501" h="251">
                <a:moveTo>
                  <a:pt x="494" y="251"/>
                </a:moveTo>
                <a:cubicBezTo>
                  <a:pt x="499" y="228"/>
                  <a:pt x="499" y="228"/>
                  <a:pt x="499" y="228"/>
                </a:cubicBezTo>
                <a:cubicBezTo>
                  <a:pt x="501" y="222"/>
                  <a:pt x="499" y="207"/>
                  <a:pt x="498" y="200"/>
                </a:cubicBezTo>
                <a:cubicBezTo>
                  <a:pt x="496" y="195"/>
                  <a:pt x="497" y="190"/>
                  <a:pt x="495" y="185"/>
                </a:cubicBezTo>
                <a:cubicBezTo>
                  <a:pt x="494" y="181"/>
                  <a:pt x="489" y="178"/>
                  <a:pt x="488" y="175"/>
                </a:cubicBezTo>
                <a:cubicBezTo>
                  <a:pt x="490" y="168"/>
                  <a:pt x="490" y="168"/>
                  <a:pt x="490" y="168"/>
                </a:cubicBezTo>
                <a:cubicBezTo>
                  <a:pt x="490" y="168"/>
                  <a:pt x="490" y="168"/>
                  <a:pt x="490" y="168"/>
                </a:cubicBezTo>
                <a:cubicBezTo>
                  <a:pt x="490" y="164"/>
                  <a:pt x="488" y="162"/>
                  <a:pt x="485" y="159"/>
                </a:cubicBezTo>
                <a:cubicBezTo>
                  <a:pt x="483" y="156"/>
                  <a:pt x="481" y="151"/>
                  <a:pt x="481" y="147"/>
                </a:cubicBezTo>
                <a:cubicBezTo>
                  <a:pt x="479" y="134"/>
                  <a:pt x="479" y="134"/>
                  <a:pt x="479" y="134"/>
                </a:cubicBezTo>
                <a:cubicBezTo>
                  <a:pt x="479" y="134"/>
                  <a:pt x="479" y="134"/>
                  <a:pt x="479" y="134"/>
                </a:cubicBezTo>
                <a:cubicBezTo>
                  <a:pt x="479" y="132"/>
                  <a:pt x="479" y="128"/>
                  <a:pt x="477" y="127"/>
                </a:cubicBezTo>
                <a:cubicBezTo>
                  <a:pt x="474" y="124"/>
                  <a:pt x="470" y="125"/>
                  <a:pt x="468" y="123"/>
                </a:cubicBezTo>
                <a:cubicBezTo>
                  <a:pt x="466" y="121"/>
                  <a:pt x="465" y="119"/>
                  <a:pt x="462" y="118"/>
                </a:cubicBezTo>
                <a:cubicBezTo>
                  <a:pt x="457" y="116"/>
                  <a:pt x="453" y="109"/>
                  <a:pt x="451" y="104"/>
                </a:cubicBezTo>
                <a:cubicBezTo>
                  <a:pt x="448" y="98"/>
                  <a:pt x="443" y="95"/>
                  <a:pt x="439" y="90"/>
                </a:cubicBezTo>
                <a:cubicBezTo>
                  <a:pt x="431" y="82"/>
                  <a:pt x="420" y="75"/>
                  <a:pt x="414" y="65"/>
                </a:cubicBezTo>
                <a:cubicBezTo>
                  <a:pt x="410" y="59"/>
                  <a:pt x="399" y="54"/>
                  <a:pt x="397" y="46"/>
                </a:cubicBezTo>
                <a:cubicBezTo>
                  <a:pt x="393" y="38"/>
                  <a:pt x="389" y="29"/>
                  <a:pt x="382" y="21"/>
                </a:cubicBezTo>
                <a:cubicBezTo>
                  <a:pt x="374" y="11"/>
                  <a:pt x="364" y="21"/>
                  <a:pt x="352" y="20"/>
                </a:cubicBezTo>
                <a:cubicBezTo>
                  <a:pt x="346" y="19"/>
                  <a:pt x="336" y="22"/>
                  <a:pt x="330" y="19"/>
                </a:cubicBezTo>
                <a:cubicBezTo>
                  <a:pt x="327" y="17"/>
                  <a:pt x="327" y="15"/>
                  <a:pt x="325" y="13"/>
                </a:cubicBezTo>
                <a:cubicBezTo>
                  <a:pt x="323" y="11"/>
                  <a:pt x="319" y="13"/>
                  <a:pt x="318" y="11"/>
                </a:cubicBezTo>
                <a:cubicBezTo>
                  <a:pt x="315" y="8"/>
                  <a:pt x="313" y="4"/>
                  <a:pt x="312" y="0"/>
                </a:cubicBezTo>
                <a:cubicBezTo>
                  <a:pt x="312" y="0"/>
                  <a:pt x="312" y="0"/>
                  <a:pt x="312" y="0"/>
                </a:cubicBezTo>
                <a:cubicBezTo>
                  <a:pt x="310" y="1"/>
                  <a:pt x="307" y="0"/>
                  <a:pt x="305" y="0"/>
                </a:cubicBezTo>
                <a:cubicBezTo>
                  <a:pt x="302" y="0"/>
                  <a:pt x="298" y="0"/>
                  <a:pt x="295" y="1"/>
                </a:cubicBezTo>
                <a:cubicBezTo>
                  <a:pt x="287" y="3"/>
                  <a:pt x="278" y="4"/>
                  <a:pt x="271" y="8"/>
                </a:cubicBezTo>
                <a:cubicBezTo>
                  <a:pt x="269" y="9"/>
                  <a:pt x="263" y="13"/>
                  <a:pt x="260" y="12"/>
                </a:cubicBezTo>
                <a:cubicBezTo>
                  <a:pt x="253" y="11"/>
                  <a:pt x="251" y="10"/>
                  <a:pt x="244" y="12"/>
                </a:cubicBezTo>
                <a:cubicBezTo>
                  <a:pt x="244" y="12"/>
                  <a:pt x="244" y="12"/>
                  <a:pt x="244" y="12"/>
                </a:cubicBezTo>
                <a:cubicBezTo>
                  <a:pt x="244" y="19"/>
                  <a:pt x="241" y="30"/>
                  <a:pt x="235" y="34"/>
                </a:cubicBezTo>
                <a:cubicBezTo>
                  <a:pt x="233" y="36"/>
                  <a:pt x="229" y="40"/>
                  <a:pt x="226" y="40"/>
                </a:cubicBezTo>
                <a:cubicBezTo>
                  <a:pt x="220" y="40"/>
                  <a:pt x="216" y="36"/>
                  <a:pt x="209" y="38"/>
                </a:cubicBezTo>
                <a:cubicBezTo>
                  <a:pt x="202" y="38"/>
                  <a:pt x="196" y="33"/>
                  <a:pt x="190" y="32"/>
                </a:cubicBezTo>
                <a:cubicBezTo>
                  <a:pt x="183" y="31"/>
                  <a:pt x="175" y="31"/>
                  <a:pt x="168" y="27"/>
                </a:cubicBezTo>
                <a:cubicBezTo>
                  <a:pt x="153" y="17"/>
                  <a:pt x="145" y="21"/>
                  <a:pt x="127" y="25"/>
                </a:cubicBezTo>
                <a:cubicBezTo>
                  <a:pt x="117" y="27"/>
                  <a:pt x="113" y="29"/>
                  <a:pt x="104" y="35"/>
                </a:cubicBezTo>
                <a:cubicBezTo>
                  <a:pt x="103" y="37"/>
                  <a:pt x="103" y="39"/>
                  <a:pt x="102" y="41"/>
                </a:cubicBezTo>
                <a:cubicBezTo>
                  <a:pt x="102" y="43"/>
                  <a:pt x="102" y="44"/>
                  <a:pt x="100" y="46"/>
                </a:cubicBezTo>
                <a:cubicBezTo>
                  <a:pt x="98" y="49"/>
                  <a:pt x="92" y="46"/>
                  <a:pt x="89" y="48"/>
                </a:cubicBezTo>
                <a:cubicBezTo>
                  <a:pt x="81" y="53"/>
                  <a:pt x="83" y="62"/>
                  <a:pt x="86" y="69"/>
                </a:cubicBezTo>
                <a:cubicBezTo>
                  <a:pt x="89" y="73"/>
                  <a:pt x="81" y="79"/>
                  <a:pt x="79" y="83"/>
                </a:cubicBezTo>
                <a:cubicBezTo>
                  <a:pt x="69" y="89"/>
                  <a:pt x="69" y="89"/>
                  <a:pt x="69" y="89"/>
                </a:cubicBezTo>
                <a:cubicBezTo>
                  <a:pt x="69" y="89"/>
                  <a:pt x="69" y="89"/>
                  <a:pt x="69" y="89"/>
                </a:cubicBezTo>
                <a:cubicBezTo>
                  <a:pt x="69" y="92"/>
                  <a:pt x="72" y="96"/>
                  <a:pt x="73" y="100"/>
                </a:cubicBezTo>
                <a:cubicBezTo>
                  <a:pt x="74" y="113"/>
                  <a:pt x="69" y="127"/>
                  <a:pt x="62" y="138"/>
                </a:cubicBezTo>
                <a:cubicBezTo>
                  <a:pt x="59" y="143"/>
                  <a:pt x="60" y="149"/>
                  <a:pt x="56" y="154"/>
                </a:cubicBezTo>
                <a:cubicBezTo>
                  <a:pt x="51" y="160"/>
                  <a:pt x="44" y="167"/>
                  <a:pt x="39" y="171"/>
                </a:cubicBezTo>
                <a:cubicBezTo>
                  <a:pt x="35" y="173"/>
                  <a:pt x="34" y="173"/>
                  <a:pt x="33" y="177"/>
                </a:cubicBezTo>
                <a:cubicBezTo>
                  <a:pt x="31" y="185"/>
                  <a:pt x="26" y="182"/>
                  <a:pt x="21" y="182"/>
                </a:cubicBezTo>
                <a:cubicBezTo>
                  <a:pt x="16" y="183"/>
                  <a:pt x="9" y="190"/>
                  <a:pt x="7" y="195"/>
                </a:cubicBezTo>
                <a:cubicBezTo>
                  <a:pt x="5" y="200"/>
                  <a:pt x="4" y="210"/>
                  <a:pt x="0" y="214"/>
                </a:cubicBezTo>
                <a:cubicBezTo>
                  <a:pt x="0" y="214"/>
                  <a:pt x="0" y="214"/>
                  <a:pt x="0" y="214"/>
                </a:cubicBezTo>
                <a:cubicBezTo>
                  <a:pt x="4" y="219"/>
                  <a:pt x="9" y="221"/>
                  <a:pt x="15" y="224"/>
                </a:cubicBezTo>
                <a:cubicBezTo>
                  <a:pt x="24" y="228"/>
                  <a:pt x="34" y="227"/>
                  <a:pt x="42" y="230"/>
                </a:cubicBezTo>
                <a:cubicBezTo>
                  <a:pt x="49" y="234"/>
                  <a:pt x="53" y="238"/>
                  <a:pt x="59" y="241"/>
                </a:cubicBezTo>
                <a:cubicBezTo>
                  <a:pt x="63" y="243"/>
                  <a:pt x="65" y="241"/>
                  <a:pt x="68" y="241"/>
                </a:cubicBezTo>
                <a:cubicBezTo>
                  <a:pt x="78" y="239"/>
                  <a:pt x="72" y="250"/>
                  <a:pt x="84" y="240"/>
                </a:cubicBezTo>
                <a:cubicBezTo>
                  <a:pt x="91" y="235"/>
                  <a:pt x="92" y="233"/>
                  <a:pt x="96" y="228"/>
                </a:cubicBezTo>
                <a:cubicBezTo>
                  <a:pt x="101" y="223"/>
                  <a:pt x="104" y="227"/>
                  <a:pt x="109" y="227"/>
                </a:cubicBezTo>
                <a:cubicBezTo>
                  <a:pt x="113" y="227"/>
                  <a:pt x="114" y="222"/>
                  <a:pt x="117" y="221"/>
                </a:cubicBezTo>
                <a:cubicBezTo>
                  <a:pt x="128" y="217"/>
                  <a:pt x="122" y="227"/>
                  <a:pt x="133" y="215"/>
                </a:cubicBezTo>
                <a:cubicBezTo>
                  <a:pt x="140" y="207"/>
                  <a:pt x="152" y="212"/>
                  <a:pt x="160" y="216"/>
                </a:cubicBezTo>
                <a:cubicBezTo>
                  <a:pt x="172" y="222"/>
                  <a:pt x="168" y="217"/>
                  <a:pt x="172" y="230"/>
                </a:cubicBezTo>
                <a:cubicBezTo>
                  <a:pt x="176" y="229"/>
                  <a:pt x="188" y="207"/>
                  <a:pt x="186" y="203"/>
                </a:cubicBezTo>
                <a:cubicBezTo>
                  <a:pt x="181" y="187"/>
                  <a:pt x="189" y="184"/>
                  <a:pt x="191" y="170"/>
                </a:cubicBezTo>
                <a:cubicBezTo>
                  <a:pt x="204" y="162"/>
                  <a:pt x="189" y="111"/>
                  <a:pt x="206" y="108"/>
                </a:cubicBezTo>
                <a:cubicBezTo>
                  <a:pt x="207" y="106"/>
                  <a:pt x="212" y="104"/>
                  <a:pt x="214" y="104"/>
                </a:cubicBezTo>
                <a:cubicBezTo>
                  <a:pt x="214" y="104"/>
                  <a:pt x="214" y="104"/>
                  <a:pt x="214" y="104"/>
                </a:cubicBezTo>
                <a:cubicBezTo>
                  <a:pt x="217" y="114"/>
                  <a:pt x="295" y="110"/>
                  <a:pt x="312" y="122"/>
                </a:cubicBezTo>
                <a:cubicBezTo>
                  <a:pt x="325" y="130"/>
                  <a:pt x="341" y="130"/>
                  <a:pt x="351" y="143"/>
                </a:cubicBezTo>
                <a:cubicBezTo>
                  <a:pt x="355" y="147"/>
                  <a:pt x="387" y="158"/>
                  <a:pt x="393" y="158"/>
                </a:cubicBezTo>
                <a:cubicBezTo>
                  <a:pt x="407" y="171"/>
                  <a:pt x="421" y="172"/>
                  <a:pt x="434" y="189"/>
                </a:cubicBezTo>
                <a:cubicBezTo>
                  <a:pt x="455" y="215"/>
                  <a:pt x="462" y="236"/>
                  <a:pt x="494" y="25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1" name="Freeform 69"/>
          <p:cNvSpPr>
            <a:spLocks/>
          </p:cNvSpPr>
          <p:nvPr/>
        </p:nvSpPr>
        <p:spPr bwMode="auto">
          <a:xfrm>
            <a:off x="6438672" y="3956967"/>
            <a:ext cx="1227421" cy="821560"/>
          </a:xfrm>
          <a:custGeom>
            <a:avLst/>
            <a:gdLst/>
            <a:ahLst/>
            <a:cxnLst>
              <a:cxn ang="0">
                <a:pos x="340" y="0"/>
              </a:cxn>
              <a:cxn ang="0">
                <a:pos x="342" y="21"/>
              </a:cxn>
              <a:cxn ang="0">
                <a:pos x="353" y="22"/>
              </a:cxn>
              <a:cxn ang="0">
                <a:pos x="361" y="24"/>
              </a:cxn>
              <a:cxn ang="0">
                <a:pos x="369" y="39"/>
              </a:cxn>
              <a:cxn ang="0">
                <a:pos x="364" y="51"/>
              </a:cxn>
              <a:cxn ang="0">
                <a:pos x="376" y="66"/>
              </a:cxn>
              <a:cxn ang="0">
                <a:pos x="390" y="83"/>
              </a:cxn>
              <a:cxn ang="0">
                <a:pos x="390" y="83"/>
              </a:cxn>
              <a:cxn ang="0">
                <a:pos x="391" y="99"/>
              </a:cxn>
              <a:cxn ang="0">
                <a:pos x="395" y="111"/>
              </a:cxn>
              <a:cxn ang="0">
                <a:pos x="393" y="123"/>
              </a:cxn>
              <a:cxn ang="0">
                <a:pos x="368" y="132"/>
              </a:cxn>
              <a:cxn ang="0">
                <a:pos x="368" y="132"/>
              </a:cxn>
              <a:cxn ang="0">
                <a:pos x="333" y="121"/>
              </a:cxn>
              <a:cxn ang="0">
                <a:pos x="236" y="209"/>
              </a:cxn>
              <a:cxn ang="0">
                <a:pos x="218" y="225"/>
              </a:cxn>
              <a:cxn ang="0">
                <a:pos x="218" y="226"/>
              </a:cxn>
              <a:cxn ang="0">
                <a:pos x="208" y="212"/>
              </a:cxn>
              <a:cxn ang="0">
                <a:pos x="185" y="231"/>
              </a:cxn>
              <a:cxn ang="0">
                <a:pos x="180" y="237"/>
              </a:cxn>
              <a:cxn ang="0">
                <a:pos x="178" y="243"/>
              </a:cxn>
              <a:cxn ang="0">
                <a:pos x="178" y="242"/>
              </a:cxn>
              <a:cxn ang="0">
                <a:pos x="177" y="242"/>
              </a:cxn>
              <a:cxn ang="0">
                <a:pos x="160" y="245"/>
              </a:cxn>
              <a:cxn ang="0">
                <a:pos x="137" y="244"/>
              </a:cxn>
              <a:cxn ang="0">
                <a:pos x="132" y="247"/>
              </a:cxn>
              <a:cxn ang="0">
                <a:pos x="131" y="247"/>
              </a:cxn>
              <a:cxn ang="0">
                <a:pos x="87" y="254"/>
              </a:cxn>
              <a:cxn ang="0">
                <a:pos x="54" y="260"/>
              </a:cxn>
              <a:cxn ang="0">
                <a:pos x="11" y="255"/>
              </a:cxn>
              <a:cxn ang="0">
                <a:pos x="6" y="253"/>
              </a:cxn>
              <a:cxn ang="0">
                <a:pos x="6" y="253"/>
              </a:cxn>
              <a:cxn ang="0">
                <a:pos x="11" y="230"/>
              </a:cxn>
              <a:cxn ang="0">
                <a:pos x="10" y="202"/>
              </a:cxn>
              <a:cxn ang="0">
                <a:pos x="7" y="187"/>
              </a:cxn>
              <a:cxn ang="0">
                <a:pos x="0" y="177"/>
              </a:cxn>
              <a:cxn ang="0">
                <a:pos x="2" y="170"/>
              </a:cxn>
              <a:cxn ang="0">
                <a:pos x="2" y="170"/>
              </a:cxn>
              <a:cxn ang="0">
                <a:pos x="29" y="178"/>
              </a:cxn>
              <a:cxn ang="0">
                <a:pos x="44" y="181"/>
              </a:cxn>
              <a:cxn ang="0">
                <a:pos x="69" y="180"/>
              </a:cxn>
              <a:cxn ang="0">
                <a:pos x="79" y="166"/>
              </a:cxn>
              <a:cxn ang="0">
                <a:pos x="97" y="167"/>
              </a:cxn>
              <a:cxn ang="0">
                <a:pos x="95" y="158"/>
              </a:cxn>
              <a:cxn ang="0">
                <a:pos x="86" y="147"/>
              </a:cxn>
              <a:cxn ang="0">
                <a:pos x="72" y="122"/>
              </a:cxn>
              <a:cxn ang="0">
                <a:pos x="84" y="106"/>
              </a:cxn>
              <a:cxn ang="0">
                <a:pos x="98" y="104"/>
              </a:cxn>
              <a:cxn ang="0">
                <a:pos x="123" y="97"/>
              </a:cxn>
              <a:cxn ang="0">
                <a:pos x="173" y="83"/>
              </a:cxn>
              <a:cxn ang="0">
                <a:pos x="204" y="80"/>
              </a:cxn>
              <a:cxn ang="0">
                <a:pos x="228" y="77"/>
              </a:cxn>
              <a:cxn ang="0">
                <a:pos x="251" y="63"/>
              </a:cxn>
              <a:cxn ang="0">
                <a:pos x="259" y="42"/>
              </a:cxn>
              <a:cxn ang="0">
                <a:pos x="264" y="40"/>
              </a:cxn>
              <a:cxn ang="0">
                <a:pos x="264" y="40"/>
              </a:cxn>
              <a:cxn ang="0">
                <a:pos x="273" y="26"/>
              </a:cxn>
              <a:cxn ang="0">
                <a:pos x="287" y="8"/>
              </a:cxn>
              <a:cxn ang="0">
                <a:pos x="287" y="8"/>
              </a:cxn>
              <a:cxn ang="0">
                <a:pos x="301" y="5"/>
              </a:cxn>
              <a:cxn ang="0">
                <a:pos x="324" y="2"/>
              </a:cxn>
              <a:cxn ang="0">
                <a:pos x="340" y="0"/>
              </a:cxn>
            </a:cxnLst>
            <a:rect l="0" t="0" r="r" b="b"/>
            <a:pathLst>
              <a:path w="401" h="268">
                <a:moveTo>
                  <a:pt x="340" y="0"/>
                </a:moveTo>
                <a:cubicBezTo>
                  <a:pt x="342" y="21"/>
                  <a:pt x="342" y="21"/>
                  <a:pt x="342" y="21"/>
                </a:cubicBezTo>
                <a:cubicBezTo>
                  <a:pt x="346" y="24"/>
                  <a:pt x="348" y="23"/>
                  <a:pt x="353" y="22"/>
                </a:cubicBezTo>
                <a:cubicBezTo>
                  <a:pt x="355" y="22"/>
                  <a:pt x="359" y="24"/>
                  <a:pt x="361" y="24"/>
                </a:cubicBezTo>
                <a:cubicBezTo>
                  <a:pt x="367" y="26"/>
                  <a:pt x="368" y="33"/>
                  <a:pt x="369" y="39"/>
                </a:cubicBezTo>
                <a:cubicBezTo>
                  <a:pt x="369" y="43"/>
                  <a:pt x="364" y="46"/>
                  <a:pt x="364" y="51"/>
                </a:cubicBezTo>
                <a:cubicBezTo>
                  <a:pt x="364" y="58"/>
                  <a:pt x="371" y="62"/>
                  <a:pt x="376" y="66"/>
                </a:cubicBezTo>
                <a:cubicBezTo>
                  <a:pt x="385" y="71"/>
                  <a:pt x="390" y="71"/>
                  <a:pt x="390" y="83"/>
                </a:cubicBezTo>
                <a:cubicBezTo>
                  <a:pt x="390" y="83"/>
                  <a:pt x="390" y="83"/>
                  <a:pt x="390" y="83"/>
                </a:cubicBezTo>
                <a:cubicBezTo>
                  <a:pt x="389" y="90"/>
                  <a:pt x="389" y="92"/>
                  <a:pt x="391" y="99"/>
                </a:cubicBezTo>
                <a:cubicBezTo>
                  <a:pt x="392" y="103"/>
                  <a:pt x="393" y="107"/>
                  <a:pt x="395" y="111"/>
                </a:cubicBezTo>
                <a:cubicBezTo>
                  <a:pt x="398" y="117"/>
                  <a:pt x="401" y="121"/>
                  <a:pt x="393" y="123"/>
                </a:cubicBezTo>
                <a:cubicBezTo>
                  <a:pt x="386" y="125"/>
                  <a:pt x="374" y="130"/>
                  <a:pt x="368" y="132"/>
                </a:cubicBezTo>
                <a:cubicBezTo>
                  <a:pt x="368" y="132"/>
                  <a:pt x="368" y="132"/>
                  <a:pt x="368" y="132"/>
                </a:cubicBezTo>
                <a:cubicBezTo>
                  <a:pt x="351" y="125"/>
                  <a:pt x="337" y="120"/>
                  <a:pt x="333" y="121"/>
                </a:cubicBezTo>
                <a:cubicBezTo>
                  <a:pt x="304" y="127"/>
                  <a:pt x="236" y="180"/>
                  <a:pt x="236" y="209"/>
                </a:cubicBezTo>
                <a:cubicBezTo>
                  <a:pt x="236" y="210"/>
                  <a:pt x="220" y="225"/>
                  <a:pt x="218" y="225"/>
                </a:cubicBezTo>
                <a:cubicBezTo>
                  <a:pt x="218" y="226"/>
                  <a:pt x="218" y="226"/>
                  <a:pt x="218" y="226"/>
                </a:cubicBezTo>
                <a:cubicBezTo>
                  <a:pt x="214" y="226"/>
                  <a:pt x="218" y="211"/>
                  <a:pt x="208" y="212"/>
                </a:cubicBezTo>
                <a:cubicBezTo>
                  <a:pt x="199" y="213"/>
                  <a:pt x="195" y="233"/>
                  <a:pt x="185" y="231"/>
                </a:cubicBezTo>
                <a:cubicBezTo>
                  <a:pt x="184" y="233"/>
                  <a:pt x="181" y="234"/>
                  <a:pt x="180" y="237"/>
                </a:cubicBezTo>
                <a:cubicBezTo>
                  <a:pt x="179" y="239"/>
                  <a:pt x="180" y="243"/>
                  <a:pt x="178" y="243"/>
                </a:cubicBezTo>
                <a:cubicBezTo>
                  <a:pt x="178" y="242"/>
                  <a:pt x="178" y="243"/>
                  <a:pt x="178" y="242"/>
                </a:cubicBezTo>
                <a:cubicBezTo>
                  <a:pt x="177" y="242"/>
                  <a:pt x="177" y="242"/>
                  <a:pt x="177" y="242"/>
                </a:cubicBezTo>
                <a:cubicBezTo>
                  <a:pt x="173" y="231"/>
                  <a:pt x="163" y="235"/>
                  <a:pt x="160" y="245"/>
                </a:cubicBezTo>
                <a:cubicBezTo>
                  <a:pt x="152" y="246"/>
                  <a:pt x="148" y="238"/>
                  <a:pt x="137" y="244"/>
                </a:cubicBezTo>
                <a:cubicBezTo>
                  <a:pt x="137" y="245"/>
                  <a:pt x="132" y="248"/>
                  <a:pt x="132" y="247"/>
                </a:cubicBezTo>
                <a:cubicBezTo>
                  <a:pt x="131" y="247"/>
                  <a:pt x="131" y="247"/>
                  <a:pt x="131" y="247"/>
                </a:cubicBezTo>
                <a:cubicBezTo>
                  <a:pt x="130" y="241"/>
                  <a:pt x="88" y="244"/>
                  <a:pt x="87" y="254"/>
                </a:cubicBezTo>
                <a:cubicBezTo>
                  <a:pt x="70" y="254"/>
                  <a:pt x="70" y="253"/>
                  <a:pt x="54" y="260"/>
                </a:cubicBezTo>
                <a:cubicBezTo>
                  <a:pt x="37" y="268"/>
                  <a:pt x="27" y="262"/>
                  <a:pt x="11" y="255"/>
                </a:cubicBezTo>
                <a:cubicBezTo>
                  <a:pt x="9" y="254"/>
                  <a:pt x="7" y="254"/>
                  <a:pt x="6" y="253"/>
                </a:cubicBezTo>
                <a:cubicBezTo>
                  <a:pt x="6" y="253"/>
                  <a:pt x="6" y="253"/>
                  <a:pt x="6" y="253"/>
                </a:cubicBezTo>
                <a:cubicBezTo>
                  <a:pt x="11" y="230"/>
                  <a:pt x="11" y="230"/>
                  <a:pt x="11" y="230"/>
                </a:cubicBezTo>
                <a:cubicBezTo>
                  <a:pt x="13" y="224"/>
                  <a:pt x="11" y="209"/>
                  <a:pt x="10" y="202"/>
                </a:cubicBezTo>
                <a:cubicBezTo>
                  <a:pt x="8" y="197"/>
                  <a:pt x="9" y="192"/>
                  <a:pt x="7" y="187"/>
                </a:cubicBezTo>
                <a:cubicBezTo>
                  <a:pt x="6" y="183"/>
                  <a:pt x="1" y="180"/>
                  <a:pt x="0" y="177"/>
                </a:cubicBezTo>
                <a:cubicBezTo>
                  <a:pt x="2" y="170"/>
                  <a:pt x="2" y="170"/>
                  <a:pt x="2" y="170"/>
                </a:cubicBezTo>
                <a:cubicBezTo>
                  <a:pt x="2" y="170"/>
                  <a:pt x="2" y="170"/>
                  <a:pt x="2" y="170"/>
                </a:cubicBezTo>
                <a:cubicBezTo>
                  <a:pt x="29" y="178"/>
                  <a:pt x="29" y="178"/>
                  <a:pt x="29" y="178"/>
                </a:cubicBezTo>
                <a:cubicBezTo>
                  <a:pt x="33" y="179"/>
                  <a:pt x="40" y="178"/>
                  <a:pt x="44" y="181"/>
                </a:cubicBezTo>
                <a:cubicBezTo>
                  <a:pt x="50" y="185"/>
                  <a:pt x="62" y="180"/>
                  <a:pt x="69" y="180"/>
                </a:cubicBezTo>
                <a:cubicBezTo>
                  <a:pt x="85" y="180"/>
                  <a:pt x="72" y="169"/>
                  <a:pt x="79" y="166"/>
                </a:cubicBezTo>
                <a:cubicBezTo>
                  <a:pt x="86" y="160"/>
                  <a:pt x="91" y="164"/>
                  <a:pt x="97" y="167"/>
                </a:cubicBezTo>
                <a:cubicBezTo>
                  <a:pt x="103" y="171"/>
                  <a:pt x="99" y="160"/>
                  <a:pt x="95" y="158"/>
                </a:cubicBezTo>
                <a:cubicBezTo>
                  <a:pt x="92" y="156"/>
                  <a:pt x="87" y="150"/>
                  <a:pt x="86" y="147"/>
                </a:cubicBezTo>
                <a:cubicBezTo>
                  <a:pt x="82" y="136"/>
                  <a:pt x="72" y="134"/>
                  <a:pt x="72" y="122"/>
                </a:cubicBezTo>
                <a:cubicBezTo>
                  <a:pt x="72" y="117"/>
                  <a:pt x="78" y="105"/>
                  <a:pt x="84" y="106"/>
                </a:cubicBezTo>
                <a:cubicBezTo>
                  <a:pt x="92" y="108"/>
                  <a:pt x="92" y="111"/>
                  <a:pt x="98" y="104"/>
                </a:cubicBezTo>
                <a:cubicBezTo>
                  <a:pt x="107" y="93"/>
                  <a:pt x="109" y="101"/>
                  <a:pt x="123" y="97"/>
                </a:cubicBezTo>
                <a:cubicBezTo>
                  <a:pt x="140" y="92"/>
                  <a:pt x="155" y="82"/>
                  <a:pt x="173" y="83"/>
                </a:cubicBezTo>
                <a:cubicBezTo>
                  <a:pt x="185" y="85"/>
                  <a:pt x="193" y="83"/>
                  <a:pt x="204" y="80"/>
                </a:cubicBezTo>
                <a:cubicBezTo>
                  <a:pt x="213" y="78"/>
                  <a:pt x="220" y="80"/>
                  <a:pt x="228" y="77"/>
                </a:cubicBezTo>
                <a:cubicBezTo>
                  <a:pt x="233" y="76"/>
                  <a:pt x="254" y="70"/>
                  <a:pt x="251" y="63"/>
                </a:cubicBezTo>
                <a:cubicBezTo>
                  <a:pt x="246" y="52"/>
                  <a:pt x="248" y="48"/>
                  <a:pt x="259" y="42"/>
                </a:cubicBezTo>
                <a:cubicBezTo>
                  <a:pt x="264" y="40"/>
                  <a:pt x="264" y="40"/>
                  <a:pt x="264" y="40"/>
                </a:cubicBezTo>
                <a:cubicBezTo>
                  <a:pt x="264" y="40"/>
                  <a:pt x="264" y="40"/>
                  <a:pt x="264" y="40"/>
                </a:cubicBezTo>
                <a:cubicBezTo>
                  <a:pt x="273" y="26"/>
                  <a:pt x="273" y="26"/>
                  <a:pt x="273" y="26"/>
                </a:cubicBezTo>
                <a:cubicBezTo>
                  <a:pt x="287" y="8"/>
                  <a:pt x="287" y="8"/>
                  <a:pt x="287" y="8"/>
                </a:cubicBezTo>
                <a:cubicBezTo>
                  <a:pt x="287" y="8"/>
                  <a:pt x="287" y="8"/>
                  <a:pt x="287" y="8"/>
                </a:cubicBezTo>
                <a:cubicBezTo>
                  <a:pt x="293" y="8"/>
                  <a:pt x="296" y="6"/>
                  <a:pt x="301" y="5"/>
                </a:cubicBezTo>
                <a:cubicBezTo>
                  <a:pt x="309" y="3"/>
                  <a:pt x="316" y="5"/>
                  <a:pt x="324" y="2"/>
                </a:cubicBezTo>
                <a:cubicBezTo>
                  <a:pt x="329" y="1"/>
                  <a:pt x="334" y="0"/>
                  <a:pt x="340"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2" name="Freeform 70"/>
          <p:cNvSpPr>
            <a:spLocks/>
          </p:cNvSpPr>
          <p:nvPr/>
        </p:nvSpPr>
        <p:spPr bwMode="auto">
          <a:xfrm>
            <a:off x="6411616" y="3878255"/>
            <a:ext cx="836319" cy="646918"/>
          </a:xfrm>
          <a:custGeom>
            <a:avLst/>
            <a:gdLst/>
            <a:ahLst/>
            <a:cxnLst>
              <a:cxn ang="0">
                <a:pos x="11" y="196"/>
              </a:cxn>
              <a:cxn ang="0">
                <a:pos x="38" y="204"/>
              </a:cxn>
              <a:cxn ang="0">
                <a:pos x="53" y="207"/>
              </a:cxn>
              <a:cxn ang="0">
                <a:pos x="78" y="206"/>
              </a:cxn>
              <a:cxn ang="0">
                <a:pos x="88" y="192"/>
              </a:cxn>
              <a:cxn ang="0">
                <a:pos x="106" y="193"/>
              </a:cxn>
              <a:cxn ang="0">
                <a:pos x="104" y="184"/>
              </a:cxn>
              <a:cxn ang="0">
                <a:pos x="95" y="173"/>
              </a:cxn>
              <a:cxn ang="0">
                <a:pos x="81" y="148"/>
              </a:cxn>
              <a:cxn ang="0">
                <a:pos x="93" y="132"/>
              </a:cxn>
              <a:cxn ang="0">
                <a:pos x="107" y="130"/>
              </a:cxn>
              <a:cxn ang="0">
                <a:pos x="132" y="123"/>
              </a:cxn>
              <a:cxn ang="0">
                <a:pos x="182" y="109"/>
              </a:cxn>
              <a:cxn ang="0">
                <a:pos x="213" y="106"/>
              </a:cxn>
              <a:cxn ang="0">
                <a:pos x="237" y="103"/>
              </a:cxn>
              <a:cxn ang="0">
                <a:pos x="260" y="89"/>
              </a:cxn>
              <a:cxn ang="0">
                <a:pos x="268" y="68"/>
              </a:cxn>
              <a:cxn ang="0">
                <a:pos x="273" y="66"/>
              </a:cxn>
              <a:cxn ang="0">
                <a:pos x="273" y="66"/>
              </a:cxn>
              <a:cxn ang="0">
                <a:pos x="265" y="57"/>
              </a:cxn>
              <a:cxn ang="0">
                <a:pos x="253" y="44"/>
              </a:cxn>
              <a:cxn ang="0">
                <a:pos x="240" y="42"/>
              </a:cxn>
              <a:cxn ang="0">
                <a:pos x="220" y="24"/>
              </a:cxn>
              <a:cxn ang="0">
                <a:pos x="203" y="17"/>
              </a:cxn>
              <a:cxn ang="0">
                <a:pos x="190" y="4"/>
              </a:cxn>
              <a:cxn ang="0">
                <a:pos x="150" y="16"/>
              </a:cxn>
              <a:cxn ang="0">
                <a:pos x="127" y="18"/>
              </a:cxn>
              <a:cxn ang="0">
                <a:pos x="109" y="7"/>
              </a:cxn>
              <a:cxn ang="0">
                <a:pos x="101" y="14"/>
              </a:cxn>
              <a:cxn ang="0">
                <a:pos x="86" y="21"/>
              </a:cxn>
              <a:cxn ang="0">
                <a:pos x="69" y="36"/>
              </a:cxn>
              <a:cxn ang="0">
                <a:pos x="52" y="57"/>
              </a:cxn>
              <a:cxn ang="0">
                <a:pos x="50" y="69"/>
              </a:cxn>
              <a:cxn ang="0">
                <a:pos x="50" y="80"/>
              </a:cxn>
              <a:cxn ang="0">
                <a:pos x="50" y="107"/>
              </a:cxn>
              <a:cxn ang="0">
                <a:pos x="53" y="119"/>
              </a:cxn>
              <a:cxn ang="0">
                <a:pos x="53" y="125"/>
              </a:cxn>
              <a:cxn ang="0">
                <a:pos x="50" y="131"/>
              </a:cxn>
              <a:cxn ang="0">
                <a:pos x="48" y="141"/>
              </a:cxn>
              <a:cxn ang="0">
                <a:pos x="29" y="140"/>
              </a:cxn>
              <a:cxn ang="0">
                <a:pos x="15" y="139"/>
              </a:cxn>
              <a:cxn ang="0">
                <a:pos x="10" y="137"/>
              </a:cxn>
              <a:cxn ang="0">
                <a:pos x="11" y="154"/>
              </a:cxn>
              <a:cxn ang="0">
                <a:pos x="0" y="162"/>
              </a:cxn>
              <a:cxn ang="0">
                <a:pos x="0" y="162"/>
              </a:cxn>
              <a:cxn ang="0">
                <a:pos x="2" y="175"/>
              </a:cxn>
              <a:cxn ang="0">
                <a:pos x="6" y="187"/>
              </a:cxn>
              <a:cxn ang="0">
                <a:pos x="11" y="196"/>
              </a:cxn>
            </a:cxnLst>
            <a:rect l="0" t="0" r="r" b="b"/>
            <a:pathLst>
              <a:path w="273" h="211">
                <a:moveTo>
                  <a:pt x="11" y="196"/>
                </a:moveTo>
                <a:cubicBezTo>
                  <a:pt x="38" y="204"/>
                  <a:pt x="38" y="204"/>
                  <a:pt x="38" y="204"/>
                </a:cubicBezTo>
                <a:cubicBezTo>
                  <a:pt x="42" y="205"/>
                  <a:pt x="49" y="204"/>
                  <a:pt x="53" y="207"/>
                </a:cubicBezTo>
                <a:cubicBezTo>
                  <a:pt x="59" y="211"/>
                  <a:pt x="71" y="206"/>
                  <a:pt x="78" y="206"/>
                </a:cubicBezTo>
                <a:cubicBezTo>
                  <a:pt x="94" y="206"/>
                  <a:pt x="81" y="195"/>
                  <a:pt x="88" y="192"/>
                </a:cubicBezTo>
                <a:cubicBezTo>
                  <a:pt x="95" y="186"/>
                  <a:pt x="100" y="190"/>
                  <a:pt x="106" y="193"/>
                </a:cubicBezTo>
                <a:cubicBezTo>
                  <a:pt x="112" y="197"/>
                  <a:pt x="108" y="186"/>
                  <a:pt x="104" y="184"/>
                </a:cubicBezTo>
                <a:cubicBezTo>
                  <a:pt x="101" y="182"/>
                  <a:pt x="96" y="176"/>
                  <a:pt x="95" y="173"/>
                </a:cubicBezTo>
                <a:cubicBezTo>
                  <a:pt x="91" y="162"/>
                  <a:pt x="81" y="160"/>
                  <a:pt x="81" y="148"/>
                </a:cubicBezTo>
                <a:cubicBezTo>
                  <a:pt x="81" y="143"/>
                  <a:pt x="87" y="131"/>
                  <a:pt x="93" y="132"/>
                </a:cubicBezTo>
                <a:cubicBezTo>
                  <a:pt x="101" y="134"/>
                  <a:pt x="101" y="137"/>
                  <a:pt x="107" y="130"/>
                </a:cubicBezTo>
                <a:cubicBezTo>
                  <a:pt x="116" y="119"/>
                  <a:pt x="118" y="127"/>
                  <a:pt x="132" y="123"/>
                </a:cubicBezTo>
                <a:cubicBezTo>
                  <a:pt x="149" y="118"/>
                  <a:pt x="164" y="108"/>
                  <a:pt x="182" y="109"/>
                </a:cubicBezTo>
                <a:cubicBezTo>
                  <a:pt x="194" y="111"/>
                  <a:pt x="202" y="109"/>
                  <a:pt x="213" y="106"/>
                </a:cubicBezTo>
                <a:cubicBezTo>
                  <a:pt x="222" y="104"/>
                  <a:pt x="229" y="106"/>
                  <a:pt x="237" y="103"/>
                </a:cubicBezTo>
                <a:cubicBezTo>
                  <a:pt x="242" y="102"/>
                  <a:pt x="263" y="96"/>
                  <a:pt x="260" y="89"/>
                </a:cubicBezTo>
                <a:cubicBezTo>
                  <a:pt x="255" y="78"/>
                  <a:pt x="257" y="74"/>
                  <a:pt x="268" y="68"/>
                </a:cubicBezTo>
                <a:cubicBezTo>
                  <a:pt x="273" y="66"/>
                  <a:pt x="273" y="66"/>
                  <a:pt x="273" y="66"/>
                </a:cubicBezTo>
                <a:cubicBezTo>
                  <a:pt x="273" y="66"/>
                  <a:pt x="273" y="66"/>
                  <a:pt x="273" y="66"/>
                </a:cubicBezTo>
                <a:cubicBezTo>
                  <a:pt x="265" y="57"/>
                  <a:pt x="265" y="57"/>
                  <a:pt x="265" y="57"/>
                </a:cubicBezTo>
                <a:cubicBezTo>
                  <a:pt x="260" y="53"/>
                  <a:pt x="256" y="49"/>
                  <a:pt x="253" y="44"/>
                </a:cubicBezTo>
                <a:cubicBezTo>
                  <a:pt x="249" y="38"/>
                  <a:pt x="246" y="41"/>
                  <a:pt x="240" y="42"/>
                </a:cubicBezTo>
                <a:cubicBezTo>
                  <a:pt x="234" y="43"/>
                  <a:pt x="222" y="29"/>
                  <a:pt x="220" y="24"/>
                </a:cubicBezTo>
                <a:cubicBezTo>
                  <a:pt x="216" y="16"/>
                  <a:pt x="211" y="19"/>
                  <a:pt x="203" y="17"/>
                </a:cubicBezTo>
                <a:cubicBezTo>
                  <a:pt x="194" y="14"/>
                  <a:pt x="203" y="0"/>
                  <a:pt x="190" y="4"/>
                </a:cubicBezTo>
                <a:cubicBezTo>
                  <a:pt x="150" y="16"/>
                  <a:pt x="150" y="16"/>
                  <a:pt x="150" y="16"/>
                </a:cubicBezTo>
                <a:cubicBezTo>
                  <a:pt x="142" y="19"/>
                  <a:pt x="135" y="23"/>
                  <a:pt x="127" y="18"/>
                </a:cubicBezTo>
                <a:cubicBezTo>
                  <a:pt x="122" y="16"/>
                  <a:pt x="115" y="8"/>
                  <a:pt x="109" y="7"/>
                </a:cubicBezTo>
                <a:cubicBezTo>
                  <a:pt x="107" y="7"/>
                  <a:pt x="103" y="12"/>
                  <a:pt x="101" y="14"/>
                </a:cubicBezTo>
                <a:cubicBezTo>
                  <a:pt x="95" y="18"/>
                  <a:pt x="92" y="18"/>
                  <a:pt x="86" y="21"/>
                </a:cubicBezTo>
                <a:cubicBezTo>
                  <a:pt x="79" y="24"/>
                  <a:pt x="76" y="32"/>
                  <a:pt x="69" y="36"/>
                </a:cubicBezTo>
                <a:cubicBezTo>
                  <a:pt x="61" y="40"/>
                  <a:pt x="51" y="47"/>
                  <a:pt x="52" y="57"/>
                </a:cubicBezTo>
                <a:cubicBezTo>
                  <a:pt x="53" y="62"/>
                  <a:pt x="52" y="64"/>
                  <a:pt x="50" y="69"/>
                </a:cubicBezTo>
                <a:cubicBezTo>
                  <a:pt x="48" y="73"/>
                  <a:pt x="50" y="76"/>
                  <a:pt x="50" y="80"/>
                </a:cubicBezTo>
                <a:cubicBezTo>
                  <a:pt x="52" y="90"/>
                  <a:pt x="47" y="97"/>
                  <a:pt x="50" y="107"/>
                </a:cubicBezTo>
                <a:cubicBezTo>
                  <a:pt x="53" y="119"/>
                  <a:pt x="53" y="119"/>
                  <a:pt x="53" y="119"/>
                </a:cubicBezTo>
                <a:cubicBezTo>
                  <a:pt x="53" y="122"/>
                  <a:pt x="54" y="123"/>
                  <a:pt x="53" y="125"/>
                </a:cubicBezTo>
                <a:cubicBezTo>
                  <a:pt x="52" y="127"/>
                  <a:pt x="51" y="129"/>
                  <a:pt x="50" y="131"/>
                </a:cubicBezTo>
                <a:cubicBezTo>
                  <a:pt x="48" y="134"/>
                  <a:pt x="50" y="138"/>
                  <a:pt x="48" y="141"/>
                </a:cubicBezTo>
                <a:cubicBezTo>
                  <a:pt x="44" y="147"/>
                  <a:pt x="33" y="141"/>
                  <a:pt x="29" y="140"/>
                </a:cubicBezTo>
                <a:cubicBezTo>
                  <a:pt x="24" y="138"/>
                  <a:pt x="20" y="142"/>
                  <a:pt x="15" y="139"/>
                </a:cubicBezTo>
                <a:cubicBezTo>
                  <a:pt x="14" y="138"/>
                  <a:pt x="10" y="134"/>
                  <a:pt x="10" y="137"/>
                </a:cubicBezTo>
                <a:cubicBezTo>
                  <a:pt x="10" y="141"/>
                  <a:pt x="13" y="151"/>
                  <a:pt x="11" y="154"/>
                </a:cubicBezTo>
                <a:cubicBezTo>
                  <a:pt x="8" y="159"/>
                  <a:pt x="7" y="161"/>
                  <a:pt x="0" y="162"/>
                </a:cubicBezTo>
                <a:cubicBezTo>
                  <a:pt x="0" y="162"/>
                  <a:pt x="0" y="162"/>
                  <a:pt x="0" y="162"/>
                </a:cubicBezTo>
                <a:cubicBezTo>
                  <a:pt x="2" y="175"/>
                  <a:pt x="2" y="175"/>
                  <a:pt x="2" y="175"/>
                </a:cubicBezTo>
                <a:cubicBezTo>
                  <a:pt x="2" y="179"/>
                  <a:pt x="4" y="184"/>
                  <a:pt x="6" y="187"/>
                </a:cubicBezTo>
                <a:cubicBezTo>
                  <a:pt x="9" y="190"/>
                  <a:pt x="11" y="192"/>
                  <a:pt x="11" y="19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3" name="Freeform 71"/>
          <p:cNvSpPr>
            <a:spLocks/>
          </p:cNvSpPr>
          <p:nvPr/>
        </p:nvSpPr>
        <p:spPr bwMode="auto">
          <a:xfrm>
            <a:off x="5855710" y="2869753"/>
            <a:ext cx="1461098" cy="1505374"/>
          </a:xfrm>
          <a:custGeom>
            <a:avLst/>
            <a:gdLst/>
            <a:ahLst/>
            <a:cxnLst>
              <a:cxn ang="0">
                <a:pos x="21" y="368"/>
              </a:cxn>
              <a:cxn ang="0">
                <a:pos x="33" y="376"/>
              </a:cxn>
              <a:cxn ang="0">
                <a:pos x="85" y="378"/>
              </a:cxn>
              <a:cxn ang="0">
                <a:pos x="117" y="422"/>
              </a:cxn>
              <a:cxn ang="0">
                <a:pos x="154" y="461"/>
              </a:cxn>
              <a:cxn ang="0">
                <a:pos x="171" y="480"/>
              </a:cxn>
              <a:cxn ang="0">
                <a:pos x="182" y="491"/>
              </a:cxn>
              <a:cxn ang="0">
                <a:pos x="193" y="483"/>
              </a:cxn>
              <a:cxn ang="0">
                <a:pos x="197" y="468"/>
              </a:cxn>
              <a:cxn ang="0">
                <a:pos x="230" y="470"/>
              </a:cxn>
              <a:cxn ang="0">
                <a:pos x="235" y="454"/>
              </a:cxn>
              <a:cxn ang="0">
                <a:pos x="232" y="436"/>
              </a:cxn>
              <a:cxn ang="0">
                <a:pos x="232" y="398"/>
              </a:cxn>
              <a:cxn ang="0">
                <a:pos x="251" y="365"/>
              </a:cxn>
              <a:cxn ang="0">
                <a:pos x="283" y="343"/>
              </a:cxn>
              <a:cxn ang="0">
                <a:pos x="309" y="347"/>
              </a:cxn>
              <a:cxn ang="0">
                <a:pos x="372" y="333"/>
              </a:cxn>
              <a:cxn ang="0">
                <a:pos x="402" y="353"/>
              </a:cxn>
              <a:cxn ang="0">
                <a:pos x="435" y="373"/>
              </a:cxn>
              <a:cxn ang="0">
                <a:pos x="455" y="395"/>
              </a:cxn>
              <a:cxn ang="0">
                <a:pos x="464" y="381"/>
              </a:cxn>
              <a:cxn ang="0">
                <a:pos x="478" y="363"/>
              </a:cxn>
              <a:cxn ang="0">
                <a:pos x="470" y="352"/>
              </a:cxn>
              <a:cxn ang="0">
                <a:pos x="462" y="331"/>
              </a:cxn>
              <a:cxn ang="0">
                <a:pos x="472" y="310"/>
              </a:cxn>
              <a:cxn ang="0">
                <a:pos x="456" y="281"/>
              </a:cxn>
              <a:cxn ang="0">
                <a:pos x="430" y="261"/>
              </a:cxn>
              <a:cxn ang="0">
                <a:pos x="420" y="243"/>
              </a:cxn>
              <a:cxn ang="0">
                <a:pos x="425" y="236"/>
              </a:cxn>
              <a:cxn ang="0">
                <a:pos x="411" y="225"/>
              </a:cxn>
              <a:cxn ang="0">
                <a:pos x="370" y="228"/>
              </a:cxn>
              <a:cxn ang="0">
                <a:pos x="345" y="253"/>
              </a:cxn>
              <a:cxn ang="0">
                <a:pos x="307" y="248"/>
              </a:cxn>
              <a:cxn ang="0">
                <a:pos x="305" y="207"/>
              </a:cxn>
              <a:cxn ang="0">
                <a:pos x="291" y="199"/>
              </a:cxn>
              <a:cxn ang="0">
                <a:pos x="312" y="140"/>
              </a:cxn>
              <a:cxn ang="0">
                <a:pos x="340" y="117"/>
              </a:cxn>
              <a:cxn ang="0">
                <a:pos x="316" y="91"/>
              </a:cxn>
              <a:cxn ang="0">
                <a:pos x="302" y="36"/>
              </a:cxn>
              <a:cxn ang="0">
                <a:pos x="283" y="22"/>
              </a:cxn>
              <a:cxn ang="0">
                <a:pos x="268" y="12"/>
              </a:cxn>
              <a:cxn ang="0">
                <a:pos x="237" y="2"/>
              </a:cxn>
              <a:cxn ang="0">
                <a:pos x="229" y="30"/>
              </a:cxn>
              <a:cxn ang="0">
                <a:pos x="200" y="52"/>
              </a:cxn>
              <a:cxn ang="0">
                <a:pos x="179" y="59"/>
              </a:cxn>
              <a:cxn ang="0">
                <a:pos x="140" y="52"/>
              </a:cxn>
              <a:cxn ang="0">
                <a:pos x="88" y="27"/>
              </a:cxn>
              <a:cxn ang="0">
                <a:pos x="81" y="35"/>
              </a:cxn>
              <a:cxn ang="0">
                <a:pos x="62" y="42"/>
              </a:cxn>
              <a:cxn ang="0">
                <a:pos x="54" y="49"/>
              </a:cxn>
              <a:cxn ang="0">
                <a:pos x="62" y="53"/>
              </a:cxn>
              <a:cxn ang="0">
                <a:pos x="68" y="62"/>
              </a:cxn>
              <a:cxn ang="0">
                <a:pos x="52" y="77"/>
              </a:cxn>
              <a:cxn ang="0">
                <a:pos x="47" y="114"/>
              </a:cxn>
              <a:cxn ang="0">
                <a:pos x="19" y="149"/>
              </a:cxn>
              <a:cxn ang="0">
                <a:pos x="1" y="176"/>
              </a:cxn>
              <a:cxn ang="0">
                <a:pos x="4" y="183"/>
              </a:cxn>
              <a:cxn ang="0">
                <a:pos x="35" y="252"/>
              </a:cxn>
              <a:cxn ang="0">
                <a:pos x="26" y="295"/>
              </a:cxn>
              <a:cxn ang="0">
                <a:pos x="14" y="332"/>
              </a:cxn>
            </a:cxnLst>
            <a:rect l="0" t="0" r="r" b="b"/>
            <a:pathLst>
              <a:path w="478" h="491">
                <a:moveTo>
                  <a:pt x="15" y="357"/>
                </a:moveTo>
                <a:cubicBezTo>
                  <a:pt x="16" y="361"/>
                  <a:pt x="18" y="365"/>
                  <a:pt x="21" y="368"/>
                </a:cubicBezTo>
                <a:cubicBezTo>
                  <a:pt x="22" y="370"/>
                  <a:pt x="26" y="368"/>
                  <a:pt x="28" y="370"/>
                </a:cubicBezTo>
                <a:cubicBezTo>
                  <a:pt x="30" y="372"/>
                  <a:pt x="30" y="374"/>
                  <a:pt x="33" y="376"/>
                </a:cubicBezTo>
                <a:cubicBezTo>
                  <a:pt x="39" y="379"/>
                  <a:pt x="49" y="376"/>
                  <a:pt x="55" y="377"/>
                </a:cubicBezTo>
                <a:cubicBezTo>
                  <a:pt x="67" y="378"/>
                  <a:pt x="77" y="368"/>
                  <a:pt x="85" y="378"/>
                </a:cubicBezTo>
                <a:cubicBezTo>
                  <a:pt x="92" y="386"/>
                  <a:pt x="96" y="395"/>
                  <a:pt x="100" y="403"/>
                </a:cubicBezTo>
                <a:cubicBezTo>
                  <a:pt x="102" y="411"/>
                  <a:pt x="113" y="416"/>
                  <a:pt x="117" y="422"/>
                </a:cubicBezTo>
                <a:cubicBezTo>
                  <a:pt x="123" y="432"/>
                  <a:pt x="134" y="439"/>
                  <a:pt x="142" y="447"/>
                </a:cubicBezTo>
                <a:cubicBezTo>
                  <a:pt x="146" y="452"/>
                  <a:pt x="151" y="455"/>
                  <a:pt x="154" y="461"/>
                </a:cubicBezTo>
                <a:cubicBezTo>
                  <a:pt x="156" y="466"/>
                  <a:pt x="160" y="473"/>
                  <a:pt x="165" y="475"/>
                </a:cubicBezTo>
                <a:cubicBezTo>
                  <a:pt x="168" y="476"/>
                  <a:pt x="169" y="478"/>
                  <a:pt x="171" y="480"/>
                </a:cubicBezTo>
                <a:cubicBezTo>
                  <a:pt x="173" y="482"/>
                  <a:pt x="177" y="481"/>
                  <a:pt x="180" y="484"/>
                </a:cubicBezTo>
                <a:cubicBezTo>
                  <a:pt x="182" y="485"/>
                  <a:pt x="182" y="489"/>
                  <a:pt x="182" y="491"/>
                </a:cubicBezTo>
                <a:cubicBezTo>
                  <a:pt x="182" y="491"/>
                  <a:pt x="182" y="491"/>
                  <a:pt x="182" y="491"/>
                </a:cubicBezTo>
                <a:cubicBezTo>
                  <a:pt x="189" y="490"/>
                  <a:pt x="190" y="488"/>
                  <a:pt x="193" y="483"/>
                </a:cubicBezTo>
                <a:cubicBezTo>
                  <a:pt x="195" y="480"/>
                  <a:pt x="192" y="470"/>
                  <a:pt x="192" y="466"/>
                </a:cubicBezTo>
                <a:cubicBezTo>
                  <a:pt x="192" y="463"/>
                  <a:pt x="196" y="467"/>
                  <a:pt x="197" y="468"/>
                </a:cubicBezTo>
                <a:cubicBezTo>
                  <a:pt x="202" y="471"/>
                  <a:pt x="206" y="467"/>
                  <a:pt x="211" y="469"/>
                </a:cubicBezTo>
                <a:cubicBezTo>
                  <a:pt x="215" y="470"/>
                  <a:pt x="226" y="476"/>
                  <a:pt x="230" y="470"/>
                </a:cubicBezTo>
                <a:cubicBezTo>
                  <a:pt x="232" y="467"/>
                  <a:pt x="230" y="463"/>
                  <a:pt x="232" y="460"/>
                </a:cubicBezTo>
                <a:cubicBezTo>
                  <a:pt x="233" y="458"/>
                  <a:pt x="234" y="456"/>
                  <a:pt x="235" y="454"/>
                </a:cubicBezTo>
                <a:cubicBezTo>
                  <a:pt x="236" y="452"/>
                  <a:pt x="235" y="451"/>
                  <a:pt x="235" y="448"/>
                </a:cubicBezTo>
                <a:cubicBezTo>
                  <a:pt x="232" y="436"/>
                  <a:pt x="232" y="436"/>
                  <a:pt x="232" y="436"/>
                </a:cubicBezTo>
                <a:cubicBezTo>
                  <a:pt x="229" y="426"/>
                  <a:pt x="234" y="419"/>
                  <a:pt x="232" y="409"/>
                </a:cubicBezTo>
                <a:cubicBezTo>
                  <a:pt x="232" y="405"/>
                  <a:pt x="230" y="402"/>
                  <a:pt x="232" y="398"/>
                </a:cubicBezTo>
                <a:cubicBezTo>
                  <a:pt x="234" y="393"/>
                  <a:pt x="235" y="391"/>
                  <a:pt x="234" y="386"/>
                </a:cubicBezTo>
                <a:cubicBezTo>
                  <a:pt x="233" y="376"/>
                  <a:pt x="243" y="369"/>
                  <a:pt x="251" y="365"/>
                </a:cubicBezTo>
                <a:cubicBezTo>
                  <a:pt x="258" y="361"/>
                  <a:pt x="261" y="353"/>
                  <a:pt x="268" y="350"/>
                </a:cubicBezTo>
                <a:cubicBezTo>
                  <a:pt x="274" y="347"/>
                  <a:pt x="277" y="347"/>
                  <a:pt x="283" y="343"/>
                </a:cubicBezTo>
                <a:cubicBezTo>
                  <a:pt x="285" y="341"/>
                  <a:pt x="289" y="336"/>
                  <a:pt x="291" y="336"/>
                </a:cubicBezTo>
                <a:cubicBezTo>
                  <a:pt x="297" y="337"/>
                  <a:pt x="304" y="345"/>
                  <a:pt x="309" y="347"/>
                </a:cubicBezTo>
                <a:cubicBezTo>
                  <a:pt x="317" y="352"/>
                  <a:pt x="324" y="348"/>
                  <a:pt x="332" y="345"/>
                </a:cubicBezTo>
                <a:cubicBezTo>
                  <a:pt x="372" y="333"/>
                  <a:pt x="372" y="333"/>
                  <a:pt x="372" y="333"/>
                </a:cubicBezTo>
                <a:cubicBezTo>
                  <a:pt x="385" y="329"/>
                  <a:pt x="376" y="343"/>
                  <a:pt x="385" y="346"/>
                </a:cubicBezTo>
                <a:cubicBezTo>
                  <a:pt x="393" y="348"/>
                  <a:pt x="398" y="345"/>
                  <a:pt x="402" y="353"/>
                </a:cubicBezTo>
                <a:cubicBezTo>
                  <a:pt x="404" y="358"/>
                  <a:pt x="416" y="372"/>
                  <a:pt x="422" y="371"/>
                </a:cubicBezTo>
                <a:cubicBezTo>
                  <a:pt x="428" y="370"/>
                  <a:pt x="431" y="367"/>
                  <a:pt x="435" y="373"/>
                </a:cubicBezTo>
                <a:cubicBezTo>
                  <a:pt x="438" y="378"/>
                  <a:pt x="442" y="382"/>
                  <a:pt x="447" y="386"/>
                </a:cubicBezTo>
                <a:cubicBezTo>
                  <a:pt x="455" y="395"/>
                  <a:pt x="455" y="395"/>
                  <a:pt x="455" y="395"/>
                </a:cubicBezTo>
                <a:cubicBezTo>
                  <a:pt x="455" y="395"/>
                  <a:pt x="455" y="395"/>
                  <a:pt x="455" y="395"/>
                </a:cubicBezTo>
                <a:cubicBezTo>
                  <a:pt x="464" y="381"/>
                  <a:pt x="464" y="381"/>
                  <a:pt x="464" y="381"/>
                </a:cubicBezTo>
                <a:cubicBezTo>
                  <a:pt x="478" y="363"/>
                  <a:pt x="478" y="363"/>
                  <a:pt x="478" y="363"/>
                </a:cubicBezTo>
                <a:cubicBezTo>
                  <a:pt x="478" y="363"/>
                  <a:pt x="478" y="363"/>
                  <a:pt x="478" y="363"/>
                </a:cubicBezTo>
                <a:cubicBezTo>
                  <a:pt x="475" y="359"/>
                  <a:pt x="475" y="359"/>
                  <a:pt x="475" y="359"/>
                </a:cubicBezTo>
                <a:cubicBezTo>
                  <a:pt x="473" y="357"/>
                  <a:pt x="472" y="354"/>
                  <a:pt x="470" y="352"/>
                </a:cubicBezTo>
                <a:cubicBezTo>
                  <a:pt x="468" y="350"/>
                  <a:pt x="465" y="349"/>
                  <a:pt x="464" y="346"/>
                </a:cubicBezTo>
                <a:cubicBezTo>
                  <a:pt x="461" y="339"/>
                  <a:pt x="469" y="338"/>
                  <a:pt x="462" y="331"/>
                </a:cubicBezTo>
                <a:cubicBezTo>
                  <a:pt x="458" y="328"/>
                  <a:pt x="462" y="326"/>
                  <a:pt x="465" y="323"/>
                </a:cubicBezTo>
                <a:cubicBezTo>
                  <a:pt x="468" y="319"/>
                  <a:pt x="471" y="315"/>
                  <a:pt x="472" y="310"/>
                </a:cubicBezTo>
                <a:cubicBezTo>
                  <a:pt x="475" y="302"/>
                  <a:pt x="467" y="299"/>
                  <a:pt x="465" y="292"/>
                </a:cubicBezTo>
                <a:cubicBezTo>
                  <a:pt x="462" y="288"/>
                  <a:pt x="459" y="285"/>
                  <a:pt x="456" y="281"/>
                </a:cubicBezTo>
                <a:cubicBezTo>
                  <a:pt x="454" y="278"/>
                  <a:pt x="452" y="274"/>
                  <a:pt x="449" y="271"/>
                </a:cubicBezTo>
                <a:cubicBezTo>
                  <a:pt x="444" y="264"/>
                  <a:pt x="435" y="272"/>
                  <a:pt x="430" y="261"/>
                </a:cubicBezTo>
                <a:cubicBezTo>
                  <a:pt x="428" y="256"/>
                  <a:pt x="423" y="257"/>
                  <a:pt x="420" y="254"/>
                </a:cubicBezTo>
                <a:cubicBezTo>
                  <a:pt x="417" y="249"/>
                  <a:pt x="412" y="246"/>
                  <a:pt x="420" y="243"/>
                </a:cubicBezTo>
                <a:cubicBezTo>
                  <a:pt x="424" y="241"/>
                  <a:pt x="424" y="239"/>
                  <a:pt x="425" y="236"/>
                </a:cubicBezTo>
                <a:cubicBezTo>
                  <a:pt x="425" y="236"/>
                  <a:pt x="425" y="236"/>
                  <a:pt x="425" y="236"/>
                </a:cubicBezTo>
                <a:cubicBezTo>
                  <a:pt x="419" y="235"/>
                  <a:pt x="419" y="235"/>
                  <a:pt x="419" y="235"/>
                </a:cubicBezTo>
                <a:cubicBezTo>
                  <a:pt x="414" y="236"/>
                  <a:pt x="414" y="228"/>
                  <a:pt x="411" y="225"/>
                </a:cubicBezTo>
                <a:cubicBezTo>
                  <a:pt x="407" y="222"/>
                  <a:pt x="398" y="226"/>
                  <a:pt x="394" y="227"/>
                </a:cubicBezTo>
                <a:cubicBezTo>
                  <a:pt x="384" y="229"/>
                  <a:pt x="380" y="238"/>
                  <a:pt x="370" y="228"/>
                </a:cubicBezTo>
                <a:cubicBezTo>
                  <a:pt x="365" y="222"/>
                  <a:pt x="351" y="232"/>
                  <a:pt x="348" y="238"/>
                </a:cubicBezTo>
                <a:cubicBezTo>
                  <a:pt x="346" y="242"/>
                  <a:pt x="350" y="253"/>
                  <a:pt x="345" y="253"/>
                </a:cubicBezTo>
                <a:cubicBezTo>
                  <a:pt x="337" y="253"/>
                  <a:pt x="330" y="254"/>
                  <a:pt x="324" y="248"/>
                </a:cubicBezTo>
                <a:cubicBezTo>
                  <a:pt x="318" y="242"/>
                  <a:pt x="311" y="234"/>
                  <a:pt x="307" y="248"/>
                </a:cubicBezTo>
                <a:cubicBezTo>
                  <a:pt x="305" y="248"/>
                  <a:pt x="308" y="234"/>
                  <a:pt x="308" y="231"/>
                </a:cubicBezTo>
                <a:cubicBezTo>
                  <a:pt x="308" y="225"/>
                  <a:pt x="308" y="212"/>
                  <a:pt x="305" y="207"/>
                </a:cubicBezTo>
                <a:cubicBezTo>
                  <a:pt x="304" y="205"/>
                  <a:pt x="303" y="199"/>
                  <a:pt x="301" y="199"/>
                </a:cubicBezTo>
                <a:cubicBezTo>
                  <a:pt x="299" y="199"/>
                  <a:pt x="293" y="200"/>
                  <a:pt x="291" y="199"/>
                </a:cubicBezTo>
                <a:cubicBezTo>
                  <a:pt x="291" y="199"/>
                  <a:pt x="291" y="199"/>
                  <a:pt x="291" y="199"/>
                </a:cubicBezTo>
                <a:cubicBezTo>
                  <a:pt x="288" y="196"/>
                  <a:pt x="310" y="148"/>
                  <a:pt x="312" y="140"/>
                </a:cubicBezTo>
                <a:cubicBezTo>
                  <a:pt x="314" y="133"/>
                  <a:pt x="314" y="126"/>
                  <a:pt x="316" y="120"/>
                </a:cubicBezTo>
                <a:cubicBezTo>
                  <a:pt x="340" y="117"/>
                  <a:pt x="340" y="117"/>
                  <a:pt x="340" y="117"/>
                </a:cubicBezTo>
                <a:cubicBezTo>
                  <a:pt x="340" y="117"/>
                  <a:pt x="340" y="117"/>
                  <a:pt x="340" y="117"/>
                </a:cubicBezTo>
                <a:cubicBezTo>
                  <a:pt x="334" y="106"/>
                  <a:pt x="320" y="103"/>
                  <a:pt x="316" y="91"/>
                </a:cubicBezTo>
                <a:cubicBezTo>
                  <a:pt x="312" y="79"/>
                  <a:pt x="322" y="66"/>
                  <a:pt x="323" y="54"/>
                </a:cubicBezTo>
                <a:cubicBezTo>
                  <a:pt x="320" y="46"/>
                  <a:pt x="315" y="27"/>
                  <a:pt x="302" y="36"/>
                </a:cubicBezTo>
                <a:cubicBezTo>
                  <a:pt x="297" y="40"/>
                  <a:pt x="297" y="35"/>
                  <a:pt x="295" y="32"/>
                </a:cubicBezTo>
                <a:cubicBezTo>
                  <a:pt x="292" y="28"/>
                  <a:pt x="287" y="26"/>
                  <a:pt x="283" y="22"/>
                </a:cubicBezTo>
                <a:cubicBezTo>
                  <a:pt x="276" y="13"/>
                  <a:pt x="284" y="12"/>
                  <a:pt x="284" y="5"/>
                </a:cubicBezTo>
                <a:cubicBezTo>
                  <a:pt x="282" y="3"/>
                  <a:pt x="273" y="12"/>
                  <a:pt x="268" y="12"/>
                </a:cubicBezTo>
                <a:cubicBezTo>
                  <a:pt x="260" y="11"/>
                  <a:pt x="259" y="6"/>
                  <a:pt x="250" y="6"/>
                </a:cubicBezTo>
                <a:cubicBezTo>
                  <a:pt x="247" y="6"/>
                  <a:pt x="240" y="0"/>
                  <a:pt x="237" y="2"/>
                </a:cubicBezTo>
                <a:cubicBezTo>
                  <a:pt x="235" y="5"/>
                  <a:pt x="236" y="13"/>
                  <a:pt x="238" y="15"/>
                </a:cubicBezTo>
                <a:cubicBezTo>
                  <a:pt x="244" y="25"/>
                  <a:pt x="239" y="26"/>
                  <a:pt x="229" y="30"/>
                </a:cubicBezTo>
                <a:cubicBezTo>
                  <a:pt x="222" y="33"/>
                  <a:pt x="216" y="35"/>
                  <a:pt x="210" y="39"/>
                </a:cubicBezTo>
                <a:cubicBezTo>
                  <a:pt x="206" y="43"/>
                  <a:pt x="205" y="49"/>
                  <a:pt x="200" y="52"/>
                </a:cubicBezTo>
                <a:cubicBezTo>
                  <a:pt x="196" y="55"/>
                  <a:pt x="194" y="51"/>
                  <a:pt x="191" y="52"/>
                </a:cubicBezTo>
                <a:cubicBezTo>
                  <a:pt x="187" y="52"/>
                  <a:pt x="183" y="58"/>
                  <a:pt x="179" y="59"/>
                </a:cubicBezTo>
                <a:cubicBezTo>
                  <a:pt x="171" y="63"/>
                  <a:pt x="170" y="51"/>
                  <a:pt x="162" y="54"/>
                </a:cubicBezTo>
                <a:cubicBezTo>
                  <a:pt x="151" y="58"/>
                  <a:pt x="150" y="46"/>
                  <a:pt x="140" y="52"/>
                </a:cubicBezTo>
                <a:cubicBezTo>
                  <a:pt x="135" y="55"/>
                  <a:pt x="130" y="61"/>
                  <a:pt x="125" y="62"/>
                </a:cubicBezTo>
                <a:cubicBezTo>
                  <a:pt x="88" y="27"/>
                  <a:pt x="88" y="27"/>
                  <a:pt x="88" y="27"/>
                </a:cubicBezTo>
                <a:cubicBezTo>
                  <a:pt x="88" y="27"/>
                  <a:pt x="88" y="27"/>
                  <a:pt x="88" y="27"/>
                </a:cubicBezTo>
                <a:cubicBezTo>
                  <a:pt x="87" y="29"/>
                  <a:pt x="82" y="33"/>
                  <a:pt x="81" y="35"/>
                </a:cubicBezTo>
                <a:cubicBezTo>
                  <a:pt x="77" y="38"/>
                  <a:pt x="75" y="40"/>
                  <a:pt x="70" y="41"/>
                </a:cubicBezTo>
                <a:cubicBezTo>
                  <a:pt x="68" y="41"/>
                  <a:pt x="64" y="41"/>
                  <a:pt x="62" y="42"/>
                </a:cubicBezTo>
                <a:cubicBezTo>
                  <a:pt x="57" y="43"/>
                  <a:pt x="56" y="44"/>
                  <a:pt x="54" y="49"/>
                </a:cubicBezTo>
                <a:cubicBezTo>
                  <a:pt x="54" y="49"/>
                  <a:pt x="54" y="49"/>
                  <a:pt x="54" y="49"/>
                </a:cubicBezTo>
                <a:cubicBezTo>
                  <a:pt x="56" y="53"/>
                  <a:pt x="56" y="53"/>
                  <a:pt x="56" y="53"/>
                </a:cubicBezTo>
                <a:cubicBezTo>
                  <a:pt x="58" y="54"/>
                  <a:pt x="60" y="53"/>
                  <a:pt x="62" y="53"/>
                </a:cubicBezTo>
                <a:cubicBezTo>
                  <a:pt x="63" y="53"/>
                  <a:pt x="65" y="53"/>
                  <a:pt x="66" y="53"/>
                </a:cubicBezTo>
                <a:cubicBezTo>
                  <a:pt x="71" y="53"/>
                  <a:pt x="69" y="59"/>
                  <a:pt x="68" y="62"/>
                </a:cubicBezTo>
                <a:cubicBezTo>
                  <a:pt x="65" y="65"/>
                  <a:pt x="60" y="64"/>
                  <a:pt x="56" y="65"/>
                </a:cubicBezTo>
                <a:cubicBezTo>
                  <a:pt x="53" y="67"/>
                  <a:pt x="53" y="74"/>
                  <a:pt x="52" y="77"/>
                </a:cubicBezTo>
                <a:cubicBezTo>
                  <a:pt x="51" y="84"/>
                  <a:pt x="55" y="93"/>
                  <a:pt x="49" y="99"/>
                </a:cubicBezTo>
                <a:cubicBezTo>
                  <a:pt x="45" y="103"/>
                  <a:pt x="43" y="109"/>
                  <a:pt x="47" y="114"/>
                </a:cubicBezTo>
                <a:cubicBezTo>
                  <a:pt x="55" y="124"/>
                  <a:pt x="49" y="122"/>
                  <a:pt x="43" y="131"/>
                </a:cubicBezTo>
                <a:cubicBezTo>
                  <a:pt x="36" y="138"/>
                  <a:pt x="27" y="143"/>
                  <a:pt x="19" y="149"/>
                </a:cubicBezTo>
                <a:cubicBezTo>
                  <a:pt x="15" y="151"/>
                  <a:pt x="4" y="159"/>
                  <a:pt x="2" y="163"/>
                </a:cubicBezTo>
                <a:cubicBezTo>
                  <a:pt x="0" y="167"/>
                  <a:pt x="3" y="174"/>
                  <a:pt x="1" y="176"/>
                </a:cubicBezTo>
                <a:cubicBezTo>
                  <a:pt x="1" y="176"/>
                  <a:pt x="1" y="176"/>
                  <a:pt x="1" y="176"/>
                </a:cubicBezTo>
                <a:cubicBezTo>
                  <a:pt x="4" y="183"/>
                  <a:pt x="4" y="183"/>
                  <a:pt x="4" y="183"/>
                </a:cubicBezTo>
                <a:cubicBezTo>
                  <a:pt x="4" y="199"/>
                  <a:pt x="29" y="202"/>
                  <a:pt x="36" y="213"/>
                </a:cubicBezTo>
                <a:cubicBezTo>
                  <a:pt x="41" y="222"/>
                  <a:pt x="40" y="244"/>
                  <a:pt x="35" y="252"/>
                </a:cubicBezTo>
                <a:cubicBezTo>
                  <a:pt x="30" y="259"/>
                  <a:pt x="31" y="269"/>
                  <a:pt x="28" y="276"/>
                </a:cubicBezTo>
                <a:cubicBezTo>
                  <a:pt x="28" y="282"/>
                  <a:pt x="26" y="288"/>
                  <a:pt x="26" y="295"/>
                </a:cubicBezTo>
                <a:cubicBezTo>
                  <a:pt x="26" y="301"/>
                  <a:pt x="29" y="305"/>
                  <a:pt x="21" y="307"/>
                </a:cubicBezTo>
                <a:cubicBezTo>
                  <a:pt x="10" y="308"/>
                  <a:pt x="14" y="324"/>
                  <a:pt x="14" y="332"/>
                </a:cubicBezTo>
                <a:cubicBezTo>
                  <a:pt x="14" y="340"/>
                  <a:pt x="16" y="349"/>
                  <a:pt x="15" y="35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4" name="Freeform 72"/>
          <p:cNvSpPr>
            <a:spLocks/>
          </p:cNvSpPr>
          <p:nvPr/>
        </p:nvSpPr>
        <p:spPr bwMode="auto">
          <a:xfrm>
            <a:off x="5344080" y="3319888"/>
            <a:ext cx="637079" cy="683814"/>
          </a:xfrm>
          <a:custGeom>
            <a:avLst/>
            <a:gdLst/>
            <a:ahLst/>
            <a:cxnLst>
              <a:cxn ang="0">
                <a:pos x="182" y="210"/>
              </a:cxn>
              <a:cxn ang="0">
                <a:pos x="181" y="185"/>
              </a:cxn>
              <a:cxn ang="0">
                <a:pos x="188" y="160"/>
              </a:cxn>
              <a:cxn ang="0">
                <a:pos x="193" y="148"/>
              </a:cxn>
              <a:cxn ang="0">
                <a:pos x="195" y="129"/>
              </a:cxn>
              <a:cxn ang="0">
                <a:pos x="202" y="105"/>
              </a:cxn>
              <a:cxn ang="0">
                <a:pos x="203" y="66"/>
              </a:cxn>
              <a:cxn ang="0">
                <a:pos x="171" y="36"/>
              </a:cxn>
              <a:cxn ang="0">
                <a:pos x="168" y="29"/>
              </a:cxn>
              <a:cxn ang="0">
                <a:pos x="168" y="29"/>
              </a:cxn>
              <a:cxn ang="0">
                <a:pos x="150" y="9"/>
              </a:cxn>
              <a:cxn ang="0">
                <a:pos x="141" y="3"/>
              </a:cxn>
              <a:cxn ang="0">
                <a:pos x="129" y="7"/>
              </a:cxn>
              <a:cxn ang="0">
                <a:pos x="116" y="22"/>
              </a:cxn>
              <a:cxn ang="0">
                <a:pos x="94" y="40"/>
              </a:cxn>
              <a:cxn ang="0">
                <a:pos x="72" y="55"/>
              </a:cxn>
              <a:cxn ang="0">
                <a:pos x="55" y="69"/>
              </a:cxn>
              <a:cxn ang="0">
                <a:pos x="46" y="70"/>
              </a:cxn>
              <a:cxn ang="0">
                <a:pos x="37" y="82"/>
              </a:cxn>
              <a:cxn ang="0">
                <a:pos x="32" y="88"/>
              </a:cxn>
              <a:cxn ang="0">
                <a:pos x="26" y="90"/>
              </a:cxn>
              <a:cxn ang="0">
                <a:pos x="17" y="100"/>
              </a:cxn>
              <a:cxn ang="0">
                <a:pos x="7" y="103"/>
              </a:cxn>
              <a:cxn ang="0">
                <a:pos x="2" y="114"/>
              </a:cxn>
              <a:cxn ang="0">
                <a:pos x="0" y="121"/>
              </a:cxn>
              <a:cxn ang="0">
                <a:pos x="1" y="139"/>
              </a:cxn>
              <a:cxn ang="0">
                <a:pos x="1" y="139"/>
              </a:cxn>
              <a:cxn ang="0">
                <a:pos x="26" y="140"/>
              </a:cxn>
              <a:cxn ang="0">
                <a:pos x="45" y="132"/>
              </a:cxn>
              <a:cxn ang="0">
                <a:pos x="47" y="147"/>
              </a:cxn>
              <a:cxn ang="0">
                <a:pos x="74" y="155"/>
              </a:cxn>
              <a:cxn ang="0">
                <a:pos x="97" y="175"/>
              </a:cxn>
              <a:cxn ang="0">
                <a:pos x="98" y="192"/>
              </a:cxn>
              <a:cxn ang="0">
                <a:pos x="110" y="209"/>
              </a:cxn>
              <a:cxn ang="0">
                <a:pos x="114" y="222"/>
              </a:cxn>
              <a:cxn ang="0">
                <a:pos x="114" y="222"/>
              </a:cxn>
              <a:cxn ang="0">
                <a:pos x="130" y="222"/>
              </a:cxn>
              <a:cxn ang="0">
                <a:pos x="141" y="218"/>
              </a:cxn>
              <a:cxn ang="0">
                <a:pos x="165" y="211"/>
              </a:cxn>
              <a:cxn ang="0">
                <a:pos x="175" y="210"/>
              </a:cxn>
              <a:cxn ang="0">
                <a:pos x="182" y="210"/>
              </a:cxn>
            </a:cxnLst>
            <a:rect l="0" t="0" r="r" b="b"/>
            <a:pathLst>
              <a:path w="208" h="223">
                <a:moveTo>
                  <a:pt x="182" y="210"/>
                </a:moveTo>
                <a:cubicBezTo>
                  <a:pt x="183" y="202"/>
                  <a:pt x="181" y="193"/>
                  <a:pt x="181" y="185"/>
                </a:cubicBezTo>
                <a:cubicBezTo>
                  <a:pt x="181" y="177"/>
                  <a:pt x="177" y="161"/>
                  <a:pt x="188" y="160"/>
                </a:cubicBezTo>
                <a:cubicBezTo>
                  <a:pt x="196" y="158"/>
                  <a:pt x="193" y="154"/>
                  <a:pt x="193" y="148"/>
                </a:cubicBezTo>
                <a:cubicBezTo>
                  <a:pt x="193" y="141"/>
                  <a:pt x="195" y="135"/>
                  <a:pt x="195" y="129"/>
                </a:cubicBezTo>
                <a:cubicBezTo>
                  <a:pt x="198" y="122"/>
                  <a:pt x="197" y="112"/>
                  <a:pt x="202" y="105"/>
                </a:cubicBezTo>
                <a:cubicBezTo>
                  <a:pt x="207" y="97"/>
                  <a:pt x="208" y="75"/>
                  <a:pt x="203" y="66"/>
                </a:cubicBezTo>
                <a:cubicBezTo>
                  <a:pt x="196" y="55"/>
                  <a:pt x="171" y="52"/>
                  <a:pt x="171" y="36"/>
                </a:cubicBezTo>
                <a:cubicBezTo>
                  <a:pt x="168" y="29"/>
                  <a:pt x="168" y="29"/>
                  <a:pt x="168" y="29"/>
                </a:cubicBezTo>
                <a:cubicBezTo>
                  <a:pt x="168" y="29"/>
                  <a:pt x="168" y="29"/>
                  <a:pt x="168" y="29"/>
                </a:cubicBezTo>
                <a:cubicBezTo>
                  <a:pt x="156" y="27"/>
                  <a:pt x="158" y="15"/>
                  <a:pt x="150" y="9"/>
                </a:cubicBezTo>
                <a:cubicBezTo>
                  <a:pt x="148" y="6"/>
                  <a:pt x="144" y="5"/>
                  <a:pt x="141" y="3"/>
                </a:cubicBezTo>
                <a:cubicBezTo>
                  <a:pt x="136" y="0"/>
                  <a:pt x="132" y="2"/>
                  <a:pt x="129" y="7"/>
                </a:cubicBezTo>
                <a:cubicBezTo>
                  <a:pt x="125" y="12"/>
                  <a:pt x="122" y="21"/>
                  <a:pt x="116" y="22"/>
                </a:cubicBezTo>
                <a:cubicBezTo>
                  <a:pt x="109" y="26"/>
                  <a:pt x="97" y="33"/>
                  <a:pt x="94" y="40"/>
                </a:cubicBezTo>
                <a:cubicBezTo>
                  <a:pt x="91" y="50"/>
                  <a:pt x="80" y="49"/>
                  <a:pt x="72" y="55"/>
                </a:cubicBezTo>
                <a:cubicBezTo>
                  <a:pt x="68" y="59"/>
                  <a:pt x="61" y="69"/>
                  <a:pt x="55" y="69"/>
                </a:cubicBezTo>
                <a:cubicBezTo>
                  <a:pt x="51" y="69"/>
                  <a:pt x="49" y="67"/>
                  <a:pt x="46" y="70"/>
                </a:cubicBezTo>
                <a:cubicBezTo>
                  <a:pt x="42" y="74"/>
                  <a:pt x="40" y="78"/>
                  <a:pt x="37" y="82"/>
                </a:cubicBezTo>
                <a:cubicBezTo>
                  <a:pt x="35" y="84"/>
                  <a:pt x="33" y="86"/>
                  <a:pt x="32" y="88"/>
                </a:cubicBezTo>
                <a:cubicBezTo>
                  <a:pt x="30" y="90"/>
                  <a:pt x="28" y="89"/>
                  <a:pt x="26" y="90"/>
                </a:cubicBezTo>
                <a:cubicBezTo>
                  <a:pt x="23" y="93"/>
                  <a:pt x="20" y="98"/>
                  <a:pt x="17" y="100"/>
                </a:cubicBezTo>
                <a:cubicBezTo>
                  <a:pt x="13" y="103"/>
                  <a:pt x="11" y="102"/>
                  <a:pt x="7" y="103"/>
                </a:cubicBezTo>
                <a:cubicBezTo>
                  <a:pt x="3" y="103"/>
                  <a:pt x="5" y="111"/>
                  <a:pt x="2" y="114"/>
                </a:cubicBezTo>
                <a:cubicBezTo>
                  <a:pt x="0" y="116"/>
                  <a:pt x="1" y="119"/>
                  <a:pt x="0" y="121"/>
                </a:cubicBezTo>
                <a:cubicBezTo>
                  <a:pt x="1" y="139"/>
                  <a:pt x="1" y="139"/>
                  <a:pt x="1" y="139"/>
                </a:cubicBezTo>
                <a:cubicBezTo>
                  <a:pt x="1" y="139"/>
                  <a:pt x="1" y="139"/>
                  <a:pt x="1" y="139"/>
                </a:cubicBezTo>
                <a:cubicBezTo>
                  <a:pt x="10" y="145"/>
                  <a:pt x="16" y="146"/>
                  <a:pt x="26" y="140"/>
                </a:cubicBezTo>
                <a:cubicBezTo>
                  <a:pt x="31" y="136"/>
                  <a:pt x="38" y="129"/>
                  <a:pt x="45" y="132"/>
                </a:cubicBezTo>
                <a:cubicBezTo>
                  <a:pt x="49" y="134"/>
                  <a:pt x="45" y="142"/>
                  <a:pt x="47" y="147"/>
                </a:cubicBezTo>
                <a:cubicBezTo>
                  <a:pt x="54" y="161"/>
                  <a:pt x="61" y="153"/>
                  <a:pt x="74" y="155"/>
                </a:cubicBezTo>
                <a:cubicBezTo>
                  <a:pt x="86" y="157"/>
                  <a:pt x="91" y="165"/>
                  <a:pt x="97" y="175"/>
                </a:cubicBezTo>
                <a:cubicBezTo>
                  <a:pt x="100" y="181"/>
                  <a:pt x="96" y="185"/>
                  <a:pt x="98" y="192"/>
                </a:cubicBezTo>
                <a:cubicBezTo>
                  <a:pt x="100" y="198"/>
                  <a:pt x="106" y="204"/>
                  <a:pt x="110" y="209"/>
                </a:cubicBezTo>
                <a:cubicBezTo>
                  <a:pt x="114" y="222"/>
                  <a:pt x="114" y="222"/>
                  <a:pt x="114" y="222"/>
                </a:cubicBezTo>
                <a:cubicBezTo>
                  <a:pt x="114" y="222"/>
                  <a:pt x="114" y="222"/>
                  <a:pt x="114" y="222"/>
                </a:cubicBezTo>
                <a:cubicBezTo>
                  <a:pt x="121" y="220"/>
                  <a:pt x="123" y="221"/>
                  <a:pt x="130" y="222"/>
                </a:cubicBezTo>
                <a:cubicBezTo>
                  <a:pt x="133" y="223"/>
                  <a:pt x="139" y="219"/>
                  <a:pt x="141" y="218"/>
                </a:cubicBezTo>
                <a:cubicBezTo>
                  <a:pt x="148" y="214"/>
                  <a:pt x="157" y="213"/>
                  <a:pt x="165" y="211"/>
                </a:cubicBezTo>
                <a:cubicBezTo>
                  <a:pt x="168" y="210"/>
                  <a:pt x="172" y="210"/>
                  <a:pt x="175" y="210"/>
                </a:cubicBezTo>
                <a:cubicBezTo>
                  <a:pt x="177" y="210"/>
                  <a:pt x="180" y="211"/>
                  <a:pt x="182" y="21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5" name="Freeform 73"/>
          <p:cNvSpPr>
            <a:spLocks/>
          </p:cNvSpPr>
          <p:nvPr/>
        </p:nvSpPr>
        <p:spPr bwMode="auto">
          <a:xfrm>
            <a:off x="4955437" y="3715910"/>
            <a:ext cx="737928" cy="602642"/>
          </a:xfrm>
          <a:custGeom>
            <a:avLst/>
            <a:gdLst/>
            <a:ahLst/>
            <a:cxnLst>
              <a:cxn ang="0">
                <a:pos x="66" y="170"/>
              </a:cxn>
              <a:cxn ang="0">
                <a:pos x="76" y="164"/>
              </a:cxn>
              <a:cxn ang="0">
                <a:pos x="83" y="150"/>
              </a:cxn>
              <a:cxn ang="0">
                <a:pos x="86" y="129"/>
              </a:cxn>
              <a:cxn ang="0">
                <a:pos x="97" y="127"/>
              </a:cxn>
              <a:cxn ang="0">
                <a:pos x="99" y="122"/>
              </a:cxn>
              <a:cxn ang="0">
                <a:pos x="101" y="116"/>
              </a:cxn>
              <a:cxn ang="0">
                <a:pos x="124" y="106"/>
              </a:cxn>
              <a:cxn ang="0">
                <a:pos x="165" y="108"/>
              </a:cxn>
              <a:cxn ang="0">
                <a:pos x="187" y="113"/>
              </a:cxn>
              <a:cxn ang="0">
                <a:pos x="206" y="119"/>
              </a:cxn>
              <a:cxn ang="0">
                <a:pos x="223" y="121"/>
              </a:cxn>
              <a:cxn ang="0">
                <a:pos x="232" y="115"/>
              </a:cxn>
              <a:cxn ang="0">
                <a:pos x="241" y="93"/>
              </a:cxn>
              <a:cxn ang="0">
                <a:pos x="241" y="93"/>
              </a:cxn>
              <a:cxn ang="0">
                <a:pos x="237" y="80"/>
              </a:cxn>
              <a:cxn ang="0">
                <a:pos x="225" y="63"/>
              </a:cxn>
              <a:cxn ang="0">
                <a:pos x="224" y="46"/>
              </a:cxn>
              <a:cxn ang="0">
                <a:pos x="201" y="26"/>
              </a:cxn>
              <a:cxn ang="0">
                <a:pos x="174" y="18"/>
              </a:cxn>
              <a:cxn ang="0">
                <a:pos x="172" y="3"/>
              </a:cxn>
              <a:cxn ang="0">
                <a:pos x="153" y="11"/>
              </a:cxn>
              <a:cxn ang="0">
                <a:pos x="128" y="10"/>
              </a:cxn>
              <a:cxn ang="0">
                <a:pos x="128" y="10"/>
              </a:cxn>
              <a:cxn ang="0">
                <a:pos x="121" y="9"/>
              </a:cxn>
              <a:cxn ang="0">
                <a:pos x="110" y="14"/>
              </a:cxn>
              <a:cxn ang="0">
                <a:pos x="102" y="12"/>
              </a:cxn>
              <a:cxn ang="0">
                <a:pos x="89" y="13"/>
              </a:cxn>
              <a:cxn ang="0">
                <a:pos x="89" y="13"/>
              </a:cxn>
              <a:cxn ang="0">
                <a:pos x="75" y="30"/>
              </a:cxn>
              <a:cxn ang="0">
                <a:pos x="54" y="34"/>
              </a:cxn>
              <a:cxn ang="0">
                <a:pos x="45" y="42"/>
              </a:cxn>
              <a:cxn ang="0">
                <a:pos x="33" y="54"/>
              </a:cxn>
              <a:cxn ang="0">
                <a:pos x="37" y="69"/>
              </a:cxn>
              <a:cxn ang="0">
                <a:pos x="37" y="83"/>
              </a:cxn>
              <a:cxn ang="0">
                <a:pos x="43" y="93"/>
              </a:cxn>
              <a:cxn ang="0">
                <a:pos x="39" y="105"/>
              </a:cxn>
              <a:cxn ang="0">
                <a:pos x="27" y="121"/>
              </a:cxn>
              <a:cxn ang="0">
                <a:pos x="20" y="130"/>
              </a:cxn>
              <a:cxn ang="0">
                <a:pos x="19" y="138"/>
              </a:cxn>
              <a:cxn ang="0">
                <a:pos x="19" y="145"/>
              </a:cxn>
              <a:cxn ang="0">
                <a:pos x="14" y="151"/>
              </a:cxn>
              <a:cxn ang="0">
                <a:pos x="10" y="155"/>
              </a:cxn>
              <a:cxn ang="0">
                <a:pos x="13" y="163"/>
              </a:cxn>
              <a:cxn ang="0">
                <a:pos x="10" y="176"/>
              </a:cxn>
              <a:cxn ang="0">
                <a:pos x="0" y="186"/>
              </a:cxn>
              <a:cxn ang="0">
                <a:pos x="0" y="186"/>
              </a:cxn>
              <a:cxn ang="0">
                <a:pos x="21" y="195"/>
              </a:cxn>
              <a:cxn ang="0">
                <a:pos x="40" y="169"/>
              </a:cxn>
              <a:cxn ang="0">
                <a:pos x="66" y="170"/>
              </a:cxn>
            </a:cxnLst>
            <a:rect l="0" t="0" r="r" b="b"/>
            <a:pathLst>
              <a:path w="241" h="197">
                <a:moveTo>
                  <a:pt x="66" y="170"/>
                </a:moveTo>
                <a:cubicBezTo>
                  <a:pt x="76" y="164"/>
                  <a:pt x="76" y="164"/>
                  <a:pt x="76" y="164"/>
                </a:cubicBezTo>
                <a:cubicBezTo>
                  <a:pt x="78" y="160"/>
                  <a:pt x="86" y="154"/>
                  <a:pt x="83" y="150"/>
                </a:cubicBezTo>
                <a:cubicBezTo>
                  <a:pt x="80" y="143"/>
                  <a:pt x="78" y="134"/>
                  <a:pt x="86" y="129"/>
                </a:cubicBezTo>
                <a:cubicBezTo>
                  <a:pt x="89" y="127"/>
                  <a:pt x="95" y="130"/>
                  <a:pt x="97" y="127"/>
                </a:cubicBezTo>
                <a:cubicBezTo>
                  <a:pt x="99" y="125"/>
                  <a:pt x="99" y="124"/>
                  <a:pt x="99" y="122"/>
                </a:cubicBezTo>
                <a:cubicBezTo>
                  <a:pt x="100" y="120"/>
                  <a:pt x="100" y="118"/>
                  <a:pt x="101" y="116"/>
                </a:cubicBezTo>
                <a:cubicBezTo>
                  <a:pt x="110" y="110"/>
                  <a:pt x="114" y="108"/>
                  <a:pt x="124" y="106"/>
                </a:cubicBezTo>
                <a:cubicBezTo>
                  <a:pt x="142" y="102"/>
                  <a:pt x="150" y="98"/>
                  <a:pt x="165" y="108"/>
                </a:cubicBezTo>
                <a:cubicBezTo>
                  <a:pt x="172" y="112"/>
                  <a:pt x="180" y="112"/>
                  <a:pt x="187" y="113"/>
                </a:cubicBezTo>
                <a:cubicBezTo>
                  <a:pt x="193" y="114"/>
                  <a:pt x="199" y="119"/>
                  <a:pt x="206" y="119"/>
                </a:cubicBezTo>
                <a:cubicBezTo>
                  <a:pt x="213" y="117"/>
                  <a:pt x="217" y="121"/>
                  <a:pt x="223" y="121"/>
                </a:cubicBezTo>
                <a:cubicBezTo>
                  <a:pt x="226" y="121"/>
                  <a:pt x="230" y="117"/>
                  <a:pt x="232" y="115"/>
                </a:cubicBezTo>
                <a:cubicBezTo>
                  <a:pt x="238" y="111"/>
                  <a:pt x="241" y="100"/>
                  <a:pt x="241" y="93"/>
                </a:cubicBezTo>
                <a:cubicBezTo>
                  <a:pt x="241" y="93"/>
                  <a:pt x="241" y="93"/>
                  <a:pt x="241" y="93"/>
                </a:cubicBezTo>
                <a:cubicBezTo>
                  <a:pt x="237" y="80"/>
                  <a:pt x="237" y="80"/>
                  <a:pt x="237" y="80"/>
                </a:cubicBezTo>
                <a:cubicBezTo>
                  <a:pt x="233" y="75"/>
                  <a:pt x="227" y="69"/>
                  <a:pt x="225" y="63"/>
                </a:cubicBezTo>
                <a:cubicBezTo>
                  <a:pt x="223" y="56"/>
                  <a:pt x="227" y="52"/>
                  <a:pt x="224" y="46"/>
                </a:cubicBezTo>
                <a:cubicBezTo>
                  <a:pt x="218" y="36"/>
                  <a:pt x="213" y="28"/>
                  <a:pt x="201" y="26"/>
                </a:cubicBezTo>
                <a:cubicBezTo>
                  <a:pt x="188" y="24"/>
                  <a:pt x="181" y="32"/>
                  <a:pt x="174" y="18"/>
                </a:cubicBezTo>
                <a:cubicBezTo>
                  <a:pt x="172" y="13"/>
                  <a:pt x="176" y="5"/>
                  <a:pt x="172" y="3"/>
                </a:cubicBezTo>
                <a:cubicBezTo>
                  <a:pt x="165" y="0"/>
                  <a:pt x="158" y="7"/>
                  <a:pt x="153" y="11"/>
                </a:cubicBezTo>
                <a:cubicBezTo>
                  <a:pt x="143" y="17"/>
                  <a:pt x="137" y="16"/>
                  <a:pt x="128" y="10"/>
                </a:cubicBezTo>
                <a:cubicBezTo>
                  <a:pt x="128" y="10"/>
                  <a:pt x="128" y="10"/>
                  <a:pt x="128" y="10"/>
                </a:cubicBezTo>
                <a:cubicBezTo>
                  <a:pt x="126" y="10"/>
                  <a:pt x="124" y="8"/>
                  <a:pt x="121" y="9"/>
                </a:cubicBezTo>
                <a:cubicBezTo>
                  <a:pt x="117" y="10"/>
                  <a:pt x="114" y="12"/>
                  <a:pt x="110" y="14"/>
                </a:cubicBezTo>
                <a:cubicBezTo>
                  <a:pt x="107" y="15"/>
                  <a:pt x="104" y="13"/>
                  <a:pt x="102" y="12"/>
                </a:cubicBezTo>
                <a:cubicBezTo>
                  <a:pt x="97" y="10"/>
                  <a:pt x="93" y="13"/>
                  <a:pt x="89" y="13"/>
                </a:cubicBezTo>
                <a:cubicBezTo>
                  <a:pt x="89" y="13"/>
                  <a:pt x="89" y="13"/>
                  <a:pt x="89" y="13"/>
                </a:cubicBezTo>
                <a:cubicBezTo>
                  <a:pt x="83" y="20"/>
                  <a:pt x="87" y="28"/>
                  <a:pt x="75" y="30"/>
                </a:cubicBezTo>
                <a:cubicBezTo>
                  <a:pt x="68" y="31"/>
                  <a:pt x="60" y="27"/>
                  <a:pt x="54" y="34"/>
                </a:cubicBezTo>
                <a:cubicBezTo>
                  <a:pt x="50" y="39"/>
                  <a:pt x="55" y="44"/>
                  <a:pt x="45" y="42"/>
                </a:cubicBezTo>
                <a:cubicBezTo>
                  <a:pt x="33" y="41"/>
                  <a:pt x="38" y="45"/>
                  <a:pt x="33" y="54"/>
                </a:cubicBezTo>
                <a:cubicBezTo>
                  <a:pt x="33" y="62"/>
                  <a:pt x="44" y="63"/>
                  <a:pt x="37" y="69"/>
                </a:cubicBezTo>
                <a:cubicBezTo>
                  <a:pt x="28" y="76"/>
                  <a:pt x="38" y="75"/>
                  <a:pt x="37" y="83"/>
                </a:cubicBezTo>
                <a:cubicBezTo>
                  <a:pt x="37" y="89"/>
                  <a:pt x="39" y="90"/>
                  <a:pt x="43" y="93"/>
                </a:cubicBezTo>
                <a:cubicBezTo>
                  <a:pt x="45" y="95"/>
                  <a:pt x="38" y="101"/>
                  <a:pt x="39" y="105"/>
                </a:cubicBezTo>
                <a:cubicBezTo>
                  <a:pt x="40" y="108"/>
                  <a:pt x="30" y="120"/>
                  <a:pt x="27" y="121"/>
                </a:cubicBezTo>
                <a:cubicBezTo>
                  <a:pt x="19" y="122"/>
                  <a:pt x="23" y="123"/>
                  <a:pt x="20" y="130"/>
                </a:cubicBezTo>
                <a:cubicBezTo>
                  <a:pt x="19" y="132"/>
                  <a:pt x="19" y="135"/>
                  <a:pt x="19" y="138"/>
                </a:cubicBezTo>
                <a:cubicBezTo>
                  <a:pt x="19" y="141"/>
                  <a:pt x="18" y="142"/>
                  <a:pt x="19" y="145"/>
                </a:cubicBezTo>
                <a:cubicBezTo>
                  <a:pt x="20" y="150"/>
                  <a:pt x="21" y="155"/>
                  <a:pt x="14" y="151"/>
                </a:cubicBezTo>
                <a:cubicBezTo>
                  <a:pt x="10" y="149"/>
                  <a:pt x="11" y="153"/>
                  <a:pt x="10" y="155"/>
                </a:cubicBezTo>
                <a:cubicBezTo>
                  <a:pt x="7" y="160"/>
                  <a:pt x="10" y="159"/>
                  <a:pt x="13" y="163"/>
                </a:cubicBezTo>
                <a:cubicBezTo>
                  <a:pt x="17" y="167"/>
                  <a:pt x="13" y="172"/>
                  <a:pt x="10" y="176"/>
                </a:cubicBezTo>
                <a:cubicBezTo>
                  <a:pt x="0" y="186"/>
                  <a:pt x="0" y="186"/>
                  <a:pt x="0" y="186"/>
                </a:cubicBezTo>
                <a:cubicBezTo>
                  <a:pt x="0" y="186"/>
                  <a:pt x="0" y="186"/>
                  <a:pt x="0" y="186"/>
                </a:cubicBezTo>
                <a:cubicBezTo>
                  <a:pt x="2" y="193"/>
                  <a:pt x="14" y="197"/>
                  <a:pt x="21" y="195"/>
                </a:cubicBezTo>
                <a:cubicBezTo>
                  <a:pt x="31" y="191"/>
                  <a:pt x="30" y="175"/>
                  <a:pt x="40" y="169"/>
                </a:cubicBezTo>
                <a:cubicBezTo>
                  <a:pt x="51" y="163"/>
                  <a:pt x="55" y="167"/>
                  <a:pt x="66" y="17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6" name="Freeform 74"/>
          <p:cNvSpPr>
            <a:spLocks/>
          </p:cNvSpPr>
          <p:nvPr/>
        </p:nvSpPr>
        <p:spPr bwMode="auto">
          <a:xfrm>
            <a:off x="3905119" y="3558486"/>
            <a:ext cx="831399" cy="455057"/>
          </a:xfrm>
          <a:custGeom>
            <a:avLst/>
            <a:gdLst/>
            <a:ahLst/>
            <a:cxnLst>
              <a:cxn ang="0">
                <a:pos x="60" y="140"/>
              </a:cxn>
              <a:cxn ang="0">
                <a:pos x="66" y="138"/>
              </a:cxn>
              <a:cxn ang="0">
                <a:pos x="63" y="122"/>
              </a:cxn>
              <a:cxn ang="0">
                <a:pos x="75" y="110"/>
              </a:cxn>
              <a:cxn ang="0">
                <a:pos x="88" y="112"/>
              </a:cxn>
              <a:cxn ang="0">
                <a:pos x="99" y="115"/>
              </a:cxn>
              <a:cxn ang="0">
                <a:pos x="114" y="123"/>
              </a:cxn>
              <a:cxn ang="0">
                <a:pos x="134" y="121"/>
              </a:cxn>
              <a:cxn ang="0">
                <a:pos x="141" y="124"/>
              </a:cxn>
              <a:cxn ang="0">
                <a:pos x="157" y="124"/>
              </a:cxn>
              <a:cxn ang="0">
                <a:pos x="169" y="124"/>
              </a:cxn>
              <a:cxn ang="0">
                <a:pos x="182" y="115"/>
              </a:cxn>
              <a:cxn ang="0">
                <a:pos x="187" y="110"/>
              </a:cxn>
              <a:cxn ang="0">
                <a:pos x="192" y="117"/>
              </a:cxn>
              <a:cxn ang="0">
                <a:pos x="213" y="118"/>
              </a:cxn>
              <a:cxn ang="0">
                <a:pos x="229" y="123"/>
              </a:cxn>
              <a:cxn ang="0">
                <a:pos x="235" y="119"/>
              </a:cxn>
              <a:cxn ang="0">
                <a:pos x="235" y="119"/>
              </a:cxn>
              <a:cxn ang="0">
                <a:pos x="241" y="111"/>
              </a:cxn>
              <a:cxn ang="0">
                <a:pos x="250" y="106"/>
              </a:cxn>
              <a:cxn ang="0">
                <a:pos x="256" y="103"/>
              </a:cxn>
              <a:cxn ang="0">
                <a:pos x="261" y="94"/>
              </a:cxn>
              <a:cxn ang="0">
                <a:pos x="265" y="79"/>
              </a:cxn>
              <a:cxn ang="0">
                <a:pos x="268" y="70"/>
              </a:cxn>
              <a:cxn ang="0">
                <a:pos x="263" y="61"/>
              </a:cxn>
              <a:cxn ang="0">
                <a:pos x="254" y="50"/>
              </a:cxn>
              <a:cxn ang="0">
                <a:pos x="258" y="41"/>
              </a:cxn>
              <a:cxn ang="0">
                <a:pos x="254" y="35"/>
              </a:cxn>
              <a:cxn ang="0">
                <a:pos x="262" y="34"/>
              </a:cxn>
              <a:cxn ang="0">
                <a:pos x="271" y="28"/>
              </a:cxn>
              <a:cxn ang="0">
                <a:pos x="266" y="26"/>
              </a:cxn>
              <a:cxn ang="0">
                <a:pos x="258" y="21"/>
              </a:cxn>
              <a:cxn ang="0">
                <a:pos x="255" y="12"/>
              </a:cxn>
              <a:cxn ang="0">
                <a:pos x="243" y="6"/>
              </a:cxn>
              <a:cxn ang="0">
                <a:pos x="243" y="6"/>
              </a:cxn>
              <a:cxn ang="0">
                <a:pos x="220" y="1"/>
              </a:cxn>
              <a:cxn ang="0">
                <a:pos x="220" y="1"/>
              </a:cxn>
              <a:cxn ang="0">
                <a:pos x="215" y="4"/>
              </a:cxn>
              <a:cxn ang="0">
                <a:pos x="200" y="3"/>
              </a:cxn>
              <a:cxn ang="0">
                <a:pos x="191" y="9"/>
              </a:cxn>
              <a:cxn ang="0">
                <a:pos x="158" y="20"/>
              </a:cxn>
              <a:cxn ang="0">
                <a:pos x="139" y="24"/>
              </a:cxn>
              <a:cxn ang="0">
                <a:pos x="116" y="30"/>
              </a:cxn>
              <a:cxn ang="0">
                <a:pos x="95" y="28"/>
              </a:cxn>
              <a:cxn ang="0">
                <a:pos x="85" y="24"/>
              </a:cxn>
              <a:cxn ang="0">
                <a:pos x="73" y="27"/>
              </a:cxn>
              <a:cxn ang="0">
                <a:pos x="62" y="45"/>
              </a:cxn>
              <a:cxn ang="0">
                <a:pos x="46" y="54"/>
              </a:cxn>
              <a:cxn ang="0">
                <a:pos x="39" y="46"/>
              </a:cxn>
              <a:cxn ang="0">
                <a:pos x="39" y="46"/>
              </a:cxn>
              <a:cxn ang="0">
                <a:pos x="38" y="48"/>
              </a:cxn>
              <a:cxn ang="0">
                <a:pos x="38" y="64"/>
              </a:cxn>
              <a:cxn ang="0">
                <a:pos x="17" y="81"/>
              </a:cxn>
              <a:cxn ang="0">
                <a:pos x="0" y="89"/>
              </a:cxn>
              <a:cxn ang="0">
                <a:pos x="26" y="96"/>
              </a:cxn>
              <a:cxn ang="0">
                <a:pos x="28" y="115"/>
              </a:cxn>
              <a:cxn ang="0">
                <a:pos x="30" y="140"/>
              </a:cxn>
              <a:cxn ang="0">
                <a:pos x="43" y="146"/>
              </a:cxn>
              <a:cxn ang="0">
                <a:pos x="57" y="138"/>
              </a:cxn>
              <a:cxn ang="0">
                <a:pos x="60" y="140"/>
              </a:cxn>
            </a:cxnLst>
            <a:rect l="0" t="0" r="r" b="b"/>
            <a:pathLst>
              <a:path w="271" h="148">
                <a:moveTo>
                  <a:pt x="60" y="140"/>
                </a:moveTo>
                <a:cubicBezTo>
                  <a:pt x="66" y="138"/>
                  <a:pt x="66" y="138"/>
                  <a:pt x="66" y="138"/>
                </a:cubicBezTo>
                <a:cubicBezTo>
                  <a:pt x="70" y="134"/>
                  <a:pt x="58" y="130"/>
                  <a:pt x="63" y="122"/>
                </a:cubicBezTo>
                <a:cubicBezTo>
                  <a:pt x="65" y="119"/>
                  <a:pt x="73" y="109"/>
                  <a:pt x="75" y="110"/>
                </a:cubicBezTo>
                <a:cubicBezTo>
                  <a:pt x="80" y="112"/>
                  <a:pt x="84" y="108"/>
                  <a:pt x="88" y="112"/>
                </a:cubicBezTo>
                <a:cubicBezTo>
                  <a:pt x="91" y="115"/>
                  <a:pt x="96" y="114"/>
                  <a:pt x="99" y="115"/>
                </a:cubicBezTo>
                <a:cubicBezTo>
                  <a:pt x="105" y="117"/>
                  <a:pt x="109" y="120"/>
                  <a:pt x="114" y="123"/>
                </a:cubicBezTo>
                <a:cubicBezTo>
                  <a:pt x="122" y="126"/>
                  <a:pt x="127" y="119"/>
                  <a:pt x="134" y="121"/>
                </a:cubicBezTo>
                <a:cubicBezTo>
                  <a:pt x="138" y="121"/>
                  <a:pt x="138" y="124"/>
                  <a:pt x="141" y="124"/>
                </a:cubicBezTo>
                <a:cubicBezTo>
                  <a:pt x="147" y="124"/>
                  <a:pt x="151" y="123"/>
                  <a:pt x="157" y="124"/>
                </a:cubicBezTo>
                <a:cubicBezTo>
                  <a:pt x="160" y="125"/>
                  <a:pt x="167" y="128"/>
                  <a:pt x="169" y="124"/>
                </a:cubicBezTo>
                <a:cubicBezTo>
                  <a:pt x="173" y="116"/>
                  <a:pt x="181" y="122"/>
                  <a:pt x="182" y="115"/>
                </a:cubicBezTo>
                <a:cubicBezTo>
                  <a:pt x="183" y="113"/>
                  <a:pt x="186" y="103"/>
                  <a:pt x="187" y="110"/>
                </a:cubicBezTo>
                <a:cubicBezTo>
                  <a:pt x="187" y="114"/>
                  <a:pt x="186" y="117"/>
                  <a:pt x="192" y="117"/>
                </a:cubicBezTo>
                <a:cubicBezTo>
                  <a:pt x="199" y="116"/>
                  <a:pt x="206" y="115"/>
                  <a:pt x="213" y="118"/>
                </a:cubicBezTo>
                <a:cubicBezTo>
                  <a:pt x="218" y="120"/>
                  <a:pt x="223" y="125"/>
                  <a:pt x="229" y="123"/>
                </a:cubicBezTo>
                <a:cubicBezTo>
                  <a:pt x="235" y="119"/>
                  <a:pt x="235" y="119"/>
                  <a:pt x="235" y="119"/>
                </a:cubicBezTo>
                <a:cubicBezTo>
                  <a:pt x="235" y="119"/>
                  <a:pt x="235" y="119"/>
                  <a:pt x="235" y="119"/>
                </a:cubicBezTo>
                <a:cubicBezTo>
                  <a:pt x="236" y="115"/>
                  <a:pt x="235" y="113"/>
                  <a:pt x="241" y="111"/>
                </a:cubicBezTo>
                <a:cubicBezTo>
                  <a:pt x="245" y="110"/>
                  <a:pt x="247" y="107"/>
                  <a:pt x="250" y="106"/>
                </a:cubicBezTo>
                <a:cubicBezTo>
                  <a:pt x="252" y="105"/>
                  <a:pt x="253" y="105"/>
                  <a:pt x="256" y="103"/>
                </a:cubicBezTo>
                <a:cubicBezTo>
                  <a:pt x="258" y="101"/>
                  <a:pt x="259" y="97"/>
                  <a:pt x="261" y="94"/>
                </a:cubicBezTo>
                <a:cubicBezTo>
                  <a:pt x="264" y="90"/>
                  <a:pt x="260" y="82"/>
                  <a:pt x="265" y="79"/>
                </a:cubicBezTo>
                <a:cubicBezTo>
                  <a:pt x="268" y="77"/>
                  <a:pt x="268" y="74"/>
                  <a:pt x="268" y="70"/>
                </a:cubicBezTo>
                <a:cubicBezTo>
                  <a:pt x="268" y="64"/>
                  <a:pt x="263" y="66"/>
                  <a:pt x="263" y="61"/>
                </a:cubicBezTo>
                <a:cubicBezTo>
                  <a:pt x="263" y="57"/>
                  <a:pt x="255" y="54"/>
                  <a:pt x="254" y="50"/>
                </a:cubicBezTo>
                <a:cubicBezTo>
                  <a:pt x="253" y="45"/>
                  <a:pt x="262" y="45"/>
                  <a:pt x="258" y="41"/>
                </a:cubicBezTo>
                <a:cubicBezTo>
                  <a:pt x="256" y="39"/>
                  <a:pt x="252" y="39"/>
                  <a:pt x="254" y="35"/>
                </a:cubicBezTo>
                <a:cubicBezTo>
                  <a:pt x="257" y="32"/>
                  <a:pt x="258" y="33"/>
                  <a:pt x="262" y="34"/>
                </a:cubicBezTo>
                <a:cubicBezTo>
                  <a:pt x="269" y="35"/>
                  <a:pt x="271" y="35"/>
                  <a:pt x="271" y="28"/>
                </a:cubicBezTo>
                <a:cubicBezTo>
                  <a:pt x="271" y="25"/>
                  <a:pt x="268" y="27"/>
                  <a:pt x="266" y="26"/>
                </a:cubicBezTo>
                <a:cubicBezTo>
                  <a:pt x="263" y="26"/>
                  <a:pt x="260" y="24"/>
                  <a:pt x="258" y="21"/>
                </a:cubicBezTo>
                <a:cubicBezTo>
                  <a:pt x="257" y="18"/>
                  <a:pt x="258" y="15"/>
                  <a:pt x="255" y="12"/>
                </a:cubicBezTo>
                <a:cubicBezTo>
                  <a:pt x="252" y="9"/>
                  <a:pt x="241" y="12"/>
                  <a:pt x="243" y="6"/>
                </a:cubicBezTo>
                <a:cubicBezTo>
                  <a:pt x="243" y="6"/>
                  <a:pt x="243" y="6"/>
                  <a:pt x="243" y="6"/>
                </a:cubicBezTo>
                <a:cubicBezTo>
                  <a:pt x="220" y="1"/>
                  <a:pt x="220" y="1"/>
                  <a:pt x="220" y="1"/>
                </a:cubicBezTo>
                <a:cubicBezTo>
                  <a:pt x="220" y="1"/>
                  <a:pt x="220" y="1"/>
                  <a:pt x="220" y="1"/>
                </a:cubicBezTo>
                <a:cubicBezTo>
                  <a:pt x="215" y="4"/>
                  <a:pt x="215" y="4"/>
                  <a:pt x="215" y="4"/>
                </a:cubicBezTo>
                <a:cubicBezTo>
                  <a:pt x="211" y="6"/>
                  <a:pt x="204" y="5"/>
                  <a:pt x="200" y="3"/>
                </a:cubicBezTo>
                <a:cubicBezTo>
                  <a:pt x="195" y="0"/>
                  <a:pt x="194" y="5"/>
                  <a:pt x="191" y="9"/>
                </a:cubicBezTo>
                <a:cubicBezTo>
                  <a:pt x="185" y="19"/>
                  <a:pt x="168" y="20"/>
                  <a:pt x="158" y="20"/>
                </a:cubicBezTo>
                <a:cubicBezTo>
                  <a:pt x="149" y="20"/>
                  <a:pt x="149" y="29"/>
                  <a:pt x="139" y="24"/>
                </a:cubicBezTo>
                <a:cubicBezTo>
                  <a:pt x="133" y="23"/>
                  <a:pt x="122" y="28"/>
                  <a:pt x="116" y="30"/>
                </a:cubicBezTo>
                <a:cubicBezTo>
                  <a:pt x="108" y="32"/>
                  <a:pt x="102" y="27"/>
                  <a:pt x="95" y="28"/>
                </a:cubicBezTo>
                <a:cubicBezTo>
                  <a:pt x="89" y="29"/>
                  <a:pt x="87" y="29"/>
                  <a:pt x="85" y="24"/>
                </a:cubicBezTo>
                <a:cubicBezTo>
                  <a:pt x="83" y="18"/>
                  <a:pt x="75" y="24"/>
                  <a:pt x="73" y="27"/>
                </a:cubicBezTo>
                <a:cubicBezTo>
                  <a:pt x="70" y="31"/>
                  <a:pt x="62" y="40"/>
                  <a:pt x="62" y="45"/>
                </a:cubicBezTo>
                <a:cubicBezTo>
                  <a:pt x="62" y="57"/>
                  <a:pt x="56" y="61"/>
                  <a:pt x="46" y="54"/>
                </a:cubicBezTo>
                <a:cubicBezTo>
                  <a:pt x="39" y="46"/>
                  <a:pt x="39" y="46"/>
                  <a:pt x="39" y="46"/>
                </a:cubicBezTo>
                <a:cubicBezTo>
                  <a:pt x="39" y="46"/>
                  <a:pt x="39" y="46"/>
                  <a:pt x="39" y="46"/>
                </a:cubicBezTo>
                <a:cubicBezTo>
                  <a:pt x="39" y="47"/>
                  <a:pt x="38" y="48"/>
                  <a:pt x="38" y="48"/>
                </a:cubicBezTo>
                <a:cubicBezTo>
                  <a:pt x="29" y="57"/>
                  <a:pt x="42" y="55"/>
                  <a:pt x="38" y="64"/>
                </a:cubicBezTo>
                <a:cubicBezTo>
                  <a:pt x="33" y="74"/>
                  <a:pt x="29" y="79"/>
                  <a:pt x="17" y="81"/>
                </a:cubicBezTo>
                <a:cubicBezTo>
                  <a:pt x="9" y="83"/>
                  <a:pt x="0" y="79"/>
                  <a:pt x="0" y="89"/>
                </a:cubicBezTo>
                <a:cubicBezTo>
                  <a:pt x="8" y="89"/>
                  <a:pt x="19" y="93"/>
                  <a:pt x="26" y="96"/>
                </a:cubicBezTo>
                <a:cubicBezTo>
                  <a:pt x="31" y="98"/>
                  <a:pt x="27" y="110"/>
                  <a:pt x="28" y="115"/>
                </a:cubicBezTo>
                <a:cubicBezTo>
                  <a:pt x="29" y="124"/>
                  <a:pt x="34" y="129"/>
                  <a:pt x="30" y="140"/>
                </a:cubicBezTo>
                <a:cubicBezTo>
                  <a:pt x="27" y="148"/>
                  <a:pt x="40" y="144"/>
                  <a:pt x="43" y="146"/>
                </a:cubicBezTo>
                <a:cubicBezTo>
                  <a:pt x="46" y="148"/>
                  <a:pt x="52" y="138"/>
                  <a:pt x="57" y="138"/>
                </a:cubicBezTo>
                <a:cubicBezTo>
                  <a:pt x="61" y="138"/>
                  <a:pt x="61" y="139"/>
                  <a:pt x="60" y="1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7" name="Freeform 75"/>
          <p:cNvSpPr>
            <a:spLocks/>
          </p:cNvSpPr>
          <p:nvPr/>
        </p:nvSpPr>
        <p:spPr bwMode="auto">
          <a:xfrm>
            <a:off x="4625829" y="3354325"/>
            <a:ext cx="691194" cy="937170"/>
          </a:xfrm>
          <a:custGeom>
            <a:avLst/>
            <a:gdLst/>
            <a:ahLst/>
            <a:cxnLst>
              <a:cxn ang="0">
                <a:pos x="197" y="5"/>
              </a:cxn>
              <a:cxn ang="0">
                <a:pos x="213" y="15"/>
              </a:cxn>
              <a:cxn ang="0">
                <a:pos x="224" y="38"/>
              </a:cxn>
              <a:cxn ang="0">
                <a:pos x="205" y="62"/>
              </a:cxn>
              <a:cxn ang="0">
                <a:pos x="167" y="89"/>
              </a:cxn>
              <a:cxn ang="0">
                <a:pos x="164" y="97"/>
              </a:cxn>
              <a:cxn ang="0">
                <a:pos x="173" y="122"/>
              </a:cxn>
              <a:cxn ang="0">
                <a:pos x="197" y="131"/>
              </a:cxn>
              <a:cxn ang="0">
                <a:pos x="162" y="152"/>
              </a:cxn>
              <a:cxn ang="0">
                <a:pos x="141" y="172"/>
              </a:cxn>
              <a:cxn ang="0">
                <a:pos x="145" y="201"/>
              </a:cxn>
              <a:cxn ang="0">
                <a:pos x="147" y="223"/>
              </a:cxn>
              <a:cxn ang="0">
                <a:pos x="128" y="248"/>
              </a:cxn>
              <a:cxn ang="0">
                <a:pos x="127" y="263"/>
              </a:cxn>
              <a:cxn ang="0">
                <a:pos x="118" y="273"/>
              </a:cxn>
              <a:cxn ang="0">
                <a:pos x="118" y="294"/>
              </a:cxn>
              <a:cxn ang="0">
                <a:pos x="108" y="304"/>
              </a:cxn>
              <a:cxn ang="0">
                <a:pos x="80" y="305"/>
              </a:cxn>
              <a:cxn ang="0">
                <a:pos x="70" y="274"/>
              </a:cxn>
              <a:cxn ang="0">
                <a:pos x="53" y="255"/>
              </a:cxn>
              <a:cxn ang="0">
                <a:pos x="34" y="247"/>
              </a:cxn>
              <a:cxn ang="0">
                <a:pos x="27" y="236"/>
              </a:cxn>
              <a:cxn ang="0">
                <a:pos x="20" y="216"/>
              </a:cxn>
              <a:cxn ang="0">
                <a:pos x="3" y="201"/>
              </a:cxn>
              <a:cxn ang="0">
                <a:pos x="0" y="186"/>
              </a:cxn>
              <a:cxn ang="0">
                <a:pos x="6" y="178"/>
              </a:cxn>
              <a:cxn ang="0">
                <a:pos x="21" y="170"/>
              </a:cxn>
              <a:cxn ang="0">
                <a:pos x="30" y="146"/>
              </a:cxn>
              <a:cxn ang="0">
                <a:pos x="28" y="128"/>
              </a:cxn>
              <a:cxn ang="0">
                <a:pos x="23" y="108"/>
              </a:cxn>
              <a:cxn ang="0">
                <a:pos x="27" y="101"/>
              </a:cxn>
              <a:cxn ang="0">
                <a:pos x="31" y="93"/>
              </a:cxn>
              <a:cxn ang="0">
                <a:pos x="20" y="79"/>
              </a:cxn>
              <a:cxn ang="0">
                <a:pos x="8" y="73"/>
              </a:cxn>
              <a:cxn ang="0">
                <a:pos x="26" y="63"/>
              </a:cxn>
              <a:cxn ang="0">
                <a:pos x="39" y="44"/>
              </a:cxn>
              <a:cxn ang="0">
                <a:pos x="60" y="43"/>
              </a:cxn>
              <a:cxn ang="0">
                <a:pos x="72" y="44"/>
              </a:cxn>
              <a:cxn ang="0">
                <a:pos x="92" y="54"/>
              </a:cxn>
              <a:cxn ang="0">
                <a:pos x="105" y="38"/>
              </a:cxn>
              <a:cxn ang="0">
                <a:pos x="139" y="35"/>
              </a:cxn>
              <a:cxn ang="0">
                <a:pos x="154" y="37"/>
              </a:cxn>
              <a:cxn ang="0">
                <a:pos x="163" y="5"/>
              </a:cxn>
              <a:cxn ang="0">
                <a:pos x="186" y="0"/>
              </a:cxn>
            </a:cxnLst>
            <a:rect l="0" t="0" r="r" b="b"/>
            <a:pathLst>
              <a:path w="226" h="306">
                <a:moveTo>
                  <a:pt x="186" y="0"/>
                </a:moveTo>
                <a:cubicBezTo>
                  <a:pt x="197" y="5"/>
                  <a:pt x="197" y="5"/>
                  <a:pt x="197" y="5"/>
                </a:cubicBezTo>
                <a:cubicBezTo>
                  <a:pt x="199" y="7"/>
                  <a:pt x="199" y="9"/>
                  <a:pt x="202" y="9"/>
                </a:cubicBezTo>
                <a:cubicBezTo>
                  <a:pt x="206" y="9"/>
                  <a:pt x="212" y="10"/>
                  <a:pt x="213" y="15"/>
                </a:cubicBezTo>
                <a:cubicBezTo>
                  <a:pt x="214" y="18"/>
                  <a:pt x="212" y="22"/>
                  <a:pt x="213" y="25"/>
                </a:cubicBezTo>
                <a:cubicBezTo>
                  <a:pt x="215" y="30"/>
                  <a:pt x="221" y="34"/>
                  <a:pt x="224" y="38"/>
                </a:cubicBezTo>
                <a:cubicBezTo>
                  <a:pt x="226" y="42"/>
                  <a:pt x="223" y="48"/>
                  <a:pt x="222" y="52"/>
                </a:cubicBezTo>
                <a:cubicBezTo>
                  <a:pt x="219" y="57"/>
                  <a:pt x="211" y="62"/>
                  <a:pt x="205" y="62"/>
                </a:cubicBezTo>
                <a:cubicBezTo>
                  <a:pt x="194" y="62"/>
                  <a:pt x="187" y="74"/>
                  <a:pt x="179" y="81"/>
                </a:cubicBezTo>
                <a:cubicBezTo>
                  <a:pt x="175" y="84"/>
                  <a:pt x="172" y="88"/>
                  <a:pt x="167" y="89"/>
                </a:cubicBezTo>
                <a:cubicBezTo>
                  <a:pt x="165" y="90"/>
                  <a:pt x="158" y="93"/>
                  <a:pt x="158" y="94"/>
                </a:cubicBezTo>
                <a:cubicBezTo>
                  <a:pt x="160" y="95"/>
                  <a:pt x="163" y="95"/>
                  <a:pt x="164" y="97"/>
                </a:cubicBezTo>
                <a:cubicBezTo>
                  <a:pt x="164" y="102"/>
                  <a:pt x="161" y="105"/>
                  <a:pt x="163" y="111"/>
                </a:cubicBezTo>
                <a:cubicBezTo>
                  <a:pt x="165" y="116"/>
                  <a:pt x="169" y="118"/>
                  <a:pt x="173" y="122"/>
                </a:cubicBezTo>
                <a:cubicBezTo>
                  <a:pt x="197" y="131"/>
                  <a:pt x="197" y="131"/>
                  <a:pt x="197" y="131"/>
                </a:cubicBezTo>
                <a:cubicBezTo>
                  <a:pt x="197" y="131"/>
                  <a:pt x="197" y="131"/>
                  <a:pt x="197" y="131"/>
                </a:cubicBezTo>
                <a:cubicBezTo>
                  <a:pt x="191" y="138"/>
                  <a:pt x="195" y="146"/>
                  <a:pt x="183" y="148"/>
                </a:cubicBezTo>
                <a:cubicBezTo>
                  <a:pt x="176" y="149"/>
                  <a:pt x="168" y="145"/>
                  <a:pt x="162" y="152"/>
                </a:cubicBezTo>
                <a:cubicBezTo>
                  <a:pt x="158" y="157"/>
                  <a:pt x="163" y="162"/>
                  <a:pt x="153" y="160"/>
                </a:cubicBezTo>
                <a:cubicBezTo>
                  <a:pt x="141" y="159"/>
                  <a:pt x="146" y="163"/>
                  <a:pt x="141" y="172"/>
                </a:cubicBezTo>
                <a:cubicBezTo>
                  <a:pt x="141" y="180"/>
                  <a:pt x="152" y="181"/>
                  <a:pt x="145" y="187"/>
                </a:cubicBezTo>
                <a:cubicBezTo>
                  <a:pt x="136" y="194"/>
                  <a:pt x="146" y="193"/>
                  <a:pt x="145" y="201"/>
                </a:cubicBezTo>
                <a:cubicBezTo>
                  <a:pt x="145" y="207"/>
                  <a:pt x="147" y="208"/>
                  <a:pt x="151" y="211"/>
                </a:cubicBezTo>
                <a:cubicBezTo>
                  <a:pt x="153" y="213"/>
                  <a:pt x="146" y="219"/>
                  <a:pt x="147" y="223"/>
                </a:cubicBezTo>
                <a:cubicBezTo>
                  <a:pt x="148" y="226"/>
                  <a:pt x="138" y="238"/>
                  <a:pt x="135" y="239"/>
                </a:cubicBezTo>
                <a:cubicBezTo>
                  <a:pt x="127" y="240"/>
                  <a:pt x="131" y="241"/>
                  <a:pt x="128" y="248"/>
                </a:cubicBezTo>
                <a:cubicBezTo>
                  <a:pt x="127" y="250"/>
                  <a:pt x="127" y="253"/>
                  <a:pt x="127" y="256"/>
                </a:cubicBezTo>
                <a:cubicBezTo>
                  <a:pt x="127" y="259"/>
                  <a:pt x="126" y="260"/>
                  <a:pt x="127" y="263"/>
                </a:cubicBezTo>
                <a:cubicBezTo>
                  <a:pt x="128" y="268"/>
                  <a:pt x="129" y="273"/>
                  <a:pt x="122" y="269"/>
                </a:cubicBezTo>
                <a:cubicBezTo>
                  <a:pt x="118" y="267"/>
                  <a:pt x="119" y="271"/>
                  <a:pt x="118" y="273"/>
                </a:cubicBezTo>
                <a:cubicBezTo>
                  <a:pt x="115" y="278"/>
                  <a:pt x="118" y="277"/>
                  <a:pt x="121" y="281"/>
                </a:cubicBezTo>
                <a:cubicBezTo>
                  <a:pt x="125" y="285"/>
                  <a:pt x="121" y="290"/>
                  <a:pt x="118" y="294"/>
                </a:cubicBezTo>
                <a:cubicBezTo>
                  <a:pt x="108" y="304"/>
                  <a:pt x="108" y="304"/>
                  <a:pt x="108" y="304"/>
                </a:cubicBezTo>
                <a:cubicBezTo>
                  <a:pt x="108" y="304"/>
                  <a:pt x="108" y="304"/>
                  <a:pt x="108" y="304"/>
                </a:cubicBezTo>
                <a:cubicBezTo>
                  <a:pt x="101" y="304"/>
                  <a:pt x="94" y="299"/>
                  <a:pt x="87" y="302"/>
                </a:cubicBezTo>
                <a:cubicBezTo>
                  <a:pt x="86" y="302"/>
                  <a:pt x="81" y="306"/>
                  <a:pt x="80" y="305"/>
                </a:cubicBezTo>
                <a:cubicBezTo>
                  <a:pt x="78" y="296"/>
                  <a:pt x="75" y="284"/>
                  <a:pt x="75" y="275"/>
                </a:cubicBezTo>
                <a:cubicBezTo>
                  <a:pt x="74" y="274"/>
                  <a:pt x="71" y="274"/>
                  <a:pt x="70" y="274"/>
                </a:cubicBezTo>
                <a:cubicBezTo>
                  <a:pt x="66" y="273"/>
                  <a:pt x="65" y="271"/>
                  <a:pt x="63" y="269"/>
                </a:cubicBezTo>
                <a:cubicBezTo>
                  <a:pt x="59" y="266"/>
                  <a:pt x="54" y="260"/>
                  <a:pt x="53" y="255"/>
                </a:cubicBezTo>
                <a:cubicBezTo>
                  <a:pt x="53" y="255"/>
                  <a:pt x="53" y="255"/>
                  <a:pt x="53" y="255"/>
                </a:cubicBezTo>
                <a:cubicBezTo>
                  <a:pt x="44" y="252"/>
                  <a:pt x="40" y="255"/>
                  <a:pt x="34" y="247"/>
                </a:cubicBezTo>
                <a:cubicBezTo>
                  <a:pt x="32" y="246"/>
                  <a:pt x="29" y="244"/>
                  <a:pt x="29" y="241"/>
                </a:cubicBezTo>
                <a:cubicBezTo>
                  <a:pt x="29" y="239"/>
                  <a:pt x="29" y="237"/>
                  <a:pt x="27" y="236"/>
                </a:cubicBezTo>
                <a:cubicBezTo>
                  <a:pt x="24" y="231"/>
                  <a:pt x="22" y="231"/>
                  <a:pt x="22" y="225"/>
                </a:cubicBezTo>
                <a:cubicBezTo>
                  <a:pt x="22" y="222"/>
                  <a:pt x="20" y="219"/>
                  <a:pt x="20" y="216"/>
                </a:cubicBezTo>
                <a:cubicBezTo>
                  <a:pt x="18" y="209"/>
                  <a:pt x="18" y="210"/>
                  <a:pt x="12" y="210"/>
                </a:cubicBezTo>
                <a:cubicBezTo>
                  <a:pt x="4" y="210"/>
                  <a:pt x="7" y="206"/>
                  <a:pt x="3" y="201"/>
                </a:cubicBezTo>
                <a:cubicBezTo>
                  <a:pt x="1" y="198"/>
                  <a:pt x="5" y="195"/>
                  <a:pt x="5" y="192"/>
                </a:cubicBezTo>
                <a:cubicBezTo>
                  <a:pt x="0" y="186"/>
                  <a:pt x="0" y="186"/>
                  <a:pt x="0" y="186"/>
                </a:cubicBezTo>
                <a:cubicBezTo>
                  <a:pt x="0" y="186"/>
                  <a:pt x="0" y="186"/>
                  <a:pt x="0" y="186"/>
                </a:cubicBezTo>
                <a:cubicBezTo>
                  <a:pt x="1" y="182"/>
                  <a:pt x="0" y="180"/>
                  <a:pt x="6" y="178"/>
                </a:cubicBezTo>
                <a:cubicBezTo>
                  <a:pt x="10" y="177"/>
                  <a:pt x="12" y="174"/>
                  <a:pt x="15" y="173"/>
                </a:cubicBezTo>
                <a:cubicBezTo>
                  <a:pt x="17" y="172"/>
                  <a:pt x="18" y="172"/>
                  <a:pt x="21" y="170"/>
                </a:cubicBezTo>
                <a:cubicBezTo>
                  <a:pt x="23" y="168"/>
                  <a:pt x="24" y="164"/>
                  <a:pt x="26" y="161"/>
                </a:cubicBezTo>
                <a:cubicBezTo>
                  <a:pt x="29" y="157"/>
                  <a:pt x="25" y="149"/>
                  <a:pt x="30" y="146"/>
                </a:cubicBezTo>
                <a:cubicBezTo>
                  <a:pt x="33" y="144"/>
                  <a:pt x="33" y="141"/>
                  <a:pt x="33" y="137"/>
                </a:cubicBezTo>
                <a:cubicBezTo>
                  <a:pt x="33" y="131"/>
                  <a:pt x="28" y="133"/>
                  <a:pt x="28" y="128"/>
                </a:cubicBezTo>
                <a:cubicBezTo>
                  <a:pt x="28" y="124"/>
                  <a:pt x="20" y="121"/>
                  <a:pt x="19" y="117"/>
                </a:cubicBezTo>
                <a:cubicBezTo>
                  <a:pt x="18" y="112"/>
                  <a:pt x="27" y="112"/>
                  <a:pt x="23" y="108"/>
                </a:cubicBezTo>
                <a:cubicBezTo>
                  <a:pt x="21" y="106"/>
                  <a:pt x="17" y="106"/>
                  <a:pt x="19" y="102"/>
                </a:cubicBezTo>
                <a:cubicBezTo>
                  <a:pt x="22" y="99"/>
                  <a:pt x="23" y="100"/>
                  <a:pt x="27" y="101"/>
                </a:cubicBezTo>
                <a:cubicBezTo>
                  <a:pt x="34" y="102"/>
                  <a:pt x="36" y="102"/>
                  <a:pt x="36" y="95"/>
                </a:cubicBezTo>
                <a:cubicBezTo>
                  <a:pt x="36" y="92"/>
                  <a:pt x="33" y="94"/>
                  <a:pt x="31" y="93"/>
                </a:cubicBezTo>
                <a:cubicBezTo>
                  <a:pt x="28" y="93"/>
                  <a:pt x="25" y="91"/>
                  <a:pt x="23" y="88"/>
                </a:cubicBezTo>
                <a:cubicBezTo>
                  <a:pt x="22" y="85"/>
                  <a:pt x="23" y="82"/>
                  <a:pt x="20" y="79"/>
                </a:cubicBezTo>
                <a:cubicBezTo>
                  <a:pt x="17" y="76"/>
                  <a:pt x="6" y="79"/>
                  <a:pt x="8" y="73"/>
                </a:cubicBezTo>
                <a:cubicBezTo>
                  <a:pt x="8" y="73"/>
                  <a:pt x="8" y="73"/>
                  <a:pt x="8" y="73"/>
                </a:cubicBezTo>
                <a:cubicBezTo>
                  <a:pt x="24" y="64"/>
                  <a:pt x="24" y="64"/>
                  <a:pt x="24" y="64"/>
                </a:cubicBezTo>
                <a:cubicBezTo>
                  <a:pt x="25" y="64"/>
                  <a:pt x="25" y="63"/>
                  <a:pt x="26" y="63"/>
                </a:cubicBezTo>
                <a:cubicBezTo>
                  <a:pt x="29" y="61"/>
                  <a:pt x="32" y="56"/>
                  <a:pt x="34" y="54"/>
                </a:cubicBezTo>
                <a:cubicBezTo>
                  <a:pt x="35" y="51"/>
                  <a:pt x="37" y="48"/>
                  <a:pt x="39" y="44"/>
                </a:cubicBezTo>
                <a:cubicBezTo>
                  <a:pt x="39" y="44"/>
                  <a:pt x="39" y="44"/>
                  <a:pt x="39" y="44"/>
                </a:cubicBezTo>
                <a:cubicBezTo>
                  <a:pt x="60" y="43"/>
                  <a:pt x="60" y="43"/>
                  <a:pt x="60" y="43"/>
                </a:cubicBezTo>
                <a:cubicBezTo>
                  <a:pt x="65" y="42"/>
                  <a:pt x="63" y="43"/>
                  <a:pt x="65" y="46"/>
                </a:cubicBezTo>
                <a:cubicBezTo>
                  <a:pt x="66" y="47"/>
                  <a:pt x="71" y="44"/>
                  <a:pt x="72" y="44"/>
                </a:cubicBezTo>
                <a:cubicBezTo>
                  <a:pt x="80" y="42"/>
                  <a:pt x="85" y="44"/>
                  <a:pt x="88" y="52"/>
                </a:cubicBezTo>
                <a:cubicBezTo>
                  <a:pt x="88" y="53"/>
                  <a:pt x="90" y="54"/>
                  <a:pt x="92" y="54"/>
                </a:cubicBezTo>
                <a:cubicBezTo>
                  <a:pt x="94" y="55"/>
                  <a:pt x="96" y="49"/>
                  <a:pt x="97" y="48"/>
                </a:cubicBezTo>
                <a:cubicBezTo>
                  <a:pt x="99" y="44"/>
                  <a:pt x="101" y="40"/>
                  <a:pt x="105" y="38"/>
                </a:cubicBezTo>
                <a:cubicBezTo>
                  <a:pt x="113" y="30"/>
                  <a:pt x="118" y="23"/>
                  <a:pt x="129" y="32"/>
                </a:cubicBezTo>
                <a:cubicBezTo>
                  <a:pt x="132" y="35"/>
                  <a:pt x="135" y="35"/>
                  <a:pt x="139" y="35"/>
                </a:cubicBezTo>
                <a:cubicBezTo>
                  <a:pt x="142" y="35"/>
                  <a:pt x="144" y="36"/>
                  <a:pt x="146" y="38"/>
                </a:cubicBezTo>
                <a:cubicBezTo>
                  <a:pt x="149" y="40"/>
                  <a:pt x="151" y="38"/>
                  <a:pt x="154" y="37"/>
                </a:cubicBezTo>
                <a:cubicBezTo>
                  <a:pt x="160" y="36"/>
                  <a:pt x="156" y="29"/>
                  <a:pt x="156" y="25"/>
                </a:cubicBezTo>
                <a:cubicBezTo>
                  <a:pt x="156" y="18"/>
                  <a:pt x="156" y="9"/>
                  <a:pt x="163" y="5"/>
                </a:cubicBezTo>
                <a:cubicBezTo>
                  <a:pt x="166" y="3"/>
                  <a:pt x="170" y="2"/>
                  <a:pt x="174" y="1"/>
                </a:cubicBezTo>
                <a:cubicBezTo>
                  <a:pt x="177" y="1"/>
                  <a:pt x="183" y="2"/>
                  <a:pt x="186"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8" name="Freeform 76"/>
          <p:cNvSpPr>
            <a:spLocks/>
          </p:cNvSpPr>
          <p:nvPr/>
        </p:nvSpPr>
        <p:spPr bwMode="auto">
          <a:xfrm>
            <a:off x="3946935" y="2786121"/>
            <a:ext cx="927331" cy="792043"/>
          </a:xfrm>
          <a:custGeom>
            <a:avLst/>
            <a:gdLst/>
            <a:ahLst/>
            <a:cxnLst>
              <a:cxn ang="0">
                <a:pos x="40" y="5"/>
              </a:cxn>
              <a:cxn ang="0">
                <a:pos x="50" y="0"/>
              </a:cxn>
              <a:cxn ang="0">
                <a:pos x="76" y="15"/>
              </a:cxn>
              <a:cxn ang="0">
                <a:pos x="89" y="13"/>
              </a:cxn>
              <a:cxn ang="0">
                <a:pos x="109" y="18"/>
              </a:cxn>
              <a:cxn ang="0">
                <a:pos x="123" y="18"/>
              </a:cxn>
              <a:cxn ang="0">
                <a:pos x="126" y="26"/>
              </a:cxn>
              <a:cxn ang="0">
                <a:pos x="145" y="53"/>
              </a:cxn>
              <a:cxn ang="0">
                <a:pos x="157" y="66"/>
              </a:cxn>
              <a:cxn ang="0">
                <a:pos x="172" y="63"/>
              </a:cxn>
              <a:cxn ang="0">
                <a:pos x="203" y="59"/>
              </a:cxn>
              <a:cxn ang="0">
                <a:pos x="225" y="50"/>
              </a:cxn>
              <a:cxn ang="0">
                <a:pos x="229" y="53"/>
              </a:cxn>
              <a:cxn ang="0">
                <a:pos x="229" y="53"/>
              </a:cxn>
              <a:cxn ang="0">
                <a:pos x="239" y="59"/>
              </a:cxn>
              <a:cxn ang="0">
                <a:pos x="255" y="61"/>
              </a:cxn>
              <a:cxn ang="0">
                <a:pos x="262" y="68"/>
              </a:cxn>
              <a:cxn ang="0">
                <a:pos x="271" y="81"/>
              </a:cxn>
              <a:cxn ang="0">
                <a:pos x="283" y="107"/>
              </a:cxn>
              <a:cxn ang="0">
                <a:pos x="303" y="112"/>
              </a:cxn>
              <a:cxn ang="0">
                <a:pos x="303" y="112"/>
              </a:cxn>
              <a:cxn ang="0">
                <a:pos x="299" y="114"/>
              </a:cxn>
              <a:cxn ang="0">
                <a:pos x="292" y="129"/>
              </a:cxn>
              <a:cxn ang="0">
                <a:pos x="273" y="136"/>
              </a:cxn>
              <a:cxn ang="0">
                <a:pos x="257" y="157"/>
              </a:cxn>
              <a:cxn ang="0">
                <a:pos x="256" y="177"/>
              </a:cxn>
              <a:cxn ang="0">
                <a:pos x="246" y="205"/>
              </a:cxn>
              <a:cxn ang="0">
                <a:pos x="251" y="210"/>
              </a:cxn>
              <a:cxn ang="0">
                <a:pos x="258" y="218"/>
              </a:cxn>
              <a:cxn ang="0">
                <a:pos x="261" y="229"/>
              </a:cxn>
              <a:cxn ang="0">
                <a:pos x="261" y="229"/>
              </a:cxn>
              <a:cxn ang="0">
                <a:pos x="256" y="239"/>
              </a:cxn>
              <a:cxn ang="0">
                <a:pos x="248" y="248"/>
              </a:cxn>
              <a:cxn ang="0">
                <a:pos x="246" y="249"/>
              </a:cxn>
              <a:cxn ang="0">
                <a:pos x="230" y="258"/>
              </a:cxn>
              <a:cxn ang="0">
                <a:pos x="230" y="258"/>
              </a:cxn>
              <a:cxn ang="0">
                <a:pos x="207" y="253"/>
              </a:cxn>
              <a:cxn ang="0">
                <a:pos x="207" y="253"/>
              </a:cxn>
              <a:cxn ang="0">
                <a:pos x="207" y="248"/>
              </a:cxn>
              <a:cxn ang="0">
                <a:pos x="204" y="245"/>
              </a:cxn>
              <a:cxn ang="0">
                <a:pos x="202" y="236"/>
              </a:cxn>
              <a:cxn ang="0">
                <a:pos x="196" y="224"/>
              </a:cxn>
              <a:cxn ang="0">
                <a:pos x="171" y="211"/>
              </a:cxn>
              <a:cxn ang="0">
                <a:pos x="152" y="205"/>
              </a:cxn>
              <a:cxn ang="0">
                <a:pos x="148" y="197"/>
              </a:cxn>
              <a:cxn ang="0">
                <a:pos x="135" y="199"/>
              </a:cxn>
              <a:cxn ang="0">
                <a:pos x="120" y="198"/>
              </a:cxn>
              <a:cxn ang="0">
                <a:pos x="115" y="214"/>
              </a:cxn>
              <a:cxn ang="0">
                <a:pos x="99" y="211"/>
              </a:cxn>
              <a:cxn ang="0">
                <a:pos x="84" y="186"/>
              </a:cxn>
              <a:cxn ang="0">
                <a:pos x="65" y="183"/>
              </a:cxn>
              <a:cxn ang="0">
                <a:pos x="57" y="175"/>
              </a:cxn>
              <a:cxn ang="0">
                <a:pos x="41" y="172"/>
              </a:cxn>
              <a:cxn ang="0">
                <a:pos x="25" y="168"/>
              </a:cxn>
              <a:cxn ang="0">
                <a:pos x="15" y="143"/>
              </a:cxn>
              <a:cxn ang="0">
                <a:pos x="1" y="121"/>
              </a:cxn>
              <a:cxn ang="0">
                <a:pos x="7" y="108"/>
              </a:cxn>
              <a:cxn ang="0">
                <a:pos x="25" y="98"/>
              </a:cxn>
              <a:cxn ang="0">
                <a:pos x="46" y="95"/>
              </a:cxn>
              <a:cxn ang="0">
                <a:pos x="56" y="62"/>
              </a:cxn>
              <a:cxn ang="0">
                <a:pos x="53" y="36"/>
              </a:cxn>
              <a:cxn ang="0">
                <a:pos x="45" y="17"/>
              </a:cxn>
              <a:cxn ang="0">
                <a:pos x="40" y="5"/>
              </a:cxn>
            </a:cxnLst>
            <a:rect l="0" t="0" r="r" b="b"/>
            <a:pathLst>
              <a:path w="303" h="258">
                <a:moveTo>
                  <a:pt x="40" y="5"/>
                </a:moveTo>
                <a:cubicBezTo>
                  <a:pt x="50" y="0"/>
                  <a:pt x="50" y="0"/>
                  <a:pt x="50" y="0"/>
                </a:cubicBezTo>
                <a:cubicBezTo>
                  <a:pt x="62" y="2"/>
                  <a:pt x="65" y="10"/>
                  <a:pt x="76" y="15"/>
                </a:cubicBezTo>
                <a:cubicBezTo>
                  <a:pt x="81" y="18"/>
                  <a:pt x="85" y="14"/>
                  <a:pt x="89" y="13"/>
                </a:cubicBezTo>
                <a:cubicBezTo>
                  <a:pt x="95" y="11"/>
                  <a:pt x="98" y="23"/>
                  <a:pt x="109" y="18"/>
                </a:cubicBezTo>
                <a:cubicBezTo>
                  <a:pt x="114" y="16"/>
                  <a:pt x="118" y="14"/>
                  <a:pt x="123" y="18"/>
                </a:cubicBezTo>
                <a:cubicBezTo>
                  <a:pt x="127" y="21"/>
                  <a:pt x="127" y="21"/>
                  <a:pt x="126" y="26"/>
                </a:cubicBezTo>
                <a:cubicBezTo>
                  <a:pt x="124" y="36"/>
                  <a:pt x="140" y="44"/>
                  <a:pt x="145" y="53"/>
                </a:cubicBezTo>
                <a:cubicBezTo>
                  <a:pt x="145" y="55"/>
                  <a:pt x="155" y="65"/>
                  <a:pt x="157" y="66"/>
                </a:cubicBezTo>
                <a:cubicBezTo>
                  <a:pt x="161" y="67"/>
                  <a:pt x="167" y="63"/>
                  <a:pt x="172" y="63"/>
                </a:cubicBezTo>
                <a:cubicBezTo>
                  <a:pt x="184" y="64"/>
                  <a:pt x="192" y="61"/>
                  <a:pt x="203" y="59"/>
                </a:cubicBezTo>
                <a:cubicBezTo>
                  <a:pt x="212" y="58"/>
                  <a:pt x="215" y="50"/>
                  <a:pt x="225" y="50"/>
                </a:cubicBezTo>
                <a:cubicBezTo>
                  <a:pt x="229" y="53"/>
                  <a:pt x="229" y="53"/>
                  <a:pt x="229" y="53"/>
                </a:cubicBezTo>
                <a:cubicBezTo>
                  <a:pt x="229" y="53"/>
                  <a:pt x="229" y="53"/>
                  <a:pt x="229" y="53"/>
                </a:cubicBezTo>
                <a:cubicBezTo>
                  <a:pt x="239" y="59"/>
                  <a:pt x="239" y="59"/>
                  <a:pt x="239" y="59"/>
                </a:cubicBezTo>
                <a:cubicBezTo>
                  <a:pt x="244" y="60"/>
                  <a:pt x="251" y="60"/>
                  <a:pt x="255" y="61"/>
                </a:cubicBezTo>
                <a:cubicBezTo>
                  <a:pt x="259" y="62"/>
                  <a:pt x="259" y="65"/>
                  <a:pt x="262" y="68"/>
                </a:cubicBezTo>
                <a:cubicBezTo>
                  <a:pt x="269" y="75"/>
                  <a:pt x="271" y="70"/>
                  <a:pt x="271" y="81"/>
                </a:cubicBezTo>
                <a:cubicBezTo>
                  <a:pt x="271" y="88"/>
                  <a:pt x="278" y="102"/>
                  <a:pt x="283" y="107"/>
                </a:cubicBezTo>
                <a:cubicBezTo>
                  <a:pt x="288" y="112"/>
                  <a:pt x="303" y="101"/>
                  <a:pt x="303" y="112"/>
                </a:cubicBezTo>
                <a:cubicBezTo>
                  <a:pt x="303" y="112"/>
                  <a:pt x="303" y="112"/>
                  <a:pt x="303" y="112"/>
                </a:cubicBezTo>
                <a:cubicBezTo>
                  <a:pt x="299" y="114"/>
                  <a:pt x="299" y="114"/>
                  <a:pt x="299" y="114"/>
                </a:cubicBezTo>
                <a:cubicBezTo>
                  <a:pt x="295" y="118"/>
                  <a:pt x="295" y="124"/>
                  <a:pt x="292" y="129"/>
                </a:cubicBezTo>
                <a:cubicBezTo>
                  <a:pt x="289" y="135"/>
                  <a:pt x="280" y="137"/>
                  <a:pt x="273" y="136"/>
                </a:cubicBezTo>
                <a:cubicBezTo>
                  <a:pt x="262" y="134"/>
                  <a:pt x="258" y="147"/>
                  <a:pt x="257" y="157"/>
                </a:cubicBezTo>
                <a:cubicBezTo>
                  <a:pt x="257" y="161"/>
                  <a:pt x="258" y="174"/>
                  <a:pt x="256" y="177"/>
                </a:cubicBezTo>
                <a:cubicBezTo>
                  <a:pt x="256" y="188"/>
                  <a:pt x="254" y="197"/>
                  <a:pt x="246" y="205"/>
                </a:cubicBezTo>
                <a:cubicBezTo>
                  <a:pt x="244" y="207"/>
                  <a:pt x="250" y="209"/>
                  <a:pt x="251" y="210"/>
                </a:cubicBezTo>
                <a:cubicBezTo>
                  <a:pt x="254" y="211"/>
                  <a:pt x="258" y="215"/>
                  <a:pt x="258" y="218"/>
                </a:cubicBezTo>
                <a:cubicBezTo>
                  <a:pt x="261" y="229"/>
                  <a:pt x="261" y="229"/>
                  <a:pt x="261" y="229"/>
                </a:cubicBezTo>
                <a:cubicBezTo>
                  <a:pt x="261" y="229"/>
                  <a:pt x="261" y="229"/>
                  <a:pt x="261" y="229"/>
                </a:cubicBezTo>
                <a:cubicBezTo>
                  <a:pt x="259" y="233"/>
                  <a:pt x="257" y="236"/>
                  <a:pt x="256" y="239"/>
                </a:cubicBezTo>
                <a:cubicBezTo>
                  <a:pt x="254" y="241"/>
                  <a:pt x="251" y="246"/>
                  <a:pt x="248" y="248"/>
                </a:cubicBezTo>
                <a:cubicBezTo>
                  <a:pt x="247" y="248"/>
                  <a:pt x="247" y="249"/>
                  <a:pt x="246" y="249"/>
                </a:cubicBezTo>
                <a:cubicBezTo>
                  <a:pt x="230" y="258"/>
                  <a:pt x="230" y="258"/>
                  <a:pt x="230" y="258"/>
                </a:cubicBezTo>
                <a:cubicBezTo>
                  <a:pt x="230" y="258"/>
                  <a:pt x="230" y="258"/>
                  <a:pt x="230" y="258"/>
                </a:cubicBezTo>
                <a:cubicBezTo>
                  <a:pt x="207" y="253"/>
                  <a:pt x="207" y="253"/>
                  <a:pt x="207" y="253"/>
                </a:cubicBezTo>
                <a:cubicBezTo>
                  <a:pt x="207" y="253"/>
                  <a:pt x="207" y="253"/>
                  <a:pt x="207" y="253"/>
                </a:cubicBezTo>
                <a:cubicBezTo>
                  <a:pt x="207" y="251"/>
                  <a:pt x="207" y="249"/>
                  <a:pt x="207" y="248"/>
                </a:cubicBezTo>
                <a:cubicBezTo>
                  <a:pt x="206" y="247"/>
                  <a:pt x="204" y="246"/>
                  <a:pt x="204" y="245"/>
                </a:cubicBezTo>
                <a:cubicBezTo>
                  <a:pt x="202" y="243"/>
                  <a:pt x="200" y="239"/>
                  <a:pt x="202" y="236"/>
                </a:cubicBezTo>
                <a:cubicBezTo>
                  <a:pt x="202" y="227"/>
                  <a:pt x="208" y="227"/>
                  <a:pt x="196" y="224"/>
                </a:cubicBezTo>
                <a:cubicBezTo>
                  <a:pt x="186" y="222"/>
                  <a:pt x="180" y="214"/>
                  <a:pt x="171" y="211"/>
                </a:cubicBezTo>
                <a:cubicBezTo>
                  <a:pt x="165" y="209"/>
                  <a:pt x="156" y="209"/>
                  <a:pt x="152" y="205"/>
                </a:cubicBezTo>
                <a:cubicBezTo>
                  <a:pt x="151" y="203"/>
                  <a:pt x="149" y="198"/>
                  <a:pt x="148" y="197"/>
                </a:cubicBezTo>
                <a:cubicBezTo>
                  <a:pt x="145" y="195"/>
                  <a:pt x="137" y="199"/>
                  <a:pt x="135" y="199"/>
                </a:cubicBezTo>
                <a:cubicBezTo>
                  <a:pt x="129" y="201"/>
                  <a:pt x="125" y="197"/>
                  <a:pt x="120" y="198"/>
                </a:cubicBezTo>
                <a:cubicBezTo>
                  <a:pt x="106" y="203"/>
                  <a:pt x="117" y="205"/>
                  <a:pt x="115" y="214"/>
                </a:cubicBezTo>
                <a:cubicBezTo>
                  <a:pt x="115" y="216"/>
                  <a:pt x="101" y="212"/>
                  <a:pt x="99" y="211"/>
                </a:cubicBezTo>
                <a:cubicBezTo>
                  <a:pt x="90" y="205"/>
                  <a:pt x="79" y="199"/>
                  <a:pt x="84" y="186"/>
                </a:cubicBezTo>
                <a:cubicBezTo>
                  <a:pt x="88" y="176"/>
                  <a:pt x="70" y="183"/>
                  <a:pt x="65" y="183"/>
                </a:cubicBezTo>
                <a:cubicBezTo>
                  <a:pt x="58" y="184"/>
                  <a:pt x="60" y="179"/>
                  <a:pt x="57" y="175"/>
                </a:cubicBezTo>
                <a:cubicBezTo>
                  <a:pt x="53" y="170"/>
                  <a:pt x="46" y="173"/>
                  <a:pt x="41" y="172"/>
                </a:cubicBezTo>
                <a:cubicBezTo>
                  <a:pt x="35" y="171"/>
                  <a:pt x="31" y="169"/>
                  <a:pt x="25" y="168"/>
                </a:cubicBezTo>
                <a:cubicBezTo>
                  <a:pt x="17" y="165"/>
                  <a:pt x="17" y="150"/>
                  <a:pt x="15" y="143"/>
                </a:cubicBezTo>
                <a:cubicBezTo>
                  <a:pt x="13" y="135"/>
                  <a:pt x="2" y="130"/>
                  <a:pt x="1" y="121"/>
                </a:cubicBezTo>
                <a:cubicBezTo>
                  <a:pt x="0" y="113"/>
                  <a:pt x="4" y="114"/>
                  <a:pt x="7" y="108"/>
                </a:cubicBezTo>
                <a:cubicBezTo>
                  <a:pt x="25" y="98"/>
                  <a:pt x="25" y="98"/>
                  <a:pt x="25" y="98"/>
                </a:cubicBezTo>
                <a:cubicBezTo>
                  <a:pt x="32" y="94"/>
                  <a:pt x="37" y="94"/>
                  <a:pt x="46" y="95"/>
                </a:cubicBezTo>
                <a:cubicBezTo>
                  <a:pt x="60" y="95"/>
                  <a:pt x="59" y="72"/>
                  <a:pt x="56" y="62"/>
                </a:cubicBezTo>
                <a:cubicBezTo>
                  <a:pt x="56" y="53"/>
                  <a:pt x="52" y="45"/>
                  <a:pt x="53" y="36"/>
                </a:cubicBezTo>
                <a:cubicBezTo>
                  <a:pt x="55" y="26"/>
                  <a:pt x="52" y="23"/>
                  <a:pt x="45" y="17"/>
                </a:cubicBezTo>
                <a:cubicBezTo>
                  <a:pt x="41" y="14"/>
                  <a:pt x="41" y="11"/>
                  <a:pt x="40" y="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9" name="Freeform 77"/>
          <p:cNvSpPr>
            <a:spLocks/>
          </p:cNvSpPr>
          <p:nvPr/>
        </p:nvSpPr>
        <p:spPr bwMode="auto">
          <a:xfrm>
            <a:off x="3538615" y="2803338"/>
            <a:ext cx="1042939" cy="942089"/>
          </a:xfrm>
          <a:custGeom>
            <a:avLst/>
            <a:gdLst/>
            <a:ahLst/>
            <a:cxnLst>
              <a:cxn ang="0">
                <a:pos x="178" y="12"/>
              </a:cxn>
              <a:cxn ang="0">
                <a:pos x="189" y="57"/>
              </a:cxn>
              <a:cxn ang="0">
                <a:pos x="158" y="93"/>
              </a:cxn>
              <a:cxn ang="0">
                <a:pos x="134" y="116"/>
              </a:cxn>
              <a:cxn ang="0">
                <a:pos x="158" y="163"/>
              </a:cxn>
              <a:cxn ang="0">
                <a:pos x="190" y="170"/>
              </a:cxn>
              <a:cxn ang="0">
                <a:pos x="217" y="181"/>
              </a:cxn>
              <a:cxn ang="0">
                <a:pos x="248" y="209"/>
              </a:cxn>
              <a:cxn ang="0">
                <a:pos x="268" y="194"/>
              </a:cxn>
              <a:cxn ang="0">
                <a:pos x="285" y="200"/>
              </a:cxn>
              <a:cxn ang="0">
                <a:pos x="329" y="219"/>
              </a:cxn>
              <a:cxn ang="0">
                <a:pos x="337" y="240"/>
              </a:cxn>
              <a:cxn ang="0">
                <a:pos x="340" y="248"/>
              </a:cxn>
              <a:cxn ang="0">
                <a:pos x="335" y="251"/>
              </a:cxn>
              <a:cxn ang="0">
                <a:pos x="311" y="256"/>
              </a:cxn>
              <a:cxn ang="0">
                <a:pos x="259" y="271"/>
              </a:cxn>
              <a:cxn ang="0">
                <a:pos x="215" y="275"/>
              </a:cxn>
              <a:cxn ang="0">
                <a:pos x="193" y="274"/>
              </a:cxn>
              <a:cxn ang="0">
                <a:pos x="166" y="301"/>
              </a:cxn>
              <a:cxn ang="0">
                <a:pos x="159" y="293"/>
              </a:cxn>
              <a:cxn ang="0">
                <a:pos x="124" y="260"/>
              </a:cxn>
              <a:cxn ang="0">
                <a:pos x="84" y="237"/>
              </a:cxn>
              <a:cxn ang="0">
                <a:pos x="56" y="251"/>
              </a:cxn>
              <a:cxn ang="0">
                <a:pos x="8" y="216"/>
              </a:cxn>
              <a:cxn ang="0">
                <a:pos x="17" y="201"/>
              </a:cxn>
              <a:cxn ang="0">
                <a:pos x="34" y="202"/>
              </a:cxn>
              <a:cxn ang="0">
                <a:pos x="27" y="170"/>
              </a:cxn>
              <a:cxn ang="0">
                <a:pos x="63" y="174"/>
              </a:cxn>
              <a:cxn ang="0">
                <a:pos x="68" y="198"/>
              </a:cxn>
              <a:cxn ang="0">
                <a:pos x="112" y="195"/>
              </a:cxn>
              <a:cxn ang="0">
                <a:pos x="106" y="179"/>
              </a:cxn>
              <a:cxn ang="0">
                <a:pos x="76" y="128"/>
              </a:cxn>
              <a:cxn ang="0">
                <a:pos x="106" y="112"/>
              </a:cxn>
              <a:cxn ang="0">
                <a:pos x="108" y="91"/>
              </a:cxn>
              <a:cxn ang="0">
                <a:pos x="96" y="53"/>
              </a:cxn>
              <a:cxn ang="0">
                <a:pos x="82" y="43"/>
              </a:cxn>
              <a:cxn ang="0">
                <a:pos x="103" y="23"/>
              </a:cxn>
              <a:cxn ang="0">
                <a:pos x="138" y="4"/>
              </a:cxn>
              <a:cxn ang="0">
                <a:pos x="173" y="0"/>
              </a:cxn>
            </a:cxnLst>
            <a:rect l="0" t="0" r="r" b="b"/>
            <a:pathLst>
              <a:path w="341" h="308">
                <a:moveTo>
                  <a:pt x="173" y="0"/>
                </a:moveTo>
                <a:cubicBezTo>
                  <a:pt x="174" y="6"/>
                  <a:pt x="174" y="9"/>
                  <a:pt x="178" y="12"/>
                </a:cubicBezTo>
                <a:cubicBezTo>
                  <a:pt x="185" y="18"/>
                  <a:pt x="188" y="21"/>
                  <a:pt x="186" y="31"/>
                </a:cubicBezTo>
                <a:cubicBezTo>
                  <a:pt x="185" y="40"/>
                  <a:pt x="189" y="48"/>
                  <a:pt x="189" y="57"/>
                </a:cubicBezTo>
                <a:cubicBezTo>
                  <a:pt x="192" y="67"/>
                  <a:pt x="193" y="90"/>
                  <a:pt x="179" y="90"/>
                </a:cubicBezTo>
                <a:cubicBezTo>
                  <a:pt x="170" y="89"/>
                  <a:pt x="165" y="89"/>
                  <a:pt x="158" y="93"/>
                </a:cubicBezTo>
                <a:cubicBezTo>
                  <a:pt x="140" y="103"/>
                  <a:pt x="140" y="103"/>
                  <a:pt x="140" y="103"/>
                </a:cubicBezTo>
                <a:cubicBezTo>
                  <a:pt x="137" y="109"/>
                  <a:pt x="133" y="108"/>
                  <a:pt x="134" y="116"/>
                </a:cubicBezTo>
                <a:cubicBezTo>
                  <a:pt x="135" y="125"/>
                  <a:pt x="146" y="130"/>
                  <a:pt x="148" y="138"/>
                </a:cubicBezTo>
                <a:cubicBezTo>
                  <a:pt x="150" y="145"/>
                  <a:pt x="150" y="160"/>
                  <a:pt x="158" y="163"/>
                </a:cubicBezTo>
                <a:cubicBezTo>
                  <a:pt x="164" y="164"/>
                  <a:pt x="168" y="166"/>
                  <a:pt x="174" y="167"/>
                </a:cubicBezTo>
                <a:cubicBezTo>
                  <a:pt x="179" y="168"/>
                  <a:pt x="186" y="165"/>
                  <a:pt x="190" y="170"/>
                </a:cubicBezTo>
                <a:cubicBezTo>
                  <a:pt x="193" y="174"/>
                  <a:pt x="191" y="179"/>
                  <a:pt x="198" y="178"/>
                </a:cubicBezTo>
                <a:cubicBezTo>
                  <a:pt x="203" y="178"/>
                  <a:pt x="221" y="171"/>
                  <a:pt x="217" y="181"/>
                </a:cubicBezTo>
                <a:cubicBezTo>
                  <a:pt x="212" y="194"/>
                  <a:pt x="223" y="200"/>
                  <a:pt x="232" y="206"/>
                </a:cubicBezTo>
                <a:cubicBezTo>
                  <a:pt x="234" y="207"/>
                  <a:pt x="248" y="211"/>
                  <a:pt x="248" y="209"/>
                </a:cubicBezTo>
                <a:cubicBezTo>
                  <a:pt x="250" y="200"/>
                  <a:pt x="239" y="198"/>
                  <a:pt x="253" y="193"/>
                </a:cubicBezTo>
                <a:cubicBezTo>
                  <a:pt x="258" y="192"/>
                  <a:pt x="262" y="196"/>
                  <a:pt x="268" y="194"/>
                </a:cubicBezTo>
                <a:cubicBezTo>
                  <a:pt x="270" y="194"/>
                  <a:pt x="278" y="190"/>
                  <a:pt x="281" y="192"/>
                </a:cubicBezTo>
                <a:cubicBezTo>
                  <a:pt x="282" y="193"/>
                  <a:pt x="284" y="198"/>
                  <a:pt x="285" y="200"/>
                </a:cubicBezTo>
                <a:cubicBezTo>
                  <a:pt x="289" y="204"/>
                  <a:pt x="298" y="204"/>
                  <a:pt x="304" y="206"/>
                </a:cubicBezTo>
                <a:cubicBezTo>
                  <a:pt x="313" y="209"/>
                  <a:pt x="319" y="217"/>
                  <a:pt x="329" y="219"/>
                </a:cubicBezTo>
                <a:cubicBezTo>
                  <a:pt x="341" y="222"/>
                  <a:pt x="335" y="222"/>
                  <a:pt x="335" y="231"/>
                </a:cubicBezTo>
                <a:cubicBezTo>
                  <a:pt x="333" y="234"/>
                  <a:pt x="335" y="238"/>
                  <a:pt x="337" y="240"/>
                </a:cubicBezTo>
                <a:cubicBezTo>
                  <a:pt x="337" y="241"/>
                  <a:pt x="339" y="242"/>
                  <a:pt x="340" y="243"/>
                </a:cubicBezTo>
                <a:cubicBezTo>
                  <a:pt x="340" y="244"/>
                  <a:pt x="340" y="246"/>
                  <a:pt x="340" y="248"/>
                </a:cubicBezTo>
                <a:cubicBezTo>
                  <a:pt x="340" y="248"/>
                  <a:pt x="340" y="248"/>
                  <a:pt x="340" y="248"/>
                </a:cubicBezTo>
                <a:cubicBezTo>
                  <a:pt x="335" y="251"/>
                  <a:pt x="335" y="251"/>
                  <a:pt x="335" y="251"/>
                </a:cubicBezTo>
                <a:cubicBezTo>
                  <a:pt x="331" y="253"/>
                  <a:pt x="324" y="252"/>
                  <a:pt x="320" y="250"/>
                </a:cubicBezTo>
                <a:cubicBezTo>
                  <a:pt x="315" y="247"/>
                  <a:pt x="314" y="252"/>
                  <a:pt x="311" y="256"/>
                </a:cubicBezTo>
                <a:cubicBezTo>
                  <a:pt x="305" y="266"/>
                  <a:pt x="288" y="267"/>
                  <a:pt x="278" y="267"/>
                </a:cubicBezTo>
                <a:cubicBezTo>
                  <a:pt x="269" y="267"/>
                  <a:pt x="269" y="276"/>
                  <a:pt x="259" y="271"/>
                </a:cubicBezTo>
                <a:cubicBezTo>
                  <a:pt x="253" y="270"/>
                  <a:pt x="242" y="275"/>
                  <a:pt x="236" y="277"/>
                </a:cubicBezTo>
                <a:cubicBezTo>
                  <a:pt x="228" y="279"/>
                  <a:pt x="222" y="274"/>
                  <a:pt x="215" y="275"/>
                </a:cubicBezTo>
                <a:cubicBezTo>
                  <a:pt x="209" y="276"/>
                  <a:pt x="207" y="276"/>
                  <a:pt x="205" y="271"/>
                </a:cubicBezTo>
                <a:cubicBezTo>
                  <a:pt x="203" y="265"/>
                  <a:pt x="195" y="271"/>
                  <a:pt x="193" y="274"/>
                </a:cubicBezTo>
                <a:cubicBezTo>
                  <a:pt x="190" y="278"/>
                  <a:pt x="182" y="287"/>
                  <a:pt x="182" y="292"/>
                </a:cubicBezTo>
                <a:cubicBezTo>
                  <a:pt x="182" y="304"/>
                  <a:pt x="176" y="308"/>
                  <a:pt x="166" y="301"/>
                </a:cubicBezTo>
                <a:cubicBezTo>
                  <a:pt x="159" y="293"/>
                  <a:pt x="159" y="293"/>
                  <a:pt x="159" y="293"/>
                </a:cubicBezTo>
                <a:cubicBezTo>
                  <a:pt x="159" y="293"/>
                  <a:pt x="159" y="293"/>
                  <a:pt x="159" y="293"/>
                </a:cubicBezTo>
                <a:cubicBezTo>
                  <a:pt x="161" y="289"/>
                  <a:pt x="161" y="277"/>
                  <a:pt x="156" y="275"/>
                </a:cubicBezTo>
                <a:cubicBezTo>
                  <a:pt x="142" y="268"/>
                  <a:pt x="136" y="275"/>
                  <a:pt x="124" y="260"/>
                </a:cubicBezTo>
                <a:cubicBezTo>
                  <a:pt x="98" y="251"/>
                  <a:pt x="99" y="278"/>
                  <a:pt x="93" y="245"/>
                </a:cubicBezTo>
                <a:cubicBezTo>
                  <a:pt x="91" y="236"/>
                  <a:pt x="87" y="242"/>
                  <a:pt x="84" y="237"/>
                </a:cubicBezTo>
                <a:cubicBezTo>
                  <a:pt x="79" y="229"/>
                  <a:pt x="83" y="230"/>
                  <a:pt x="69" y="230"/>
                </a:cubicBezTo>
                <a:cubicBezTo>
                  <a:pt x="56" y="230"/>
                  <a:pt x="66" y="254"/>
                  <a:pt x="56" y="251"/>
                </a:cubicBezTo>
                <a:cubicBezTo>
                  <a:pt x="46" y="248"/>
                  <a:pt x="39" y="228"/>
                  <a:pt x="26" y="227"/>
                </a:cubicBezTo>
                <a:cubicBezTo>
                  <a:pt x="10" y="226"/>
                  <a:pt x="19" y="221"/>
                  <a:pt x="8" y="216"/>
                </a:cubicBezTo>
                <a:cubicBezTo>
                  <a:pt x="5" y="215"/>
                  <a:pt x="0" y="214"/>
                  <a:pt x="7" y="211"/>
                </a:cubicBezTo>
                <a:cubicBezTo>
                  <a:pt x="13" y="208"/>
                  <a:pt x="12" y="188"/>
                  <a:pt x="17" y="201"/>
                </a:cubicBezTo>
                <a:cubicBezTo>
                  <a:pt x="18" y="203"/>
                  <a:pt x="19" y="211"/>
                  <a:pt x="24" y="207"/>
                </a:cubicBezTo>
                <a:cubicBezTo>
                  <a:pt x="28" y="203"/>
                  <a:pt x="32" y="205"/>
                  <a:pt x="34" y="202"/>
                </a:cubicBezTo>
                <a:cubicBezTo>
                  <a:pt x="39" y="198"/>
                  <a:pt x="45" y="176"/>
                  <a:pt x="32" y="179"/>
                </a:cubicBezTo>
                <a:cubicBezTo>
                  <a:pt x="23" y="181"/>
                  <a:pt x="30" y="175"/>
                  <a:pt x="27" y="170"/>
                </a:cubicBezTo>
                <a:cubicBezTo>
                  <a:pt x="20" y="157"/>
                  <a:pt x="16" y="139"/>
                  <a:pt x="36" y="140"/>
                </a:cubicBezTo>
                <a:cubicBezTo>
                  <a:pt x="46" y="141"/>
                  <a:pt x="58" y="166"/>
                  <a:pt x="63" y="174"/>
                </a:cubicBezTo>
                <a:cubicBezTo>
                  <a:pt x="68" y="183"/>
                  <a:pt x="54" y="182"/>
                  <a:pt x="60" y="190"/>
                </a:cubicBezTo>
                <a:cubicBezTo>
                  <a:pt x="64" y="194"/>
                  <a:pt x="68" y="213"/>
                  <a:pt x="68" y="198"/>
                </a:cubicBezTo>
                <a:cubicBezTo>
                  <a:pt x="68" y="188"/>
                  <a:pt x="80" y="181"/>
                  <a:pt x="81" y="195"/>
                </a:cubicBezTo>
                <a:cubicBezTo>
                  <a:pt x="82" y="206"/>
                  <a:pt x="107" y="197"/>
                  <a:pt x="112" y="195"/>
                </a:cubicBezTo>
                <a:cubicBezTo>
                  <a:pt x="126" y="190"/>
                  <a:pt x="132" y="194"/>
                  <a:pt x="143" y="183"/>
                </a:cubicBezTo>
                <a:cubicBezTo>
                  <a:pt x="132" y="183"/>
                  <a:pt x="111" y="187"/>
                  <a:pt x="106" y="179"/>
                </a:cubicBezTo>
                <a:cubicBezTo>
                  <a:pt x="100" y="168"/>
                  <a:pt x="93" y="158"/>
                  <a:pt x="83" y="150"/>
                </a:cubicBezTo>
                <a:cubicBezTo>
                  <a:pt x="81" y="148"/>
                  <a:pt x="75" y="129"/>
                  <a:pt x="76" y="128"/>
                </a:cubicBezTo>
                <a:cubicBezTo>
                  <a:pt x="82" y="122"/>
                  <a:pt x="94" y="127"/>
                  <a:pt x="101" y="126"/>
                </a:cubicBezTo>
                <a:cubicBezTo>
                  <a:pt x="113" y="124"/>
                  <a:pt x="96" y="116"/>
                  <a:pt x="106" y="112"/>
                </a:cubicBezTo>
                <a:cubicBezTo>
                  <a:pt x="115" y="108"/>
                  <a:pt x="125" y="107"/>
                  <a:pt x="125" y="96"/>
                </a:cubicBezTo>
                <a:cubicBezTo>
                  <a:pt x="125" y="92"/>
                  <a:pt x="112" y="92"/>
                  <a:pt x="108" y="91"/>
                </a:cubicBezTo>
                <a:cubicBezTo>
                  <a:pt x="107" y="89"/>
                  <a:pt x="89" y="94"/>
                  <a:pt x="84" y="77"/>
                </a:cubicBezTo>
                <a:cubicBezTo>
                  <a:pt x="80" y="62"/>
                  <a:pt x="109" y="73"/>
                  <a:pt x="96" y="53"/>
                </a:cubicBezTo>
                <a:cubicBezTo>
                  <a:pt x="92" y="46"/>
                  <a:pt x="85" y="48"/>
                  <a:pt x="82" y="43"/>
                </a:cubicBezTo>
                <a:cubicBezTo>
                  <a:pt x="82" y="43"/>
                  <a:pt x="82" y="43"/>
                  <a:pt x="82" y="43"/>
                </a:cubicBezTo>
                <a:cubicBezTo>
                  <a:pt x="94" y="31"/>
                  <a:pt x="94" y="31"/>
                  <a:pt x="94" y="31"/>
                </a:cubicBezTo>
                <a:cubicBezTo>
                  <a:pt x="97" y="29"/>
                  <a:pt x="100" y="25"/>
                  <a:pt x="103" y="23"/>
                </a:cubicBezTo>
                <a:cubicBezTo>
                  <a:pt x="109" y="18"/>
                  <a:pt x="117" y="18"/>
                  <a:pt x="124" y="14"/>
                </a:cubicBezTo>
                <a:cubicBezTo>
                  <a:pt x="128" y="11"/>
                  <a:pt x="133" y="6"/>
                  <a:pt x="138" y="4"/>
                </a:cubicBezTo>
                <a:cubicBezTo>
                  <a:pt x="143" y="2"/>
                  <a:pt x="150" y="4"/>
                  <a:pt x="157" y="2"/>
                </a:cubicBezTo>
                <a:cubicBezTo>
                  <a:pt x="163" y="1"/>
                  <a:pt x="167" y="0"/>
                  <a:pt x="173"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0" name="Freeform 78"/>
          <p:cNvSpPr>
            <a:spLocks noEditPoints="1"/>
          </p:cNvSpPr>
          <p:nvPr/>
        </p:nvSpPr>
        <p:spPr bwMode="auto">
          <a:xfrm>
            <a:off x="4003509" y="3875794"/>
            <a:ext cx="1168387" cy="742848"/>
          </a:xfrm>
          <a:custGeom>
            <a:avLst/>
            <a:gdLst/>
            <a:ahLst/>
            <a:cxnLst>
              <a:cxn ang="0">
                <a:pos x="97" y="174"/>
              </a:cxn>
              <a:cxn ang="0">
                <a:pos x="86" y="183"/>
              </a:cxn>
              <a:cxn ang="0">
                <a:pos x="94" y="197"/>
              </a:cxn>
              <a:cxn ang="0">
                <a:pos x="98" y="191"/>
              </a:cxn>
              <a:cxn ang="0">
                <a:pos x="305" y="239"/>
              </a:cxn>
              <a:cxn ang="0">
                <a:pos x="286" y="217"/>
              </a:cxn>
              <a:cxn ang="0">
                <a:pos x="271" y="194"/>
              </a:cxn>
              <a:cxn ang="0">
                <a:pos x="275" y="184"/>
              </a:cxn>
              <a:cxn ang="0">
                <a:pos x="281" y="172"/>
              </a:cxn>
              <a:cxn ang="0">
                <a:pos x="264" y="160"/>
              </a:cxn>
              <a:cxn ang="0">
                <a:pos x="251" y="181"/>
              </a:cxn>
              <a:cxn ang="0">
                <a:pos x="236" y="172"/>
              </a:cxn>
              <a:cxn ang="0">
                <a:pos x="211" y="150"/>
              </a:cxn>
              <a:cxn ang="0">
                <a:pos x="188" y="143"/>
              </a:cxn>
              <a:cxn ang="0">
                <a:pos x="158" y="142"/>
              </a:cxn>
              <a:cxn ang="0">
                <a:pos x="139" y="179"/>
              </a:cxn>
              <a:cxn ang="0">
                <a:pos x="126" y="182"/>
              </a:cxn>
              <a:cxn ang="0">
                <a:pos x="112" y="171"/>
              </a:cxn>
              <a:cxn ang="0">
                <a:pos x="130" y="149"/>
              </a:cxn>
              <a:cxn ang="0">
                <a:pos x="69" y="168"/>
              </a:cxn>
              <a:cxn ang="0">
                <a:pos x="22" y="167"/>
              </a:cxn>
              <a:cxn ang="0">
                <a:pos x="34" y="156"/>
              </a:cxn>
              <a:cxn ang="0">
                <a:pos x="67" y="146"/>
              </a:cxn>
              <a:cxn ang="0">
                <a:pos x="116" y="149"/>
              </a:cxn>
              <a:cxn ang="0">
                <a:pos x="147" y="119"/>
              </a:cxn>
              <a:cxn ang="0">
                <a:pos x="110" y="106"/>
              </a:cxn>
              <a:cxn ang="0">
                <a:pos x="9" y="118"/>
              </a:cxn>
              <a:cxn ang="0">
                <a:pos x="22" y="79"/>
              </a:cxn>
              <a:cxn ang="0">
                <a:pos x="52" y="70"/>
              </a:cxn>
              <a:cxn ang="0">
                <a:pos x="36" y="59"/>
              </a:cxn>
              <a:cxn ang="0">
                <a:pos x="24" y="40"/>
              </a:cxn>
              <a:cxn ang="0">
                <a:pos x="28" y="37"/>
              </a:cxn>
              <a:cxn ang="0">
                <a:pos x="31" y="19"/>
              </a:cxn>
              <a:cxn ang="0">
                <a:pos x="56" y="9"/>
              </a:cxn>
              <a:cxn ang="0">
                <a:pos x="82" y="20"/>
              </a:cxn>
              <a:cxn ang="0">
                <a:pos x="109" y="21"/>
              </a:cxn>
              <a:cxn ang="0">
                <a:pos x="137" y="21"/>
              </a:cxn>
              <a:cxn ang="0">
                <a:pos x="155" y="7"/>
              </a:cxn>
              <a:cxn ang="0">
                <a:pos x="181" y="15"/>
              </a:cxn>
              <a:cxn ang="0">
                <a:pos x="203" y="16"/>
              </a:cxn>
              <a:cxn ang="0">
                <a:pos x="208" y="22"/>
              </a:cxn>
              <a:cxn ang="0">
                <a:pos x="215" y="40"/>
              </a:cxn>
              <a:cxn ang="0">
                <a:pos x="225" y="55"/>
              </a:cxn>
              <a:cxn ang="0">
                <a:pos x="232" y="71"/>
              </a:cxn>
              <a:cxn ang="0">
                <a:pos x="256" y="85"/>
              </a:cxn>
              <a:cxn ang="0">
                <a:pos x="266" y="99"/>
              </a:cxn>
              <a:cxn ang="0">
                <a:pos x="278" y="105"/>
              </a:cxn>
              <a:cxn ang="0">
                <a:pos x="290" y="132"/>
              </a:cxn>
              <a:cxn ang="0">
                <a:pos x="311" y="134"/>
              </a:cxn>
              <a:cxn ang="0">
                <a:pos x="351" y="117"/>
              </a:cxn>
              <a:cxn ang="0">
                <a:pos x="377" y="118"/>
              </a:cxn>
              <a:cxn ang="0">
                <a:pos x="370" y="167"/>
              </a:cxn>
              <a:cxn ang="0">
                <a:pos x="347" y="200"/>
              </a:cxn>
              <a:cxn ang="0">
                <a:pos x="329" y="211"/>
              </a:cxn>
              <a:cxn ang="0">
                <a:pos x="308" y="243"/>
              </a:cxn>
            </a:cxnLst>
            <a:rect l="0" t="0" r="r" b="b"/>
            <a:pathLst>
              <a:path w="382" h="243">
                <a:moveTo>
                  <a:pt x="98" y="191"/>
                </a:moveTo>
                <a:cubicBezTo>
                  <a:pt x="99" y="186"/>
                  <a:pt x="98" y="179"/>
                  <a:pt x="97" y="174"/>
                </a:cubicBezTo>
                <a:cubicBezTo>
                  <a:pt x="96" y="175"/>
                  <a:pt x="95" y="177"/>
                  <a:pt x="94" y="179"/>
                </a:cubicBezTo>
                <a:cubicBezTo>
                  <a:pt x="92" y="181"/>
                  <a:pt x="88" y="180"/>
                  <a:pt x="86" y="183"/>
                </a:cubicBezTo>
                <a:cubicBezTo>
                  <a:pt x="83" y="188"/>
                  <a:pt x="89" y="189"/>
                  <a:pt x="91" y="192"/>
                </a:cubicBezTo>
                <a:cubicBezTo>
                  <a:pt x="92" y="194"/>
                  <a:pt x="93" y="195"/>
                  <a:pt x="94" y="197"/>
                </a:cubicBezTo>
                <a:cubicBezTo>
                  <a:pt x="94" y="198"/>
                  <a:pt x="96" y="201"/>
                  <a:pt x="98" y="199"/>
                </a:cubicBezTo>
                <a:cubicBezTo>
                  <a:pt x="98" y="191"/>
                  <a:pt x="98" y="191"/>
                  <a:pt x="98" y="191"/>
                </a:cubicBezTo>
                <a:close/>
                <a:moveTo>
                  <a:pt x="308" y="243"/>
                </a:moveTo>
                <a:cubicBezTo>
                  <a:pt x="307" y="242"/>
                  <a:pt x="306" y="240"/>
                  <a:pt x="305" y="239"/>
                </a:cubicBezTo>
                <a:cubicBezTo>
                  <a:pt x="302" y="233"/>
                  <a:pt x="293" y="231"/>
                  <a:pt x="288" y="228"/>
                </a:cubicBezTo>
                <a:cubicBezTo>
                  <a:pt x="282" y="224"/>
                  <a:pt x="288" y="221"/>
                  <a:pt x="286" y="217"/>
                </a:cubicBezTo>
                <a:cubicBezTo>
                  <a:pt x="283" y="211"/>
                  <a:pt x="283" y="210"/>
                  <a:pt x="285" y="202"/>
                </a:cubicBezTo>
                <a:cubicBezTo>
                  <a:pt x="288" y="192"/>
                  <a:pt x="271" y="195"/>
                  <a:pt x="271" y="194"/>
                </a:cubicBezTo>
                <a:cubicBezTo>
                  <a:pt x="271" y="192"/>
                  <a:pt x="273" y="185"/>
                  <a:pt x="275" y="184"/>
                </a:cubicBezTo>
                <a:cubicBezTo>
                  <a:pt x="275" y="184"/>
                  <a:pt x="275" y="184"/>
                  <a:pt x="275" y="184"/>
                </a:cubicBezTo>
                <a:cubicBezTo>
                  <a:pt x="276" y="183"/>
                  <a:pt x="282" y="173"/>
                  <a:pt x="281" y="173"/>
                </a:cubicBezTo>
                <a:cubicBezTo>
                  <a:pt x="281" y="172"/>
                  <a:pt x="281" y="172"/>
                  <a:pt x="281" y="172"/>
                </a:cubicBezTo>
                <a:cubicBezTo>
                  <a:pt x="278" y="171"/>
                  <a:pt x="275" y="170"/>
                  <a:pt x="272" y="168"/>
                </a:cubicBezTo>
                <a:cubicBezTo>
                  <a:pt x="270" y="167"/>
                  <a:pt x="264" y="160"/>
                  <a:pt x="264" y="160"/>
                </a:cubicBezTo>
                <a:cubicBezTo>
                  <a:pt x="262" y="160"/>
                  <a:pt x="247" y="169"/>
                  <a:pt x="247" y="171"/>
                </a:cubicBezTo>
                <a:cubicBezTo>
                  <a:pt x="246" y="176"/>
                  <a:pt x="253" y="175"/>
                  <a:pt x="251" y="181"/>
                </a:cubicBezTo>
                <a:cubicBezTo>
                  <a:pt x="247" y="181"/>
                  <a:pt x="244" y="188"/>
                  <a:pt x="242" y="186"/>
                </a:cubicBezTo>
                <a:cubicBezTo>
                  <a:pt x="240" y="183"/>
                  <a:pt x="237" y="176"/>
                  <a:pt x="236" y="172"/>
                </a:cubicBezTo>
                <a:cubicBezTo>
                  <a:pt x="235" y="166"/>
                  <a:pt x="222" y="164"/>
                  <a:pt x="217" y="165"/>
                </a:cubicBezTo>
                <a:cubicBezTo>
                  <a:pt x="202" y="169"/>
                  <a:pt x="211" y="154"/>
                  <a:pt x="211" y="150"/>
                </a:cubicBezTo>
                <a:cubicBezTo>
                  <a:pt x="211" y="147"/>
                  <a:pt x="203" y="145"/>
                  <a:pt x="202" y="142"/>
                </a:cubicBezTo>
                <a:cubicBezTo>
                  <a:pt x="196" y="143"/>
                  <a:pt x="199" y="157"/>
                  <a:pt x="188" y="143"/>
                </a:cubicBezTo>
                <a:cubicBezTo>
                  <a:pt x="178" y="132"/>
                  <a:pt x="184" y="153"/>
                  <a:pt x="172" y="150"/>
                </a:cubicBezTo>
                <a:cubicBezTo>
                  <a:pt x="166" y="148"/>
                  <a:pt x="167" y="141"/>
                  <a:pt x="158" y="142"/>
                </a:cubicBezTo>
                <a:cubicBezTo>
                  <a:pt x="150" y="143"/>
                  <a:pt x="160" y="159"/>
                  <a:pt x="159" y="161"/>
                </a:cubicBezTo>
                <a:cubicBezTo>
                  <a:pt x="152" y="170"/>
                  <a:pt x="143" y="165"/>
                  <a:pt x="139" y="179"/>
                </a:cubicBezTo>
                <a:cubicBezTo>
                  <a:pt x="135" y="192"/>
                  <a:pt x="120" y="196"/>
                  <a:pt x="113" y="187"/>
                </a:cubicBezTo>
                <a:cubicBezTo>
                  <a:pt x="108" y="181"/>
                  <a:pt x="121" y="185"/>
                  <a:pt x="126" y="182"/>
                </a:cubicBezTo>
                <a:cubicBezTo>
                  <a:pt x="127" y="181"/>
                  <a:pt x="130" y="178"/>
                  <a:pt x="128" y="177"/>
                </a:cubicBezTo>
                <a:cubicBezTo>
                  <a:pt x="128" y="171"/>
                  <a:pt x="115" y="172"/>
                  <a:pt x="112" y="171"/>
                </a:cubicBezTo>
                <a:cubicBezTo>
                  <a:pt x="112" y="168"/>
                  <a:pt x="124" y="162"/>
                  <a:pt x="127" y="160"/>
                </a:cubicBezTo>
                <a:cubicBezTo>
                  <a:pt x="130" y="158"/>
                  <a:pt x="136" y="147"/>
                  <a:pt x="130" y="149"/>
                </a:cubicBezTo>
                <a:cubicBezTo>
                  <a:pt x="122" y="152"/>
                  <a:pt x="101" y="163"/>
                  <a:pt x="92" y="157"/>
                </a:cubicBezTo>
                <a:cubicBezTo>
                  <a:pt x="81" y="151"/>
                  <a:pt x="73" y="159"/>
                  <a:pt x="69" y="168"/>
                </a:cubicBezTo>
                <a:cubicBezTo>
                  <a:pt x="66" y="178"/>
                  <a:pt x="47" y="169"/>
                  <a:pt x="38" y="173"/>
                </a:cubicBezTo>
                <a:cubicBezTo>
                  <a:pt x="33" y="176"/>
                  <a:pt x="27" y="169"/>
                  <a:pt x="22" y="167"/>
                </a:cubicBezTo>
                <a:cubicBezTo>
                  <a:pt x="22" y="164"/>
                  <a:pt x="27" y="164"/>
                  <a:pt x="29" y="163"/>
                </a:cubicBezTo>
                <a:cubicBezTo>
                  <a:pt x="30" y="161"/>
                  <a:pt x="30" y="157"/>
                  <a:pt x="34" y="156"/>
                </a:cubicBezTo>
                <a:cubicBezTo>
                  <a:pt x="41" y="153"/>
                  <a:pt x="48" y="157"/>
                  <a:pt x="55" y="154"/>
                </a:cubicBezTo>
                <a:cubicBezTo>
                  <a:pt x="59" y="153"/>
                  <a:pt x="64" y="145"/>
                  <a:pt x="67" y="146"/>
                </a:cubicBezTo>
                <a:cubicBezTo>
                  <a:pt x="77" y="150"/>
                  <a:pt x="74" y="154"/>
                  <a:pt x="86" y="150"/>
                </a:cubicBezTo>
                <a:cubicBezTo>
                  <a:pt x="97" y="146"/>
                  <a:pt x="105" y="148"/>
                  <a:pt x="116" y="149"/>
                </a:cubicBezTo>
                <a:cubicBezTo>
                  <a:pt x="134" y="151"/>
                  <a:pt x="111" y="128"/>
                  <a:pt x="125" y="123"/>
                </a:cubicBezTo>
                <a:cubicBezTo>
                  <a:pt x="131" y="120"/>
                  <a:pt x="143" y="127"/>
                  <a:pt x="147" y="119"/>
                </a:cubicBezTo>
                <a:cubicBezTo>
                  <a:pt x="153" y="108"/>
                  <a:pt x="157" y="111"/>
                  <a:pt x="165" y="103"/>
                </a:cubicBezTo>
                <a:cubicBezTo>
                  <a:pt x="110" y="106"/>
                  <a:pt x="110" y="106"/>
                  <a:pt x="110" y="106"/>
                </a:cubicBezTo>
                <a:cubicBezTo>
                  <a:pt x="99" y="107"/>
                  <a:pt x="44" y="118"/>
                  <a:pt x="38" y="112"/>
                </a:cubicBezTo>
                <a:cubicBezTo>
                  <a:pt x="19" y="96"/>
                  <a:pt x="25" y="113"/>
                  <a:pt x="9" y="118"/>
                </a:cubicBezTo>
                <a:cubicBezTo>
                  <a:pt x="5" y="120"/>
                  <a:pt x="0" y="95"/>
                  <a:pt x="7" y="89"/>
                </a:cubicBezTo>
                <a:cubicBezTo>
                  <a:pt x="11" y="86"/>
                  <a:pt x="17" y="78"/>
                  <a:pt x="22" y="79"/>
                </a:cubicBezTo>
                <a:cubicBezTo>
                  <a:pt x="30" y="79"/>
                  <a:pt x="32" y="97"/>
                  <a:pt x="41" y="89"/>
                </a:cubicBezTo>
                <a:cubicBezTo>
                  <a:pt x="51" y="81"/>
                  <a:pt x="38" y="77"/>
                  <a:pt x="52" y="70"/>
                </a:cubicBezTo>
                <a:cubicBezTo>
                  <a:pt x="63" y="63"/>
                  <a:pt x="59" y="53"/>
                  <a:pt x="50" y="61"/>
                </a:cubicBezTo>
                <a:cubicBezTo>
                  <a:pt x="42" y="69"/>
                  <a:pt x="45" y="59"/>
                  <a:pt x="36" y="59"/>
                </a:cubicBezTo>
                <a:cubicBezTo>
                  <a:pt x="36" y="51"/>
                  <a:pt x="38" y="52"/>
                  <a:pt x="30" y="50"/>
                </a:cubicBezTo>
                <a:cubicBezTo>
                  <a:pt x="29" y="50"/>
                  <a:pt x="21" y="42"/>
                  <a:pt x="24" y="40"/>
                </a:cubicBezTo>
                <a:cubicBezTo>
                  <a:pt x="25" y="39"/>
                  <a:pt x="27" y="38"/>
                  <a:pt x="28" y="37"/>
                </a:cubicBezTo>
                <a:cubicBezTo>
                  <a:pt x="28" y="37"/>
                  <a:pt x="28" y="37"/>
                  <a:pt x="28" y="37"/>
                </a:cubicBezTo>
                <a:cubicBezTo>
                  <a:pt x="34" y="35"/>
                  <a:pt x="34" y="35"/>
                  <a:pt x="34" y="35"/>
                </a:cubicBezTo>
                <a:cubicBezTo>
                  <a:pt x="38" y="31"/>
                  <a:pt x="26" y="27"/>
                  <a:pt x="31" y="19"/>
                </a:cubicBezTo>
                <a:cubicBezTo>
                  <a:pt x="33" y="16"/>
                  <a:pt x="41" y="6"/>
                  <a:pt x="43" y="7"/>
                </a:cubicBezTo>
                <a:cubicBezTo>
                  <a:pt x="48" y="9"/>
                  <a:pt x="52" y="5"/>
                  <a:pt x="56" y="9"/>
                </a:cubicBezTo>
                <a:cubicBezTo>
                  <a:pt x="59" y="12"/>
                  <a:pt x="64" y="11"/>
                  <a:pt x="67" y="12"/>
                </a:cubicBezTo>
                <a:cubicBezTo>
                  <a:pt x="73" y="14"/>
                  <a:pt x="77" y="17"/>
                  <a:pt x="82" y="20"/>
                </a:cubicBezTo>
                <a:cubicBezTo>
                  <a:pt x="90" y="23"/>
                  <a:pt x="95" y="16"/>
                  <a:pt x="102" y="18"/>
                </a:cubicBezTo>
                <a:cubicBezTo>
                  <a:pt x="106" y="18"/>
                  <a:pt x="106" y="21"/>
                  <a:pt x="109" y="21"/>
                </a:cubicBezTo>
                <a:cubicBezTo>
                  <a:pt x="115" y="21"/>
                  <a:pt x="119" y="20"/>
                  <a:pt x="125" y="21"/>
                </a:cubicBezTo>
                <a:cubicBezTo>
                  <a:pt x="128" y="22"/>
                  <a:pt x="135" y="25"/>
                  <a:pt x="137" y="21"/>
                </a:cubicBezTo>
                <a:cubicBezTo>
                  <a:pt x="141" y="13"/>
                  <a:pt x="149" y="19"/>
                  <a:pt x="150" y="12"/>
                </a:cubicBezTo>
                <a:cubicBezTo>
                  <a:pt x="151" y="10"/>
                  <a:pt x="154" y="0"/>
                  <a:pt x="155" y="7"/>
                </a:cubicBezTo>
                <a:cubicBezTo>
                  <a:pt x="155" y="11"/>
                  <a:pt x="154" y="14"/>
                  <a:pt x="160" y="14"/>
                </a:cubicBezTo>
                <a:cubicBezTo>
                  <a:pt x="167" y="13"/>
                  <a:pt x="174" y="12"/>
                  <a:pt x="181" y="15"/>
                </a:cubicBezTo>
                <a:cubicBezTo>
                  <a:pt x="186" y="17"/>
                  <a:pt x="191" y="22"/>
                  <a:pt x="197" y="20"/>
                </a:cubicBezTo>
                <a:cubicBezTo>
                  <a:pt x="203" y="16"/>
                  <a:pt x="203" y="16"/>
                  <a:pt x="203" y="16"/>
                </a:cubicBezTo>
                <a:cubicBezTo>
                  <a:pt x="203" y="16"/>
                  <a:pt x="203" y="16"/>
                  <a:pt x="203" y="16"/>
                </a:cubicBezTo>
                <a:cubicBezTo>
                  <a:pt x="208" y="22"/>
                  <a:pt x="208" y="22"/>
                  <a:pt x="208" y="22"/>
                </a:cubicBezTo>
                <a:cubicBezTo>
                  <a:pt x="208" y="25"/>
                  <a:pt x="204" y="28"/>
                  <a:pt x="206" y="31"/>
                </a:cubicBezTo>
                <a:cubicBezTo>
                  <a:pt x="210" y="36"/>
                  <a:pt x="207" y="40"/>
                  <a:pt x="215" y="40"/>
                </a:cubicBezTo>
                <a:cubicBezTo>
                  <a:pt x="221" y="40"/>
                  <a:pt x="221" y="39"/>
                  <a:pt x="223" y="46"/>
                </a:cubicBezTo>
                <a:cubicBezTo>
                  <a:pt x="223" y="49"/>
                  <a:pt x="225" y="52"/>
                  <a:pt x="225" y="55"/>
                </a:cubicBezTo>
                <a:cubicBezTo>
                  <a:pt x="225" y="61"/>
                  <a:pt x="227" y="61"/>
                  <a:pt x="230" y="66"/>
                </a:cubicBezTo>
                <a:cubicBezTo>
                  <a:pt x="232" y="67"/>
                  <a:pt x="232" y="69"/>
                  <a:pt x="232" y="71"/>
                </a:cubicBezTo>
                <a:cubicBezTo>
                  <a:pt x="232" y="74"/>
                  <a:pt x="235" y="76"/>
                  <a:pt x="237" y="77"/>
                </a:cubicBezTo>
                <a:cubicBezTo>
                  <a:pt x="243" y="85"/>
                  <a:pt x="247" y="82"/>
                  <a:pt x="256" y="85"/>
                </a:cubicBezTo>
                <a:cubicBezTo>
                  <a:pt x="256" y="85"/>
                  <a:pt x="256" y="85"/>
                  <a:pt x="256" y="85"/>
                </a:cubicBezTo>
                <a:cubicBezTo>
                  <a:pt x="257" y="90"/>
                  <a:pt x="262" y="96"/>
                  <a:pt x="266" y="99"/>
                </a:cubicBezTo>
                <a:cubicBezTo>
                  <a:pt x="268" y="101"/>
                  <a:pt x="269" y="103"/>
                  <a:pt x="273" y="104"/>
                </a:cubicBezTo>
                <a:cubicBezTo>
                  <a:pt x="274" y="104"/>
                  <a:pt x="277" y="104"/>
                  <a:pt x="278" y="105"/>
                </a:cubicBezTo>
                <a:cubicBezTo>
                  <a:pt x="278" y="114"/>
                  <a:pt x="281" y="126"/>
                  <a:pt x="283" y="135"/>
                </a:cubicBezTo>
                <a:cubicBezTo>
                  <a:pt x="284" y="136"/>
                  <a:pt x="289" y="132"/>
                  <a:pt x="290" y="132"/>
                </a:cubicBezTo>
                <a:cubicBezTo>
                  <a:pt x="297" y="129"/>
                  <a:pt x="304" y="134"/>
                  <a:pt x="311" y="134"/>
                </a:cubicBezTo>
                <a:cubicBezTo>
                  <a:pt x="311" y="134"/>
                  <a:pt x="311" y="134"/>
                  <a:pt x="311" y="134"/>
                </a:cubicBezTo>
                <a:cubicBezTo>
                  <a:pt x="313" y="141"/>
                  <a:pt x="325" y="145"/>
                  <a:pt x="332" y="143"/>
                </a:cubicBezTo>
                <a:cubicBezTo>
                  <a:pt x="342" y="139"/>
                  <a:pt x="341" y="123"/>
                  <a:pt x="351" y="117"/>
                </a:cubicBezTo>
                <a:cubicBezTo>
                  <a:pt x="362" y="111"/>
                  <a:pt x="366" y="115"/>
                  <a:pt x="377" y="118"/>
                </a:cubicBezTo>
                <a:cubicBezTo>
                  <a:pt x="377" y="118"/>
                  <a:pt x="377" y="118"/>
                  <a:pt x="377" y="118"/>
                </a:cubicBezTo>
                <a:cubicBezTo>
                  <a:pt x="377" y="121"/>
                  <a:pt x="380" y="125"/>
                  <a:pt x="381" y="129"/>
                </a:cubicBezTo>
                <a:cubicBezTo>
                  <a:pt x="382" y="142"/>
                  <a:pt x="377" y="156"/>
                  <a:pt x="370" y="167"/>
                </a:cubicBezTo>
                <a:cubicBezTo>
                  <a:pt x="367" y="172"/>
                  <a:pt x="368" y="178"/>
                  <a:pt x="364" y="183"/>
                </a:cubicBezTo>
                <a:cubicBezTo>
                  <a:pt x="359" y="189"/>
                  <a:pt x="352" y="196"/>
                  <a:pt x="347" y="200"/>
                </a:cubicBezTo>
                <a:cubicBezTo>
                  <a:pt x="343" y="202"/>
                  <a:pt x="342" y="202"/>
                  <a:pt x="341" y="206"/>
                </a:cubicBezTo>
                <a:cubicBezTo>
                  <a:pt x="339" y="214"/>
                  <a:pt x="334" y="211"/>
                  <a:pt x="329" y="211"/>
                </a:cubicBezTo>
                <a:cubicBezTo>
                  <a:pt x="324" y="212"/>
                  <a:pt x="317" y="219"/>
                  <a:pt x="315" y="224"/>
                </a:cubicBezTo>
                <a:cubicBezTo>
                  <a:pt x="313" y="229"/>
                  <a:pt x="312" y="239"/>
                  <a:pt x="308" y="24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1" name="Freeform 79"/>
          <p:cNvSpPr>
            <a:spLocks/>
          </p:cNvSpPr>
          <p:nvPr/>
        </p:nvSpPr>
        <p:spPr bwMode="auto">
          <a:xfrm>
            <a:off x="3814108" y="1143000"/>
            <a:ext cx="590343" cy="543608"/>
          </a:xfrm>
          <a:custGeom>
            <a:avLst/>
            <a:gdLst/>
            <a:ahLst/>
            <a:cxnLst>
              <a:cxn ang="0">
                <a:pos x="16" y="158"/>
              </a:cxn>
              <a:cxn ang="0">
                <a:pos x="23" y="152"/>
              </a:cxn>
              <a:cxn ang="0">
                <a:pos x="41" y="167"/>
              </a:cxn>
              <a:cxn ang="0">
                <a:pos x="41" y="167"/>
              </a:cxn>
              <a:cxn ang="0">
                <a:pos x="44" y="160"/>
              </a:cxn>
              <a:cxn ang="0">
                <a:pos x="65" y="161"/>
              </a:cxn>
              <a:cxn ang="0">
                <a:pos x="78" y="173"/>
              </a:cxn>
              <a:cxn ang="0">
                <a:pos x="93" y="176"/>
              </a:cxn>
              <a:cxn ang="0">
                <a:pos x="103" y="172"/>
              </a:cxn>
              <a:cxn ang="0">
                <a:pos x="115" y="162"/>
              </a:cxn>
              <a:cxn ang="0">
                <a:pos x="118" y="140"/>
              </a:cxn>
              <a:cxn ang="0">
                <a:pos x="132" y="128"/>
              </a:cxn>
              <a:cxn ang="0">
                <a:pos x="147" y="124"/>
              </a:cxn>
              <a:cxn ang="0">
                <a:pos x="161" y="126"/>
              </a:cxn>
              <a:cxn ang="0">
                <a:pos x="173" y="111"/>
              </a:cxn>
              <a:cxn ang="0">
                <a:pos x="193" y="100"/>
              </a:cxn>
              <a:cxn ang="0">
                <a:pos x="193" y="100"/>
              </a:cxn>
              <a:cxn ang="0">
                <a:pos x="189" y="91"/>
              </a:cxn>
              <a:cxn ang="0">
                <a:pos x="179" y="66"/>
              </a:cxn>
              <a:cxn ang="0">
                <a:pos x="183" y="43"/>
              </a:cxn>
              <a:cxn ang="0">
                <a:pos x="183" y="42"/>
              </a:cxn>
              <a:cxn ang="0">
                <a:pos x="179" y="25"/>
              </a:cxn>
              <a:cxn ang="0">
                <a:pos x="179" y="25"/>
              </a:cxn>
              <a:cxn ang="0">
                <a:pos x="169" y="25"/>
              </a:cxn>
              <a:cxn ang="0">
                <a:pos x="162" y="24"/>
              </a:cxn>
              <a:cxn ang="0">
                <a:pos x="150" y="31"/>
              </a:cxn>
              <a:cxn ang="0">
                <a:pos x="141" y="29"/>
              </a:cxn>
              <a:cxn ang="0">
                <a:pos x="126" y="30"/>
              </a:cxn>
              <a:cxn ang="0">
                <a:pos x="112" y="37"/>
              </a:cxn>
              <a:cxn ang="0">
                <a:pos x="106" y="37"/>
              </a:cxn>
              <a:cxn ang="0">
                <a:pos x="98" y="30"/>
              </a:cxn>
              <a:cxn ang="0">
                <a:pos x="83" y="17"/>
              </a:cxn>
              <a:cxn ang="0">
                <a:pos x="66" y="2"/>
              </a:cxn>
              <a:cxn ang="0">
                <a:pos x="52" y="9"/>
              </a:cxn>
              <a:cxn ang="0">
                <a:pos x="39" y="3"/>
              </a:cxn>
              <a:cxn ang="0">
                <a:pos x="29" y="4"/>
              </a:cxn>
              <a:cxn ang="0">
                <a:pos x="27" y="13"/>
              </a:cxn>
              <a:cxn ang="0">
                <a:pos x="21" y="18"/>
              </a:cxn>
              <a:cxn ang="0">
                <a:pos x="21" y="18"/>
              </a:cxn>
              <a:cxn ang="0">
                <a:pos x="20" y="31"/>
              </a:cxn>
              <a:cxn ang="0">
                <a:pos x="19" y="47"/>
              </a:cxn>
              <a:cxn ang="0">
                <a:pos x="25" y="56"/>
              </a:cxn>
              <a:cxn ang="0">
                <a:pos x="24" y="75"/>
              </a:cxn>
              <a:cxn ang="0">
                <a:pos x="21" y="85"/>
              </a:cxn>
              <a:cxn ang="0">
                <a:pos x="11" y="92"/>
              </a:cxn>
              <a:cxn ang="0">
                <a:pos x="13" y="102"/>
              </a:cxn>
              <a:cxn ang="0">
                <a:pos x="19" y="96"/>
              </a:cxn>
              <a:cxn ang="0">
                <a:pos x="23" y="99"/>
              </a:cxn>
              <a:cxn ang="0">
                <a:pos x="21" y="111"/>
              </a:cxn>
              <a:cxn ang="0">
                <a:pos x="21" y="119"/>
              </a:cxn>
              <a:cxn ang="0">
                <a:pos x="11" y="149"/>
              </a:cxn>
              <a:cxn ang="0">
                <a:pos x="16" y="158"/>
              </a:cxn>
            </a:cxnLst>
            <a:rect l="0" t="0" r="r" b="b"/>
            <a:pathLst>
              <a:path w="193" h="178">
                <a:moveTo>
                  <a:pt x="16" y="158"/>
                </a:moveTo>
                <a:cubicBezTo>
                  <a:pt x="23" y="152"/>
                  <a:pt x="23" y="152"/>
                  <a:pt x="23" y="152"/>
                </a:cubicBezTo>
                <a:cubicBezTo>
                  <a:pt x="35" y="152"/>
                  <a:pt x="38" y="157"/>
                  <a:pt x="41" y="167"/>
                </a:cubicBezTo>
                <a:cubicBezTo>
                  <a:pt x="41" y="167"/>
                  <a:pt x="41" y="167"/>
                  <a:pt x="41" y="167"/>
                </a:cubicBezTo>
                <a:cubicBezTo>
                  <a:pt x="44" y="167"/>
                  <a:pt x="43" y="163"/>
                  <a:pt x="44" y="160"/>
                </a:cubicBezTo>
                <a:cubicBezTo>
                  <a:pt x="51" y="159"/>
                  <a:pt x="58" y="158"/>
                  <a:pt x="65" y="161"/>
                </a:cubicBezTo>
                <a:cubicBezTo>
                  <a:pt x="71" y="163"/>
                  <a:pt x="70" y="172"/>
                  <a:pt x="78" y="173"/>
                </a:cubicBezTo>
                <a:cubicBezTo>
                  <a:pt x="84" y="174"/>
                  <a:pt x="87" y="178"/>
                  <a:pt x="93" y="176"/>
                </a:cubicBezTo>
                <a:cubicBezTo>
                  <a:pt x="96" y="174"/>
                  <a:pt x="100" y="173"/>
                  <a:pt x="103" y="172"/>
                </a:cubicBezTo>
                <a:cubicBezTo>
                  <a:pt x="108" y="168"/>
                  <a:pt x="115" y="169"/>
                  <a:pt x="115" y="162"/>
                </a:cubicBezTo>
                <a:cubicBezTo>
                  <a:pt x="115" y="153"/>
                  <a:pt x="115" y="148"/>
                  <a:pt x="118" y="140"/>
                </a:cubicBezTo>
                <a:cubicBezTo>
                  <a:pt x="122" y="135"/>
                  <a:pt x="125" y="125"/>
                  <a:pt x="132" y="128"/>
                </a:cubicBezTo>
                <a:cubicBezTo>
                  <a:pt x="140" y="132"/>
                  <a:pt x="140" y="125"/>
                  <a:pt x="147" y="124"/>
                </a:cubicBezTo>
                <a:cubicBezTo>
                  <a:pt x="152" y="124"/>
                  <a:pt x="157" y="129"/>
                  <a:pt x="161" y="126"/>
                </a:cubicBezTo>
                <a:cubicBezTo>
                  <a:pt x="167" y="122"/>
                  <a:pt x="167" y="113"/>
                  <a:pt x="173" y="111"/>
                </a:cubicBezTo>
                <a:cubicBezTo>
                  <a:pt x="179" y="109"/>
                  <a:pt x="188" y="105"/>
                  <a:pt x="193" y="100"/>
                </a:cubicBezTo>
                <a:cubicBezTo>
                  <a:pt x="193" y="100"/>
                  <a:pt x="193" y="100"/>
                  <a:pt x="193" y="100"/>
                </a:cubicBezTo>
                <a:cubicBezTo>
                  <a:pt x="191" y="97"/>
                  <a:pt x="190" y="94"/>
                  <a:pt x="189" y="91"/>
                </a:cubicBezTo>
                <a:cubicBezTo>
                  <a:pt x="187" y="81"/>
                  <a:pt x="182" y="76"/>
                  <a:pt x="179" y="66"/>
                </a:cubicBezTo>
                <a:cubicBezTo>
                  <a:pt x="175" y="54"/>
                  <a:pt x="167" y="48"/>
                  <a:pt x="183" y="43"/>
                </a:cubicBezTo>
                <a:cubicBezTo>
                  <a:pt x="183" y="43"/>
                  <a:pt x="183" y="42"/>
                  <a:pt x="183" y="42"/>
                </a:cubicBezTo>
                <a:cubicBezTo>
                  <a:pt x="183" y="39"/>
                  <a:pt x="181" y="32"/>
                  <a:pt x="179" y="25"/>
                </a:cubicBezTo>
                <a:cubicBezTo>
                  <a:pt x="179" y="25"/>
                  <a:pt x="179" y="25"/>
                  <a:pt x="179" y="25"/>
                </a:cubicBezTo>
                <a:cubicBezTo>
                  <a:pt x="176" y="25"/>
                  <a:pt x="172" y="24"/>
                  <a:pt x="169" y="25"/>
                </a:cubicBezTo>
                <a:cubicBezTo>
                  <a:pt x="166" y="25"/>
                  <a:pt x="165" y="25"/>
                  <a:pt x="162" y="24"/>
                </a:cubicBezTo>
                <a:cubicBezTo>
                  <a:pt x="156" y="20"/>
                  <a:pt x="152" y="25"/>
                  <a:pt x="150" y="31"/>
                </a:cubicBezTo>
                <a:cubicBezTo>
                  <a:pt x="149" y="35"/>
                  <a:pt x="143" y="31"/>
                  <a:pt x="141" y="29"/>
                </a:cubicBezTo>
                <a:cubicBezTo>
                  <a:pt x="133" y="25"/>
                  <a:pt x="132" y="30"/>
                  <a:pt x="126" y="30"/>
                </a:cubicBezTo>
                <a:cubicBezTo>
                  <a:pt x="123" y="30"/>
                  <a:pt x="113" y="34"/>
                  <a:pt x="112" y="37"/>
                </a:cubicBezTo>
                <a:cubicBezTo>
                  <a:pt x="110" y="40"/>
                  <a:pt x="108" y="41"/>
                  <a:pt x="106" y="37"/>
                </a:cubicBezTo>
                <a:cubicBezTo>
                  <a:pt x="105" y="34"/>
                  <a:pt x="102" y="30"/>
                  <a:pt x="98" y="30"/>
                </a:cubicBezTo>
                <a:cubicBezTo>
                  <a:pt x="93" y="28"/>
                  <a:pt x="85" y="23"/>
                  <a:pt x="83" y="17"/>
                </a:cubicBezTo>
                <a:cubicBezTo>
                  <a:pt x="81" y="11"/>
                  <a:pt x="75" y="1"/>
                  <a:pt x="66" y="2"/>
                </a:cubicBezTo>
                <a:cubicBezTo>
                  <a:pt x="56" y="0"/>
                  <a:pt x="58" y="6"/>
                  <a:pt x="52" y="9"/>
                </a:cubicBezTo>
                <a:cubicBezTo>
                  <a:pt x="47" y="12"/>
                  <a:pt x="42" y="3"/>
                  <a:pt x="39" y="3"/>
                </a:cubicBezTo>
                <a:cubicBezTo>
                  <a:pt x="36" y="3"/>
                  <a:pt x="33" y="4"/>
                  <a:pt x="29" y="4"/>
                </a:cubicBezTo>
                <a:cubicBezTo>
                  <a:pt x="29" y="6"/>
                  <a:pt x="28" y="11"/>
                  <a:pt x="27" y="13"/>
                </a:cubicBezTo>
                <a:cubicBezTo>
                  <a:pt x="26" y="15"/>
                  <a:pt x="23" y="15"/>
                  <a:pt x="21" y="18"/>
                </a:cubicBezTo>
                <a:cubicBezTo>
                  <a:pt x="21" y="18"/>
                  <a:pt x="21" y="18"/>
                  <a:pt x="21" y="18"/>
                </a:cubicBezTo>
                <a:cubicBezTo>
                  <a:pt x="20" y="31"/>
                  <a:pt x="20" y="31"/>
                  <a:pt x="20" y="31"/>
                </a:cubicBezTo>
                <a:cubicBezTo>
                  <a:pt x="19" y="37"/>
                  <a:pt x="18" y="41"/>
                  <a:pt x="19" y="47"/>
                </a:cubicBezTo>
                <a:cubicBezTo>
                  <a:pt x="20" y="52"/>
                  <a:pt x="22" y="53"/>
                  <a:pt x="25" y="56"/>
                </a:cubicBezTo>
                <a:cubicBezTo>
                  <a:pt x="29" y="59"/>
                  <a:pt x="25" y="70"/>
                  <a:pt x="24" y="75"/>
                </a:cubicBezTo>
                <a:cubicBezTo>
                  <a:pt x="24" y="77"/>
                  <a:pt x="22" y="82"/>
                  <a:pt x="21" y="85"/>
                </a:cubicBezTo>
                <a:cubicBezTo>
                  <a:pt x="19" y="90"/>
                  <a:pt x="15" y="89"/>
                  <a:pt x="11" y="92"/>
                </a:cubicBezTo>
                <a:cubicBezTo>
                  <a:pt x="10" y="95"/>
                  <a:pt x="10" y="100"/>
                  <a:pt x="13" y="102"/>
                </a:cubicBezTo>
                <a:cubicBezTo>
                  <a:pt x="17" y="103"/>
                  <a:pt x="17" y="98"/>
                  <a:pt x="19" y="96"/>
                </a:cubicBezTo>
                <a:cubicBezTo>
                  <a:pt x="21" y="94"/>
                  <a:pt x="23" y="98"/>
                  <a:pt x="23" y="99"/>
                </a:cubicBezTo>
                <a:cubicBezTo>
                  <a:pt x="24" y="100"/>
                  <a:pt x="21" y="108"/>
                  <a:pt x="21" y="111"/>
                </a:cubicBezTo>
                <a:cubicBezTo>
                  <a:pt x="21" y="114"/>
                  <a:pt x="23" y="116"/>
                  <a:pt x="21" y="119"/>
                </a:cubicBezTo>
                <a:cubicBezTo>
                  <a:pt x="18" y="128"/>
                  <a:pt x="0" y="138"/>
                  <a:pt x="11" y="149"/>
                </a:cubicBezTo>
                <a:cubicBezTo>
                  <a:pt x="16" y="158"/>
                  <a:pt x="16" y="158"/>
                  <a:pt x="16" y="15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2" name="Freeform 80"/>
          <p:cNvSpPr>
            <a:spLocks/>
          </p:cNvSpPr>
          <p:nvPr/>
        </p:nvSpPr>
        <p:spPr bwMode="auto">
          <a:xfrm>
            <a:off x="3435305" y="1197115"/>
            <a:ext cx="467355" cy="897814"/>
          </a:xfrm>
          <a:custGeom>
            <a:avLst/>
            <a:gdLst/>
            <a:ahLst/>
            <a:cxnLst>
              <a:cxn ang="0">
                <a:pos x="144" y="13"/>
              </a:cxn>
              <a:cxn ang="0">
                <a:pos x="149" y="38"/>
              </a:cxn>
              <a:cxn ang="0">
                <a:pos x="145" y="67"/>
              </a:cxn>
              <a:cxn ang="0">
                <a:pos x="137" y="84"/>
              </a:cxn>
              <a:cxn ang="0">
                <a:pos x="147" y="81"/>
              </a:cxn>
              <a:cxn ang="0">
                <a:pos x="145" y="101"/>
              </a:cxn>
              <a:cxn ang="0">
                <a:pos x="140" y="140"/>
              </a:cxn>
              <a:cxn ang="0">
                <a:pos x="140" y="146"/>
              </a:cxn>
              <a:cxn ang="0">
                <a:pos x="141" y="155"/>
              </a:cxn>
              <a:cxn ang="0">
                <a:pos x="128" y="183"/>
              </a:cxn>
              <a:cxn ang="0">
                <a:pos x="104" y="196"/>
              </a:cxn>
              <a:cxn ang="0">
                <a:pos x="108" y="223"/>
              </a:cxn>
              <a:cxn ang="0">
                <a:pos x="112" y="243"/>
              </a:cxn>
              <a:cxn ang="0">
                <a:pos x="116" y="258"/>
              </a:cxn>
              <a:cxn ang="0">
                <a:pos x="112" y="275"/>
              </a:cxn>
              <a:cxn ang="0">
                <a:pos x="69" y="284"/>
              </a:cxn>
              <a:cxn ang="0">
                <a:pos x="8" y="283"/>
              </a:cxn>
              <a:cxn ang="0">
                <a:pos x="5" y="260"/>
              </a:cxn>
              <a:cxn ang="0">
                <a:pos x="6" y="258"/>
              </a:cxn>
              <a:cxn ang="0">
                <a:pos x="7" y="257"/>
              </a:cxn>
              <a:cxn ang="0">
                <a:pos x="35" y="226"/>
              </a:cxn>
              <a:cxn ang="0">
                <a:pos x="49" y="214"/>
              </a:cxn>
              <a:cxn ang="0">
                <a:pos x="46" y="191"/>
              </a:cxn>
              <a:cxn ang="0">
                <a:pos x="48" y="176"/>
              </a:cxn>
              <a:cxn ang="0">
                <a:pos x="48" y="155"/>
              </a:cxn>
              <a:cxn ang="0">
                <a:pos x="86" y="142"/>
              </a:cxn>
              <a:cxn ang="0">
                <a:pos x="90" y="84"/>
              </a:cxn>
              <a:cxn ang="0">
                <a:pos x="71" y="70"/>
              </a:cxn>
              <a:cxn ang="0">
                <a:pos x="50" y="61"/>
              </a:cxn>
              <a:cxn ang="0">
                <a:pos x="51" y="48"/>
              </a:cxn>
              <a:cxn ang="0">
                <a:pos x="83" y="31"/>
              </a:cxn>
              <a:cxn ang="0">
                <a:pos x="90" y="11"/>
              </a:cxn>
              <a:cxn ang="0">
                <a:pos x="110" y="12"/>
              </a:cxn>
              <a:cxn ang="0">
                <a:pos x="127" y="7"/>
              </a:cxn>
            </a:cxnLst>
            <a:rect l="0" t="0" r="r" b="b"/>
            <a:pathLst>
              <a:path w="153" h="293">
                <a:moveTo>
                  <a:pt x="145" y="0"/>
                </a:moveTo>
                <a:cubicBezTo>
                  <a:pt x="144" y="13"/>
                  <a:pt x="144" y="13"/>
                  <a:pt x="144" y="13"/>
                </a:cubicBezTo>
                <a:cubicBezTo>
                  <a:pt x="143" y="19"/>
                  <a:pt x="142" y="23"/>
                  <a:pt x="143" y="29"/>
                </a:cubicBezTo>
                <a:cubicBezTo>
                  <a:pt x="144" y="34"/>
                  <a:pt x="146" y="35"/>
                  <a:pt x="149" y="38"/>
                </a:cubicBezTo>
                <a:cubicBezTo>
                  <a:pt x="153" y="41"/>
                  <a:pt x="149" y="52"/>
                  <a:pt x="148" y="57"/>
                </a:cubicBezTo>
                <a:cubicBezTo>
                  <a:pt x="148" y="59"/>
                  <a:pt x="146" y="64"/>
                  <a:pt x="145" y="67"/>
                </a:cubicBezTo>
                <a:cubicBezTo>
                  <a:pt x="143" y="72"/>
                  <a:pt x="139" y="71"/>
                  <a:pt x="135" y="74"/>
                </a:cubicBezTo>
                <a:cubicBezTo>
                  <a:pt x="134" y="77"/>
                  <a:pt x="134" y="82"/>
                  <a:pt x="137" y="84"/>
                </a:cubicBezTo>
                <a:cubicBezTo>
                  <a:pt x="141" y="85"/>
                  <a:pt x="141" y="80"/>
                  <a:pt x="143" y="78"/>
                </a:cubicBezTo>
                <a:cubicBezTo>
                  <a:pt x="145" y="76"/>
                  <a:pt x="147" y="80"/>
                  <a:pt x="147" y="81"/>
                </a:cubicBezTo>
                <a:cubicBezTo>
                  <a:pt x="148" y="82"/>
                  <a:pt x="145" y="90"/>
                  <a:pt x="145" y="93"/>
                </a:cubicBezTo>
                <a:cubicBezTo>
                  <a:pt x="145" y="96"/>
                  <a:pt x="147" y="98"/>
                  <a:pt x="145" y="101"/>
                </a:cubicBezTo>
                <a:cubicBezTo>
                  <a:pt x="142" y="110"/>
                  <a:pt x="124" y="120"/>
                  <a:pt x="135" y="131"/>
                </a:cubicBezTo>
                <a:cubicBezTo>
                  <a:pt x="140" y="140"/>
                  <a:pt x="140" y="140"/>
                  <a:pt x="140" y="140"/>
                </a:cubicBezTo>
                <a:cubicBezTo>
                  <a:pt x="140" y="140"/>
                  <a:pt x="140" y="140"/>
                  <a:pt x="140" y="140"/>
                </a:cubicBezTo>
                <a:cubicBezTo>
                  <a:pt x="140" y="146"/>
                  <a:pt x="140" y="146"/>
                  <a:pt x="140" y="146"/>
                </a:cubicBezTo>
                <a:cubicBezTo>
                  <a:pt x="140" y="148"/>
                  <a:pt x="140" y="150"/>
                  <a:pt x="140" y="151"/>
                </a:cubicBezTo>
                <a:cubicBezTo>
                  <a:pt x="140" y="153"/>
                  <a:pt x="141" y="154"/>
                  <a:pt x="141" y="155"/>
                </a:cubicBezTo>
                <a:cubicBezTo>
                  <a:pt x="141" y="159"/>
                  <a:pt x="140" y="162"/>
                  <a:pt x="139" y="165"/>
                </a:cubicBezTo>
                <a:cubicBezTo>
                  <a:pt x="137" y="173"/>
                  <a:pt x="138" y="181"/>
                  <a:pt x="128" y="183"/>
                </a:cubicBezTo>
                <a:cubicBezTo>
                  <a:pt x="121" y="184"/>
                  <a:pt x="117" y="191"/>
                  <a:pt x="110" y="191"/>
                </a:cubicBezTo>
                <a:cubicBezTo>
                  <a:pt x="106" y="191"/>
                  <a:pt x="104" y="190"/>
                  <a:pt x="104" y="196"/>
                </a:cubicBezTo>
                <a:cubicBezTo>
                  <a:pt x="104" y="203"/>
                  <a:pt x="101" y="201"/>
                  <a:pt x="108" y="205"/>
                </a:cubicBezTo>
                <a:cubicBezTo>
                  <a:pt x="114" y="209"/>
                  <a:pt x="107" y="217"/>
                  <a:pt x="108" y="223"/>
                </a:cubicBezTo>
                <a:cubicBezTo>
                  <a:pt x="109" y="226"/>
                  <a:pt x="111" y="231"/>
                  <a:pt x="108" y="235"/>
                </a:cubicBezTo>
                <a:cubicBezTo>
                  <a:pt x="105" y="239"/>
                  <a:pt x="107" y="239"/>
                  <a:pt x="112" y="243"/>
                </a:cubicBezTo>
                <a:cubicBezTo>
                  <a:pt x="116" y="258"/>
                  <a:pt x="116" y="258"/>
                  <a:pt x="116" y="258"/>
                </a:cubicBezTo>
                <a:cubicBezTo>
                  <a:pt x="116" y="258"/>
                  <a:pt x="116" y="258"/>
                  <a:pt x="116" y="258"/>
                </a:cubicBezTo>
                <a:cubicBezTo>
                  <a:pt x="111" y="269"/>
                  <a:pt x="111" y="269"/>
                  <a:pt x="111" y="269"/>
                </a:cubicBezTo>
                <a:cubicBezTo>
                  <a:pt x="112" y="275"/>
                  <a:pt x="112" y="275"/>
                  <a:pt x="112" y="275"/>
                </a:cubicBezTo>
                <a:cubicBezTo>
                  <a:pt x="112" y="275"/>
                  <a:pt x="112" y="275"/>
                  <a:pt x="112" y="275"/>
                </a:cubicBezTo>
                <a:cubicBezTo>
                  <a:pt x="96" y="275"/>
                  <a:pt x="71" y="293"/>
                  <a:pt x="69" y="284"/>
                </a:cubicBezTo>
                <a:cubicBezTo>
                  <a:pt x="56" y="284"/>
                  <a:pt x="47" y="288"/>
                  <a:pt x="33" y="286"/>
                </a:cubicBezTo>
                <a:cubicBezTo>
                  <a:pt x="28" y="287"/>
                  <a:pt x="9" y="290"/>
                  <a:pt x="8" y="283"/>
                </a:cubicBezTo>
                <a:cubicBezTo>
                  <a:pt x="5" y="282"/>
                  <a:pt x="7" y="273"/>
                  <a:pt x="7" y="271"/>
                </a:cubicBezTo>
                <a:cubicBezTo>
                  <a:pt x="7" y="269"/>
                  <a:pt x="0" y="261"/>
                  <a:pt x="5" y="260"/>
                </a:cubicBezTo>
                <a:cubicBezTo>
                  <a:pt x="5" y="259"/>
                  <a:pt x="6" y="260"/>
                  <a:pt x="6" y="259"/>
                </a:cubicBezTo>
                <a:cubicBezTo>
                  <a:pt x="6" y="259"/>
                  <a:pt x="6" y="259"/>
                  <a:pt x="6" y="258"/>
                </a:cubicBezTo>
                <a:cubicBezTo>
                  <a:pt x="7" y="258"/>
                  <a:pt x="7" y="258"/>
                  <a:pt x="7" y="257"/>
                </a:cubicBezTo>
                <a:cubicBezTo>
                  <a:pt x="7" y="257"/>
                  <a:pt x="7" y="257"/>
                  <a:pt x="7" y="257"/>
                </a:cubicBezTo>
                <a:cubicBezTo>
                  <a:pt x="15" y="256"/>
                  <a:pt x="15" y="256"/>
                  <a:pt x="15" y="256"/>
                </a:cubicBezTo>
                <a:cubicBezTo>
                  <a:pt x="23" y="253"/>
                  <a:pt x="33" y="235"/>
                  <a:pt x="35" y="226"/>
                </a:cubicBezTo>
                <a:cubicBezTo>
                  <a:pt x="37" y="219"/>
                  <a:pt x="43" y="221"/>
                  <a:pt x="50" y="221"/>
                </a:cubicBezTo>
                <a:cubicBezTo>
                  <a:pt x="55" y="221"/>
                  <a:pt x="51" y="216"/>
                  <a:pt x="49" y="214"/>
                </a:cubicBezTo>
                <a:cubicBezTo>
                  <a:pt x="44" y="208"/>
                  <a:pt x="50" y="210"/>
                  <a:pt x="50" y="205"/>
                </a:cubicBezTo>
                <a:cubicBezTo>
                  <a:pt x="51" y="199"/>
                  <a:pt x="46" y="196"/>
                  <a:pt x="46" y="191"/>
                </a:cubicBezTo>
                <a:cubicBezTo>
                  <a:pt x="46" y="187"/>
                  <a:pt x="51" y="186"/>
                  <a:pt x="46" y="182"/>
                </a:cubicBezTo>
                <a:cubicBezTo>
                  <a:pt x="44" y="181"/>
                  <a:pt x="48" y="178"/>
                  <a:pt x="48" y="176"/>
                </a:cubicBezTo>
                <a:cubicBezTo>
                  <a:pt x="48" y="174"/>
                  <a:pt x="46" y="173"/>
                  <a:pt x="45" y="172"/>
                </a:cubicBezTo>
                <a:cubicBezTo>
                  <a:pt x="45" y="171"/>
                  <a:pt x="48" y="159"/>
                  <a:pt x="48" y="155"/>
                </a:cubicBezTo>
                <a:cubicBezTo>
                  <a:pt x="56" y="155"/>
                  <a:pt x="60" y="157"/>
                  <a:pt x="65" y="150"/>
                </a:cubicBezTo>
                <a:cubicBezTo>
                  <a:pt x="70" y="141"/>
                  <a:pt x="76" y="140"/>
                  <a:pt x="86" y="142"/>
                </a:cubicBezTo>
                <a:cubicBezTo>
                  <a:pt x="96" y="143"/>
                  <a:pt x="91" y="129"/>
                  <a:pt x="91" y="122"/>
                </a:cubicBezTo>
                <a:cubicBezTo>
                  <a:pt x="87" y="109"/>
                  <a:pt x="90" y="98"/>
                  <a:pt x="90" y="84"/>
                </a:cubicBezTo>
                <a:cubicBezTo>
                  <a:pt x="85" y="82"/>
                  <a:pt x="79" y="83"/>
                  <a:pt x="75" y="79"/>
                </a:cubicBezTo>
                <a:cubicBezTo>
                  <a:pt x="73" y="76"/>
                  <a:pt x="74" y="72"/>
                  <a:pt x="71" y="70"/>
                </a:cubicBezTo>
                <a:cubicBezTo>
                  <a:pt x="68" y="67"/>
                  <a:pt x="58" y="67"/>
                  <a:pt x="57" y="65"/>
                </a:cubicBezTo>
                <a:cubicBezTo>
                  <a:pt x="50" y="61"/>
                  <a:pt x="50" y="61"/>
                  <a:pt x="50" y="61"/>
                </a:cubicBezTo>
                <a:cubicBezTo>
                  <a:pt x="50" y="61"/>
                  <a:pt x="50" y="61"/>
                  <a:pt x="50" y="61"/>
                </a:cubicBezTo>
                <a:cubicBezTo>
                  <a:pt x="48" y="53"/>
                  <a:pt x="50" y="55"/>
                  <a:pt x="51" y="48"/>
                </a:cubicBezTo>
                <a:cubicBezTo>
                  <a:pt x="54" y="35"/>
                  <a:pt x="60" y="42"/>
                  <a:pt x="71" y="40"/>
                </a:cubicBezTo>
                <a:cubicBezTo>
                  <a:pt x="78" y="39"/>
                  <a:pt x="81" y="38"/>
                  <a:pt x="83" y="31"/>
                </a:cubicBezTo>
                <a:cubicBezTo>
                  <a:pt x="85" y="26"/>
                  <a:pt x="84" y="24"/>
                  <a:pt x="84" y="19"/>
                </a:cubicBezTo>
                <a:cubicBezTo>
                  <a:pt x="84" y="16"/>
                  <a:pt x="88" y="13"/>
                  <a:pt x="90" y="11"/>
                </a:cubicBezTo>
                <a:cubicBezTo>
                  <a:pt x="93" y="8"/>
                  <a:pt x="92" y="6"/>
                  <a:pt x="96" y="9"/>
                </a:cubicBezTo>
                <a:cubicBezTo>
                  <a:pt x="99" y="12"/>
                  <a:pt x="106" y="13"/>
                  <a:pt x="110" y="12"/>
                </a:cubicBezTo>
                <a:cubicBezTo>
                  <a:pt x="114" y="11"/>
                  <a:pt x="113" y="6"/>
                  <a:pt x="118" y="6"/>
                </a:cubicBezTo>
                <a:cubicBezTo>
                  <a:pt x="123" y="6"/>
                  <a:pt x="122" y="13"/>
                  <a:pt x="127" y="7"/>
                </a:cubicBezTo>
                <a:cubicBezTo>
                  <a:pt x="131" y="2"/>
                  <a:pt x="141" y="7"/>
                  <a:pt x="145"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3" name="Freeform 81"/>
          <p:cNvSpPr>
            <a:spLocks/>
          </p:cNvSpPr>
          <p:nvPr/>
        </p:nvSpPr>
        <p:spPr bwMode="auto">
          <a:xfrm>
            <a:off x="3745235" y="1448010"/>
            <a:ext cx="673974" cy="654297"/>
          </a:xfrm>
          <a:custGeom>
            <a:avLst/>
            <a:gdLst/>
            <a:ahLst/>
            <a:cxnLst>
              <a:cxn ang="0">
                <a:pos x="39" y="58"/>
              </a:cxn>
              <a:cxn ang="0">
                <a:pos x="46" y="52"/>
              </a:cxn>
              <a:cxn ang="0">
                <a:pos x="64" y="67"/>
              </a:cxn>
              <a:cxn ang="0">
                <a:pos x="64" y="67"/>
              </a:cxn>
              <a:cxn ang="0">
                <a:pos x="67" y="60"/>
              </a:cxn>
              <a:cxn ang="0">
                <a:pos x="88" y="61"/>
              </a:cxn>
              <a:cxn ang="0">
                <a:pos x="101" y="73"/>
              </a:cxn>
              <a:cxn ang="0">
                <a:pos x="116" y="76"/>
              </a:cxn>
              <a:cxn ang="0">
                <a:pos x="126" y="72"/>
              </a:cxn>
              <a:cxn ang="0">
                <a:pos x="138" y="62"/>
              </a:cxn>
              <a:cxn ang="0">
                <a:pos x="141" y="40"/>
              </a:cxn>
              <a:cxn ang="0">
                <a:pos x="155" y="28"/>
              </a:cxn>
              <a:cxn ang="0">
                <a:pos x="170" y="24"/>
              </a:cxn>
              <a:cxn ang="0">
                <a:pos x="184" y="26"/>
              </a:cxn>
              <a:cxn ang="0">
                <a:pos x="196" y="11"/>
              </a:cxn>
              <a:cxn ang="0">
                <a:pos x="216" y="0"/>
              </a:cxn>
              <a:cxn ang="0">
                <a:pos x="216" y="0"/>
              </a:cxn>
              <a:cxn ang="0">
                <a:pos x="221" y="7"/>
              </a:cxn>
              <a:cxn ang="0">
                <a:pos x="221" y="7"/>
              </a:cxn>
              <a:cxn ang="0">
                <a:pos x="216" y="16"/>
              </a:cxn>
              <a:cxn ang="0">
                <a:pos x="209" y="23"/>
              </a:cxn>
              <a:cxn ang="0">
                <a:pos x="216" y="39"/>
              </a:cxn>
              <a:cxn ang="0">
                <a:pos x="211" y="55"/>
              </a:cxn>
              <a:cxn ang="0">
                <a:pos x="206" y="67"/>
              </a:cxn>
              <a:cxn ang="0">
                <a:pos x="201" y="83"/>
              </a:cxn>
              <a:cxn ang="0">
                <a:pos x="194" y="96"/>
              </a:cxn>
              <a:cxn ang="0">
                <a:pos x="200" y="118"/>
              </a:cxn>
              <a:cxn ang="0">
                <a:pos x="200" y="118"/>
              </a:cxn>
              <a:cxn ang="0">
                <a:pos x="198" y="122"/>
              </a:cxn>
              <a:cxn ang="0">
                <a:pos x="177" y="129"/>
              </a:cxn>
              <a:cxn ang="0">
                <a:pos x="130" y="130"/>
              </a:cxn>
              <a:cxn ang="0">
                <a:pos x="117" y="144"/>
              </a:cxn>
              <a:cxn ang="0">
                <a:pos x="105" y="164"/>
              </a:cxn>
              <a:cxn ang="0">
                <a:pos x="63" y="202"/>
              </a:cxn>
              <a:cxn ang="0">
                <a:pos x="38" y="213"/>
              </a:cxn>
              <a:cxn ang="0">
                <a:pos x="38" y="213"/>
              </a:cxn>
              <a:cxn ang="0">
                <a:pos x="44" y="202"/>
              </a:cxn>
              <a:cxn ang="0">
                <a:pos x="48" y="183"/>
              </a:cxn>
              <a:cxn ang="0">
                <a:pos x="26" y="176"/>
              </a:cxn>
              <a:cxn ang="0">
                <a:pos x="15" y="176"/>
              </a:cxn>
              <a:cxn ang="0">
                <a:pos x="15" y="176"/>
              </a:cxn>
              <a:cxn ang="0">
                <a:pos x="11" y="161"/>
              </a:cxn>
              <a:cxn ang="0">
                <a:pos x="7" y="153"/>
              </a:cxn>
              <a:cxn ang="0">
                <a:pos x="7" y="141"/>
              </a:cxn>
              <a:cxn ang="0">
                <a:pos x="7" y="123"/>
              </a:cxn>
              <a:cxn ang="0">
                <a:pos x="3" y="114"/>
              </a:cxn>
              <a:cxn ang="0">
                <a:pos x="9" y="109"/>
              </a:cxn>
              <a:cxn ang="0">
                <a:pos x="27" y="101"/>
              </a:cxn>
              <a:cxn ang="0">
                <a:pos x="38" y="83"/>
              </a:cxn>
              <a:cxn ang="0">
                <a:pos x="40" y="73"/>
              </a:cxn>
              <a:cxn ang="0">
                <a:pos x="39" y="69"/>
              </a:cxn>
              <a:cxn ang="0">
                <a:pos x="39" y="64"/>
              </a:cxn>
              <a:cxn ang="0">
                <a:pos x="39" y="58"/>
              </a:cxn>
            </a:cxnLst>
            <a:rect l="0" t="0" r="r" b="b"/>
            <a:pathLst>
              <a:path w="221" h="213">
                <a:moveTo>
                  <a:pt x="39" y="58"/>
                </a:moveTo>
                <a:cubicBezTo>
                  <a:pt x="46" y="52"/>
                  <a:pt x="46" y="52"/>
                  <a:pt x="46" y="52"/>
                </a:cubicBezTo>
                <a:cubicBezTo>
                  <a:pt x="58" y="52"/>
                  <a:pt x="61" y="57"/>
                  <a:pt x="64" y="67"/>
                </a:cubicBezTo>
                <a:cubicBezTo>
                  <a:pt x="64" y="67"/>
                  <a:pt x="64" y="67"/>
                  <a:pt x="64" y="67"/>
                </a:cubicBezTo>
                <a:cubicBezTo>
                  <a:pt x="67" y="67"/>
                  <a:pt x="66" y="63"/>
                  <a:pt x="67" y="60"/>
                </a:cubicBezTo>
                <a:cubicBezTo>
                  <a:pt x="74" y="59"/>
                  <a:pt x="81" y="58"/>
                  <a:pt x="88" y="61"/>
                </a:cubicBezTo>
                <a:cubicBezTo>
                  <a:pt x="94" y="63"/>
                  <a:pt x="93" y="72"/>
                  <a:pt x="101" y="73"/>
                </a:cubicBezTo>
                <a:cubicBezTo>
                  <a:pt x="107" y="74"/>
                  <a:pt x="110" y="78"/>
                  <a:pt x="116" y="76"/>
                </a:cubicBezTo>
                <a:cubicBezTo>
                  <a:pt x="119" y="74"/>
                  <a:pt x="123" y="73"/>
                  <a:pt x="126" y="72"/>
                </a:cubicBezTo>
                <a:cubicBezTo>
                  <a:pt x="131" y="68"/>
                  <a:pt x="138" y="69"/>
                  <a:pt x="138" y="62"/>
                </a:cubicBezTo>
                <a:cubicBezTo>
                  <a:pt x="138" y="53"/>
                  <a:pt x="138" y="48"/>
                  <a:pt x="141" y="40"/>
                </a:cubicBezTo>
                <a:cubicBezTo>
                  <a:pt x="145" y="35"/>
                  <a:pt x="148" y="25"/>
                  <a:pt x="155" y="28"/>
                </a:cubicBezTo>
                <a:cubicBezTo>
                  <a:pt x="163" y="32"/>
                  <a:pt x="163" y="25"/>
                  <a:pt x="170" y="24"/>
                </a:cubicBezTo>
                <a:cubicBezTo>
                  <a:pt x="175" y="24"/>
                  <a:pt x="180" y="29"/>
                  <a:pt x="184" y="26"/>
                </a:cubicBezTo>
                <a:cubicBezTo>
                  <a:pt x="190" y="22"/>
                  <a:pt x="190" y="13"/>
                  <a:pt x="196" y="11"/>
                </a:cubicBezTo>
                <a:cubicBezTo>
                  <a:pt x="202" y="9"/>
                  <a:pt x="211" y="5"/>
                  <a:pt x="216" y="0"/>
                </a:cubicBezTo>
                <a:cubicBezTo>
                  <a:pt x="216" y="0"/>
                  <a:pt x="216" y="0"/>
                  <a:pt x="216" y="0"/>
                </a:cubicBezTo>
                <a:cubicBezTo>
                  <a:pt x="217" y="2"/>
                  <a:pt x="219" y="5"/>
                  <a:pt x="221" y="7"/>
                </a:cubicBezTo>
                <a:cubicBezTo>
                  <a:pt x="221" y="7"/>
                  <a:pt x="221" y="7"/>
                  <a:pt x="221" y="7"/>
                </a:cubicBezTo>
                <a:cubicBezTo>
                  <a:pt x="216" y="16"/>
                  <a:pt x="216" y="16"/>
                  <a:pt x="216" y="16"/>
                </a:cubicBezTo>
                <a:cubicBezTo>
                  <a:pt x="214" y="18"/>
                  <a:pt x="206" y="19"/>
                  <a:pt x="209" y="23"/>
                </a:cubicBezTo>
                <a:cubicBezTo>
                  <a:pt x="212" y="26"/>
                  <a:pt x="221" y="35"/>
                  <a:pt x="216" y="39"/>
                </a:cubicBezTo>
                <a:cubicBezTo>
                  <a:pt x="211" y="45"/>
                  <a:pt x="212" y="48"/>
                  <a:pt x="211" y="55"/>
                </a:cubicBezTo>
                <a:cubicBezTo>
                  <a:pt x="211" y="60"/>
                  <a:pt x="211" y="65"/>
                  <a:pt x="206" y="67"/>
                </a:cubicBezTo>
                <a:cubicBezTo>
                  <a:pt x="198" y="72"/>
                  <a:pt x="200" y="75"/>
                  <a:pt x="201" y="83"/>
                </a:cubicBezTo>
                <a:cubicBezTo>
                  <a:pt x="204" y="96"/>
                  <a:pt x="196" y="88"/>
                  <a:pt x="194" y="96"/>
                </a:cubicBezTo>
                <a:cubicBezTo>
                  <a:pt x="200" y="118"/>
                  <a:pt x="200" y="118"/>
                  <a:pt x="200" y="118"/>
                </a:cubicBezTo>
                <a:cubicBezTo>
                  <a:pt x="200" y="118"/>
                  <a:pt x="200" y="118"/>
                  <a:pt x="200" y="118"/>
                </a:cubicBezTo>
                <a:cubicBezTo>
                  <a:pt x="200" y="119"/>
                  <a:pt x="199" y="120"/>
                  <a:pt x="198" y="122"/>
                </a:cubicBezTo>
                <a:cubicBezTo>
                  <a:pt x="194" y="131"/>
                  <a:pt x="186" y="134"/>
                  <a:pt x="177" y="129"/>
                </a:cubicBezTo>
                <a:cubicBezTo>
                  <a:pt x="158" y="118"/>
                  <a:pt x="150" y="128"/>
                  <a:pt x="130" y="130"/>
                </a:cubicBezTo>
                <a:cubicBezTo>
                  <a:pt x="122" y="131"/>
                  <a:pt x="118" y="137"/>
                  <a:pt x="117" y="144"/>
                </a:cubicBezTo>
                <a:cubicBezTo>
                  <a:pt x="116" y="158"/>
                  <a:pt x="112" y="155"/>
                  <a:pt x="105" y="164"/>
                </a:cubicBezTo>
                <a:cubicBezTo>
                  <a:pt x="103" y="176"/>
                  <a:pt x="74" y="202"/>
                  <a:pt x="63" y="202"/>
                </a:cubicBezTo>
                <a:cubicBezTo>
                  <a:pt x="57" y="202"/>
                  <a:pt x="47" y="207"/>
                  <a:pt x="38" y="213"/>
                </a:cubicBezTo>
                <a:cubicBezTo>
                  <a:pt x="38" y="213"/>
                  <a:pt x="38" y="213"/>
                  <a:pt x="38" y="213"/>
                </a:cubicBezTo>
                <a:cubicBezTo>
                  <a:pt x="44" y="202"/>
                  <a:pt x="44" y="202"/>
                  <a:pt x="44" y="202"/>
                </a:cubicBezTo>
                <a:cubicBezTo>
                  <a:pt x="47" y="198"/>
                  <a:pt x="51" y="189"/>
                  <a:pt x="48" y="183"/>
                </a:cubicBezTo>
                <a:cubicBezTo>
                  <a:pt x="44" y="173"/>
                  <a:pt x="35" y="177"/>
                  <a:pt x="26" y="176"/>
                </a:cubicBezTo>
                <a:cubicBezTo>
                  <a:pt x="15" y="176"/>
                  <a:pt x="15" y="176"/>
                  <a:pt x="15" y="176"/>
                </a:cubicBezTo>
                <a:cubicBezTo>
                  <a:pt x="15" y="176"/>
                  <a:pt x="15" y="176"/>
                  <a:pt x="15" y="176"/>
                </a:cubicBezTo>
                <a:cubicBezTo>
                  <a:pt x="11" y="161"/>
                  <a:pt x="11" y="161"/>
                  <a:pt x="11" y="161"/>
                </a:cubicBezTo>
                <a:cubicBezTo>
                  <a:pt x="6" y="157"/>
                  <a:pt x="4" y="157"/>
                  <a:pt x="7" y="153"/>
                </a:cubicBezTo>
                <a:cubicBezTo>
                  <a:pt x="10" y="149"/>
                  <a:pt x="8" y="144"/>
                  <a:pt x="7" y="141"/>
                </a:cubicBezTo>
                <a:cubicBezTo>
                  <a:pt x="6" y="135"/>
                  <a:pt x="13" y="127"/>
                  <a:pt x="7" y="123"/>
                </a:cubicBezTo>
                <a:cubicBezTo>
                  <a:pt x="0" y="119"/>
                  <a:pt x="3" y="121"/>
                  <a:pt x="3" y="114"/>
                </a:cubicBezTo>
                <a:cubicBezTo>
                  <a:pt x="3" y="108"/>
                  <a:pt x="5" y="109"/>
                  <a:pt x="9" y="109"/>
                </a:cubicBezTo>
                <a:cubicBezTo>
                  <a:pt x="16" y="109"/>
                  <a:pt x="20" y="102"/>
                  <a:pt x="27" y="101"/>
                </a:cubicBezTo>
                <a:cubicBezTo>
                  <a:pt x="37" y="99"/>
                  <a:pt x="36" y="91"/>
                  <a:pt x="38" y="83"/>
                </a:cubicBezTo>
                <a:cubicBezTo>
                  <a:pt x="39" y="80"/>
                  <a:pt x="40" y="77"/>
                  <a:pt x="40" y="73"/>
                </a:cubicBezTo>
                <a:cubicBezTo>
                  <a:pt x="40" y="72"/>
                  <a:pt x="39" y="71"/>
                  <a:pt x="39" y="69"/>
                </a:cubicBezTo>
                <a:cubicBezTo>
                  <a:pt x="39" y="68"/>
                  <a:pt x="39" y="66"/>
                  <a:pt x="39" y="64"/>
                </a:cubicBezTo>
                <a:cubicBezTo>
                  <a:pt x="39" y="58"/>
                  <a:pt x="39" y="58"/>
                  <a:pt x="39" y="5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4" name="Freeform 82"/>
          <p:cNvSpPr>
            <a:spLocks/>
          </p:cNvSpPr>
          <p:nvPr/>
        </p:nvSpPr>
        <p:spPr bwMode="auto">
          <a:xfrm>
            <a:off x="4729139" y="1998997"/>
            <a:ext cx="349286" cy="135288"/>
          </a:xfrm>
          <a:custGeom>
            <a:avLst/>
            <a:gdLst/>
            <a:ahLst/>
            <a:cxnLst>
              <a:cxn ang="0">
                <a:pos x="114" y="4"/>
              </a:cxn>
              <a:cxn ang="0">
                <a:pos x="98" y="34"/>
              </a:cxn>
              <a:cxn ang="0">
                <a:pos x="98" y="34"/>
              </a:cxn>
              <a:cxn ang="0">
                <a:pos x="85" y="31"/>
              </a:cxn>
              <a:cxn ang="0">
                <a:pos x="75" y="38"/>
              </a:cxn>
              <a:cxn ang="0">
                <a:pos x="61" y="38"/>
              </a:cxn>
              <a:cxn ang="0">
                <a:pos x="33" y="32"/>
              </a:cxn>
              <a:cxn ang="0">
                <a:pos x="15" y="37"/>
              </a:cxn>
              <a:cxn ang="0">
                <a:pos x="0" y="34"/>
              </a:cxn>
              <a:cxn ang="0">
                <a:pos x="0" y="34"/>
              </a:cxn>
              <a:cxn ang="0">
                <a:pos x="6" y="30"/>
              </a:cxn>
              <a:cxn ang="0">
                <a:pos x="42" y="12"/>
              </a:cxn>
              <a:cxn ang="0">
                <a:pos x="71" y="12"/>
              </a:cxn>
              <a:cxn ang="0">
                <a:pos x="88" y="4"/>
              </a:cxn>
              <a:cxn ang="0">
                <a:pos x="95" y="3"/>
              </a:cxn>
              <a:cxn ang="0">
                <a:pos x="114" y="4"/>
              </a:cxn>
            </a:cxnLst>
            <a:rect l="0" t="0" r="r" b="b"/>
            <a:pathLst>
              <a:path w="114" h="44">
                <a:moveTo>
                  <a:pt x="114" y="4"/>
                </a:moveTo>
                <a:cubicBezTo>
                  <a:pt x="98" y="34"/>
                  <a:pt x="98" y="34"/>
                  <a:pt x="98" y="34"/>
                </a:cubicBezTo>
                <a:cubicBezTo>
                  <a:pt x="98" y="34"/>
                  <a:pt x="98" y="34"/>
                  <a:pt x="98" y="34"/>
                </a:cubicBezTo>
                <a:cubicBezTo>
                  <a:pt x="85" y="31"/>
                  <a:pt x="85" y="31"/>
                  <a:pt x="85" y="31"/>
                </a:cubicBezTo>
                <a:cubicBezTo>
                  <a:pt x="78" y="31"/>
                  <a:pt x="78" y="31"/>
                  <a:pt x="75" y="38"/>
                </a:cubicBezTo>
                <a:cubicBezTo>
                  <a:pt x="72" y="44"/>
                  <a:pt x="65" y="41"/>
                  <a:pt x="61" y="38"/>
                </a:cubicBezTo>
                <a:cubicBezTo>
                  <a:pt x="55" y="33"/>
                  <a:pt x="41" y="25"/>
                  <a:pt x="33" y="32"/>
                </a:cubicBezTo>
                <a:cubicBezTo>
                  <a:pt x="27" y="38"/>
                  <a:pt x="24" y="38"/>
                  <a:pt x="15" y="37"/>
                </a:cubicBezTo>
                <a:cubicBezTo>
                  <a:pt x="0" y="34"/>
                  <a:pt x="0" y="34"/>
                  <a:pt x="0" y="34"/>
                </a:cubicBezTo>
                <a:cubicBezTo>
                  <a:pt x="0" y="34"/>
                  <a:pt x="0" y="34"/>
                  <a:pt x="0" y="34"/>
                </a:cubicBezTo>
                <a:cubicBezTo>
                  <a:pt x="2" y="32"/>
                  <a:pt x="6" y="30"/>
                  <a:pt x="6" y="30"/>
                </a:cubicBezTo>
                <a:cubicBezTo>
                  <a:pt x="18" y="24"/>
                  <a:pt x="27" y="15"/>
                  <a:pt x="42" y="12"/>
                </a:cubicBezTo>
                <a:cubicBezTo>
                  <a:pt x="52" y="10"/>
                  <a:pt x="64" y="14"/>
                  <a:pt x="71" y="12"/>
                </a:cubicBezTo>
                <a:cubicBezTo>
                  <a:pt x="77" y="11"/>
                  <a:pt x="84" y="4"/>
                  <a:pt x="88" y="4"/>
                </a:cubicBezTo>
                <a:cubicBezTo>
                  <a:pt x="91" y="4"/>
                  <a:pt x="93" y="4"/>
                  <a:pt x="95" y="3"/>
                </a:cubicBezTo>
                <a:cubicBezTo>
                  <a:pt x="102" y="2"/>
                  <a:pt x="105" y="0"/>
                  <a:pt x="114" y="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5" name="Freeform 83"/>
          <p:cNvSpPr>
            <a:spLocks noEditPoints="1"/>
          </p:cNvSpPr>
          <p:nvPr/>
        </p:nvSpPr>
        <p:spPr bwMode="auto">
          <a:xfrm>
            <a:off x="4338037" y="1470147"/>
            <a:ext cx="905192" cy="487033"/>
          </a:xfrm>
          <a:custGeom>
            <a:avLst/>
            <a:gdLst/>
            <a:ahLst/>
            <a:cxnLst>
              <a:cxn ang="0">
                <a:pos x="206" y="159"/>
              </a:cxn>
              <a:cxn ang="0">
                <a:pos x="210" y="148"/>
              </a:cxn>
              <a:cxn ang="0">
                <a:pos x="222" y="135"/>
              </a:cxn>
              <a:cxn ang="0">
                <a:pos x="229" y="124"/>
              </a:cxn>
              <a:cxn ang="0">
                <a:pos x="231" y="112"/>
              </a:cxn>
              <a:cxn ang="0">
                <a:pos x="239" y="110"/>
              </a:cxn>
              <a:cxn ang="0">
                <a:pos x="253" y="121"/>
              </a:cxn>
              <a:cxn ang="0">
                <a:pos x="264" y="113"/>
              </a:cxn>
              <a:cxn ang="0">
                <a:pos x="282" y="113"/>
              </a:cxn>
              <a:cxn ang="0">
                <a:pos x="292" y="104"/>
              </a:cxn>
              <a:cxn ang="0">
                <a:pos x="294" y="88"/>
              </a:cxn>
              <a:cxn ang="0">
                <a:pos x="294" y="88"/>
              </a:cxn>
              <a:cxn ang="0">
                <a:pos x="289" y="87"/>
              </a:cxn>
              <a:cxn ang="0">
                <a:pos x="275" y="84"/>
              </a:cxn>
              <a:cxn ang="0">
                <a:pos x="238" y="81"/>
              </a:cxn>
              <a:cxn ang="0">
                <a:pos x="202" y="71"/>
              </a:cxn>
              <a:cxn ang="0">
                <a:pos x="167" y="95"/>
              </a:cxn>
              <a:cxn ang="0">
                <a:pos x="159" y="118"/>
              </a:cxn>
              <a:cxn ang="0">
                <a:pos x="163" y="123"/>
              </a:cxn>
              <a:cxn ang="0">
                <a:pos x="184" y="140"/>
              </a:cxn>
              <a:cxn ang="0">
                <a:pos x="196" y="148"/>
              </a:cxn>
              <a:cxn ang="0">
                <a:pos x="198" y="158"/>
              </a:cxn>
              <a:cxn ang="0">
                <a:pos x="206" y="159"/>
              </a:cxn>
              <a:cxn ang="0">
                <a:pos x="206" y="159"/>
              </a:cxn>
              <a:cxn ang="0">
                <a:pos x="27" y="0"/>
              </a:cxn>
              <a:cxn ang="0">
                <a:pos x="54" y="22"/>
              </a:cxn>
              <a:cxn ang="0">
                <a:pos x="78" y="36"/>
              </a:cxn>
              <a:cxn ang="0">
                <a:pos x="92" y="51"/>
              </a:cxn>
              <a:cxn ang="0">
                <a:pos x="92" y="40"/>
              </a:cxn>
              <a:cxn ang="0">
                <a:pos x="150" y="64"/>
              </a:cxn>
              <a:cxn ang="0">
                <a:pos x="167" y="66"/>
              </a:cxn>
              <a:cxn ang="0">
                <a:pos x="169" y="76"/>
              </a:cxn>
              <a:cxn ang="0">
                <a:pos x="164" y="91"/>
              </a:cxn>
              <a:cxn ang="0">
                <a:pos x="161" y="102"/>
              </a:cxn>
              <a:cxn ang="0">
                <a:pos x="157" y="108"/>
              </a:cxn>
              <a:cxn ang="0">
                <a:pos x="139" y="121"/>
              </a:cxn>
              <a:cxn ang="0">
                <a:pos x="128" y="125"/>
              </a:cxn>
              <a:cxn ang="0">
                <a:pos x="108" y="124"/>
              </a:cxn>
              <a:cxn ang="0">
                <a:pos x="89" y="106"/>
              </a:cxn>
              <a:cxn ang="0">
                <a:pos x="48" y="102"/>
              </a:cxn>
              <a:cxn ang="0">
                <a:pos x="6" y="111"/>
              </a:cxn>
              <a:cxn ang="0">
                <a:pos x="6" y="111"/>
              </a:cxn>
              <a:cxn ang="0">
                <a:pos x="0" y="89"/>
              </a:cxn>
              <a:cxn ang="0">
                <a:pos x="7" y="76"/>
              </a:cxn>
              <a:cxn ang="0">
                <a:pos x="12" y="60"/>
              </a:cxn>
              <a:cxn ang="0">
                <a:pos x="17" y="48"/>
              </a:cxn>
              <a:cxn ang="0">
                <a:pos x="22" y="32"/>
              </a:cxn>
              <a:cxn ang="0">
                <a:pos x="15" y="16"/>
              </a:cxn>
              <a:cxn ang="0">
                <a:pos x="22" y="9"/>
              </a:cxn>
              <a:cxn ang="0">
                <a:pos x="27" y="0"/>
              </a:cxn>
            </a:cxnLst>
            <a:rect l="0" t="0" r="r" b="b"/>
            <a:pathLst>
              <a:path w="296" h="159">
                <a:moveTo>
                  <a:pt x="206" y="159"/>
                </a:moveTo>
                <a:cubicBezTo>
                  <a:pt x="210" y="148"/>
                  <a:pt x="210" y="148"/>
                  <a:pt x="210" y="148"/>
                </a:cubicBezTo>
                <a:cubicBezTo>
                  <a:pt x="213" y="141"/>
                  <a:pt x="222" y="141"/>
                  <a:pt x="222" y="135"/>
                </a:cubicBezTo>
                <a:cubicBezTo>
                  <a:pt x="222" y="127"/>
                  <a:pt x="226" y="129"/>
                  <a:pt x="229" y="124"/>
                </a:cubicBezTo>
                <a:cubicBezTo>
                  <a:pt x="231" y="120"/>
                  <a:pt x="230" y="116"/>
                  <a:pt x="231" y="112"/>
                </a:cubicBezTo>
                <a:cubicBezTo>
                  <a:pt x="232" y="107"/>
                  <a:pt x="236" y="110"/>
                  <a:pt x="239" y="110"/>
                </a:cubicBezTo>
                <a:cubicBezTo>
                  <a:pt x="249" y="110"/>
                  <a:pt x="245" y="119"/>
                  <a:pt x="253" y="121"/>
                </a:cubicBezTo>
                <a:cubicBezTo>
                  <a:pt x="259" y="123"/>
                  <a:pt x="264" y="119"/>
                  <a:pt x="264" y="113"/>
                </a:cubicBezTo>
                <a:cubicBezTo>
                  <a:pt x="264" y="105"/>
                  <a:pt x="276" y="116"/>
                  <a:pt x="282" y="113"/>
                </a:cubicBezTo>
                <a:cubicBezTo>
                  <a:pt x="286" y="111"/>
                  <a:pt x="288" y="107"/>
                  <a:pt x="292" y="104"/>
                </a:cubicBezTo>
                <a:cubicBezTo>
                  <a:pt x="296" y="101"/>
                  <a:pt x="293" y="92"/>
                  <a:pt x="294" y="88"/>
                </a:cubicBezTo>
                <a:cubicBezTo>
                  <a:pt x="294" y="88"/>
                  <a:pt x="294" y="88"/>
                  <a:pt x="294" y="88"/>
                </a:cubicBezTo>
                <a:cubicBezTo>
                  <a:pt x="292" y="88"/>
                  <a:pt x="290" y="88"/>
                  <a:pt x="289" y="87"/>
                </a:cubicBezTo>
                <a:cubicBezTo>
                  <a:pt x="284" y="87"/>
                  <a:pt x="279" y="84"/>
                  <a:pt x="275" y="84"/>
                </a:cubicBezTo>
                <a:cubicBezTo>
                  <a:pt x="263" y="82"/>
                  <a:pt x="249" y="87"/>
                  <a:pt x="238" y="81"/>
                </a:cubicBezTo>
                <a:cubicBezTo>
                  <a:pt x="227" y="75"/>
                  <a:pt x="215" y="73"/>
                  <a:pt x="202" y="71"/>
                </a:cubicBezTo>
                <a:cubicBezTo>
                  <a:pt x="183" y="68"/>
                  <a:pt x="168" y="74"/>
                  <a:pt x="167" y="95"/>
                </a:cubicBezTo>
                <a:cubicBezTo>
                  <a:pt x="166" y="104"/>
                  <a:pt x="157" y="107"/>
                  <a:pt x="159" y="118"/>
                </a:cubicBezTo>
                <a:cubicBezTo>
                  <a:pt x="160" y="120"/>
                  <a:pt x="161" y="121"/>
                  <a:pt x="163" y="123"/>
                </a:cubicBezTo>
                <a:cubicBezTo>
                  <a:pt x="165" y="129"/>
                  <a:pt x="178" y="138"/>
                  <a:pt x="184" y="140"/>
                </a:cubicBezTo>
                <a:cubicBezTo>
                  <a:pt x="188" y="142"/>
                  <a:pt x="192" y="146"/>
                  <a:pt x="196" y="148"/>
                </a:cubicBezTo>
                <a:cubicBezTo>
                  <a:pt x="201" y="152"/>
                  <a:pt x="198" y="152"/>
                  <a:pt x="198" y="158"/>
                </a:cubicBezTo>
                <a:cubicBezTo>
                  <a:pt x="201" y="158"/>
                  <a:pt x="204" y="157"/>
                  <a:pt x="206" y="159"/>
                </a:cubicBezTo>
                <a:cubicBezTo>
                  <a:pt x="206" y="159"/>
                  <a:pt x="206" y="159"/>
                  <a:pt x="206" y="159"/>
                </a:cubicBezTo>
                <a:close/>
                <a:moveTo>
                  <a:pt x="27" y="0"/>
                </a:moveTo>
                <a:cubicBezTo>
                  <a:pt x="35" y="9"/>
                  <a:pt x="46" y="17"/>
                  <a:pt x="54" y="22"/>
                </a:cubicBezTo>
                <a:cubicBezTo>
                  <a:pt x="78" y="36"/>
                  <a:pt x="78" y="36"/>
                  <a:pt x="78" y="36"/>
                </a:cubicBezTo>
                <a:cubicBezTo>
                  <a:pt x="82" y="38"/>
                  <a:pt x="91" y="51"/>
                  <a:pt x="92" y="51"/>
                </a:cubicBezTo>
                <a:cubicBezTo>
                  <a:pt x="92" y="49"/>
                  <a:pt x="90" y="41"/>
                  <a:pt x="92" y="40"/>
                </a:cubicBezTo>
                <a:cubicBezTo>
                  <a:pt x="93" y="43"/>
                  <a:pt x="143" y="62"/>
                  <a:pt x="150" y="64"/>
                </a:cubicBezTo>
                <a:cubicBezTo>
                  <a:pt x="157" y="69"/>
                  <a:pt x="162" y="63"/>
                  <a:pt x="167" y="66"/>
                </a:cubicBezTo>
                <a:cubicBezTo>
                  <a:pt x="175" y="71"/>
                  <a:pt x="169" y="69"/>
                  <a:pt x="169" y="76"/>
                </a:cubicBezTo>
                <a:cubicBezTo>
                  <a:pt x="166" y="77"/>
                  <a:pt x="164" y="88"/>
                  <a:pt x="164" y="91"/>
                </a:cubicBezTo>
                <a:cubicBezTo>
                  <a:pt x="164" y="97"/>
                  <a:pt x="164" y="98"/>
                  <a:pt x="161" y="102"/>
                </a:cubicBezTo>
                <a:cubicBezTo>
                  <a:pt x="159" y="105"/>
                  <a:pt x="157" y="104"/>
                  <a:pt x="157" y="108"/>
                </a:cubicBezTo>
                <a:cubicBezTo>
                  <a:pt x="157" y="114"/>
                  <a:pt x="144" y="121"/>
                  <a:pt x="139" y="121"/>
                </a:cubicBezTo>
                <a:cubicBezTo>
                  <a:pt x="139" y="125"/>
                  <a:pt x="130" y="126"/>
                  <a:pt x="128" y="125"/>
                </a:cubicBezTo>
                <a:cubicBezTo>
                  <a:pt x="119" y="122"/>
                  <a:pt x="117" y="124"/>
                  <a:pt x="108" y="124"/>
                </a:cubicBezTo>
                <a:cubicBezTo>
                  <a:pt x="94" y="129"/>
                  <a:pt x="92" y="115"/>
                  <a:pt x="89" y="106"/>
                </a:cubicBezTo>
                <a:cubicBezTo>
                  <a:pt x="83" y="130"/>
                  <a:pt x="66" y="106"/>
                  <a:pt x="48" y="102"/>
                </a:cubicBezTo>
                <a:cubicBezTo>
                  <a:pt x="36" y="100"/>
                  <a:pt x="14" y="101"/>
                  <a:pt x="6" y="111"/>
                </a:cubicBezTo>
                <a:cubicBezTo>
                  <a:pt x="6" y="111"/>
                  <a:pt x="6" y="111"/>
                  <a:pt x="6" y="111"/>
                </a:cubicBezTo>
                <a:cubicBezTo>
                  <a:pt x="0" y="89"/>
                  <a:pt x="0" y="89"/>
                  <a:pt x="0" y="89"/>
                </a:cubicBezTo>
                <a:cubicBezTo>
                  <a:pt x="2" y="81"/>
                  <a:pt x="10" y="89"/>
                  <a:pt x="7" y="76"/>
                </a:cubicBezTo>
                <a:cubicBezTo>
                  <a:pt x="6" y="68"/>
                  <a:pt x="4" y="65"/>
                  <a:pt x="12" y="60"/>
                </a:cubicBezTo>
                <a:cubicBezTo>
                  <a:pt x="17" y="58"/>
                  <a:pt x="17" y="53"/>
                  <a:pt x="17" y="48"/>
                </a:cubicBezTo>
                <a:cubicBezTo>
                  <a:pt x="18" y="41"/>
                  <a:pt x="17" y="38"/>
                  <a:pt x="22" y="32"/>
                </a:cubicBezTo>
                <a:cubicBezTo>
                  <a:pt x="27" y="28"/>
                  <a:pt x="18" y="19"/>
                  <a:pt x="15" y="16"/>
                </a:cubicBezTo>
                <a:cubicBezTo>
                  <a:pt x="12" y="12"/>
                  <a:pt x="20" y="11"/>
                  <a:pt x="22" y="9"/>
                </a:cubicBezTo>
                <a:cubicBezTo>
                  <a:pt x="27" y="0"/>
                  <a:pt x="27" y="0"/>
                  <a:pt x="27"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6" name="Freeform 84"/>
          <p:cNvSpPr>
            <a:spLocks noEditPoints="1"/>
          </p:cNvSpPr>
          <p:nvPr/>
        </p:nvSpPr>
        <p:spPr bwMode="auto">
          <a:xfrm>
            <a:off x="3696040" y="2040812"/>
            <a:ext cx="1109353" cy="951928"/>
          </a:xfrm>
          <a:custGeom>
            <a:avLst/>
            <a:gdLst/>
            <a:ahLst/>
            <a:cxnLst>
              <a:cxn ang="0">
                <a:pos x="150" y="31"/>
              </a:cxn>
              <a:cxn ang="0">
                <a:pos x="149" y="27"/>
              </a:cxn>
              <a:cxn ang="0">
                <a:pos x="143" y="26"/>
              </a:cxn>
              <a:cxn ang="0">
                <a:pos x="140" y="28"/>
              </a:cxn>
              <a:cxn ang="0">
                <a:pos x="138" y="33"/>
              </a:cxn>
              <a:cxn ang="0">
                <a:pos x="140" y="38"/>
              </a:cxn>
              <a:cxn ang="0">
                <a:pos x="149" y="35"/>
              </a:cxn>
              <a:cxn ang="0">
                <a:pos x="173" y="12"/>
              </a:cxn>
              <a:cxn ang="0">
                <a:pos x="147" y="11"/>
              </a:cxn>
              <a:cxn ang="0">
                <a:pos x="156" y="3"/>
              </a:cxn>
              <a:cxn ang="0">
                <a:pos x="178" y="2"/>
              </a:cxn>
              <a:cxn ang="0">
                <a:pos x="178" y="9"/>
              </a:cxn>
              <a:cxn ang="0">
                <a:pos x="160" y="30"/>
              </a:cxn>
              <a:cxn ang="0">
                <a:pos x="154" y="28"/>
              </a:cxn>
              <a:cxn ang="0">
                <a:pos x="153" y="38"/>
              </a:cxn>
              <a:cxn ang="0">
                <a:pos x="158" y="40"/>
              </a:cxn>
              <a:cxn ang="0">
                <a:pos x="166" y="44"/>
              </a:cxn>
              <a:cxn ang="0">
                <a:pos x="162" y="32"/>
              </a:cxn>
              <a:cxn ang="0">
                <a:pos x="146" y="70"/>
              </a:cxn>
              <a:cxn ang="0">
                <a:pos x="188" y="60"/>
              </a:cxn>
              <a:cxn ang="0">
                <a:pos x="185" y="27"/>
              </a:cxn>
              <a:cxn ang="0">
                <a:pos x="206" y="48"/>
              </a:cxn>
              <a:cxn ang="0">
                <a:pos x="222" y="56"/>
              </a:cxn>
              <a:cxn ang="0">
                <a:pos x="249" y="51"/>
              </a:cxn>
              <a:cxn ang="0">
                <a:pos x="226" y="78"/>
              </a:cxn>
              <a:cxn ang="0">
                <a:pos x="238" y="107"/>
              </a:cxn>
              <a:cxn ang="0">
                <a:pos x="254" y="142"/>
              </a:cxn>
              <a:cxn ang="0">
                <a:pos x="278" y="159"/>
              </a:cxn>
              <a:cxn ang="0">
                <a:pos x="310" y="176"/>
              </a:cxn>
              <a:cxn ang="0">
                <a:pos x="328" y="189"/>
              </a:cxn>
              <a:cxn ang="0">
                <a:pos x="363" y="206"/>
              </a:cxn>
              <a:cxn ang="0">
                <a:pos x="357" y="216"/>
              </a:cxn>
              <a:cxn ang="0">
                <a:pos x="352" y="249"/>
              </a:cxn>
              <a:cxn ang="0">
                <a:pos x="327" y="270"/>
              </a:cxn>
              <a:cxn ang="0">
                <a:pos x="314" y="275"/>
              </a:cxn>
              <a:cxn ang="0">
                <a:pos x="311" y="297"/>
              </a:cxn>
              <a:cxn ang="0">
                <a:pos x="307" y="294"/>
              </a:cxn>
              <a:cxn ang="0">
                <a:pos x="254" y="307"/>
              </a:cxn>
              <a:cxn ang="0">
                <a:pos x="227" y="297"/>
              </a:cxn>
              <a:cxn ang="0">
                <a:pos x="205" y="262"/>
              </a:cxn>
              <a:cxn ang="0">
                <a:pos x="171" y="257"/>
              </a:cxn>
              <a:cxn ang="0">
                <a:pos x="132" y="244"/>
              </a:cxn>
              <a:cxn ang="0">
                <a:pos x="122" y="249"/>
              </a:cxn>
              <a:cxn ang="0">
                <a:pos x="87" y="253"/>
              </a:cxn>
              <a:cxn ang="0">
                <a:pos x="52" y="272"/>
              </a:cxn>
              <a:cxn ang="0">
                <a:pos x="31" y="292"/>
              </a:cxn>
              <a:cxn ang="0">
                <a:pos x="29" y="288"/>
              </a:cxn>
              <a:cxn ang="0">
                <a:pos x="9" y="262"/>
              </a:cxn>
              <a:cxn ang="0">
                <a:pos x="33" y="253"/>
              </a:cxn>
              <a:cxn ang="0">
                <a:pos x="46" y="235"/>
              </a:cxn>
              <a:cxn ang="0">
                <a:pos x="56" y="215"/>
              </a:cxn>
              <a:cxn ang="0">
                <a:pos x="46" y="218"/>
              </a:cxn>
              <a:cxn ang="0">
                <a:pos x="13" y="218"/>
              </a:cxn>
              <a:cxn ang="0">
                <a:pos x="14" y="203"/>
              </a:cxn>
              <a:cxn ang="0">
                <a:pos x="81" y="179"/>
              </a:cxn>
              <a:cxn ang="0">
                <a:pos x="119" y="183"/>
              </a:cxn>
              <a:cxn ang="0">
                <a:pos x="138" y="155"/>
              </a:cxn>
              <a:cxn ang="0">
                <a:pos x="134" y="125"/>
              </a:cxn>
              <a:cxn ang="0">
                <a:pos x="125" y="95"/>
              </a:cxn>
              <a:cxn ang="0">
                <a:pos x="136" y="83"/>
              </a:cxn>
            </a:cxnLst>
            <a:rect l="0" t="0" r="r" b="b"/>
            <a:pathLst>
              <a:path w="363" h="311">
                <a:moveTo>
                  <a:pt x="149" y="35"/>
                </a:moveTo>
                <a:cubicBezTo>
                  <a:pt x="149" y="33"/>
                  <a:pt x="149" y="32"/>
                  <a:pt x="150" y="31"/>
                </a:cubicBezTo>
                <a:cubicBezTo>
                  <a:pt x="150" y="30"/>
                  <a:pt x="150" y="29"/>
                  <a:pt x="150" y="28"/>
                </a:cubicBezTo>
                <a:cubicBezTo>
                  <a:pt x="149" y="28"/>
                  <a:pt x="149" y="27"/>
                  <a:pt x="149" y="27"/>
                </a:cubicBezTo>
                <a:cubicBezTo>
                  <a:pt x="147" y="26"/>
                  <a:pt x="147" y="25"/>
                  <a:pt x="145" y="25"/>
                </a:cubicBezTo>
                <a:cubicBezTo>
                  <a:pt x="144" y="25"/>
                  <a:pt x="143" y="25"/>
                  <a:pt x="143" y="26"/>
                </a:cubicBezTo>
                <a:cubicBezTo>
                  <a:pt x="142" y="26"/>
                  <a:pt x="141" y="27"/>
                  <a:pt x="141" y="27"/>
                </a:cubicBezTo>
                <a:cubicBezTo>
                  <a:pt x="140" y="28"/>
                  <a:pt x="140" y="28"/>
                  <a:pt x="140" y="28"/>
                </a:cubicBezTo>
                <a:cubicBezTo>
                  <a:pt x="139" y="28"/>
                  <a:pt x="138" y="30"/>
                  <a:pt x="138" y="31"/>
                </a:cubicBezTo>
                <a:cubicBezTo>
                  <a:pt x="138" y="32"/>
                  <a:pt x="138" y="32"/>
                  <a:pt x="138" y="33"/>
                </a:cubicBezTo>
                <a:cubicBezTo>
                  <a:pt x="138" y="34"/>
                  <a:pt x="138" y="34"/>
                  <a:pt x="138" y="35"/>
                </a:cubicBezTo>
                <a:cubicBezTo>
                  <a:pt x="139" y="36"/>
                  <a:pt x="139" y="37"/>
                  <a:pt x="140" y="38"/>
                </a:cubicBezTo>
                <a:cubicBezTo>
                  <a:pt x="142" y="39"/>
                  <a:pt x="145" y="39"/>
                  <a:pt x="147" y="39"/>
                </a:cubicBezTo>
                <a:cubicBezTo>
                  <a:pt x="149" y="35"/>
                  <a:pt x="149" y="35"/>
                  <a:pt x="149" y="35"/>
                </a:cubicBezTo>
                <a:close/>
                <a:moveTo>
                  <a:pt x="178" y="9"/>
                </a:moveTo>
                <a:cubicBezTo>
                  <a:pt x="176" y="10"/>
                  <a:pt x="174" y="10"/>
                  <a:pt x="173" y="12"/>
                </a:cubicBezTo>
                <a:cubicBezTo>
                  <a:pt x="170" y="15"/>
                  <a:pt x="160" y="21"/>
                  <a:pt x="155" y="20"/>
                </a:cubicBezTo>
                <a:cubicBezTo>
                  <a:pt x="151" y="19"/>
                  <a:pt x="148" y="15"/>
                  <a:pt x="147" y="11"/>
                </a:cubicBezTo>
                <a:cubicBezTo>
                  <a:pt x="146" y="8"/>
                  <a:pt x="145" y="7"/>
                  <a:pt x="145" y="4"/>
                </a:cubicBezTo>
                <a:cubicBezTo>
                  <a:pt x="145" y="0"/>
                  <a:pt x="153" y="4"/>
                  <a:pt x="156" y="3"/>
                </a:cubicBezTo>
                <a:cubicBezTo>
                  <a:pt x="161" y="2"/>
                  <a:pt x="165" y="1"/>
                  <a:pt x="171" y="1"/>
                </a:cubicBezTo>
                <a:cubicBezTo>
                  <a:pt x="172" y="1"/>
                  <a:pt x="176" y="1"/>
                  <a:pt x="178" y="2"/>
                </a:cubicBezTo>
                <a:cubicBezTo>
                  <a:pt x="179" y="2"/>
                  <a:pt x="180" y="5"/>
                  <a:pt x="179" y="7"/>
                </a:cubicBezTo>
                <a:cubicBezTo>
                  <a:pt x="178" y="9"/>
                  <a:pt x="178" y="9"/>
                  <a:pt x="178" y="9"/>
                </a:cubicBezTo>
                <a:close/>
                <a:moveTo>
                  <a:pt x="162" y="32"/>
                </a:moveTo>
                <a:cubicBezTo>
                  <a:pt x="161" y="31"/>
                  <a:pt x="160" y="31"/>
                  <a:pt x="160" y="30"/>
                </a:cubicBezTo>
                <a:cubicBezTo>
                  <a:pt x="159" y="29"/>
                  <a:pt x="157" y="28"/>
                  <a:pt x="156" y="28"/>
                </a:cubicBezTo>
                <a:cubicBezTo>
                  <a:pt x="155" y="28"/>
                  <a:pt x="155" y="28"/>
                  <a:pt x="154" y="28"/>
                </a:cubicBezTo>
                <a:cubicBezTo>
                  <a:pt x="154" y="33"/>
                  <a:pt x="154" y="33"/>
                  <a:pt x="154" y="33"/>
                </a:cubicBezTo>
                <a:cubicBezTo>
                  <a:pt x="154" y="35"/>
                  <a:pt x="153" y="36"/>
                  <a:pt x="153" y="38"/>
                </a:cubicBezTo>
                <a:cubicBezTo>
                  <a:pt x="154" y="38"/>
                  <a:pt x="154" y="38"/>
                  <a:pt x="154" y="38"/>
                </a:cubicBezTo>
                <a:cubicBezTo>
                  <a:pt x="155" y="38"/>
                  <a:pt x="157" y="40"/>
                  <a:pt x="158" y="40"/>
                </a:cubicBezTo>
                <a:cubicBezTo>
                  <a:pt x="160" y="41"/>
                  <a:pt x="161" y="43"/>
                  <a:pt x="163" y="44"/>
                </a:cubicBezTo>
                <a:cubicBezTo>
                  <a:pt x="164" y="44"/>
                  <a:pt x="166" y="45"/>
                  <a:pt x="166" y="44"/>
                </a:cubicBezTo>
                <a:cubicBezTo>
                  <a:pt x="166" y="42"/>
                  <a:pt x="166" y="39"/>
                  <a:pt x="165" y="38"/>
                </a:cubicBezTo>
                <a:cubicBezTo>
                  <a:pt x="162" y="32"/>
                  <a:pt x="162" y="32"/>
                  <a:pt x="162" y="32"/>
                </a:cubicBezTo>
                <a:close/>
                <a:moveTo>
                  <a:pt x="142" y="70"/>
                </a:moveTo>
                <a:cubicBezTo>
                  <a:pt x="144" y="71"/>
                  <a:pt x="145" y="71"/>
                  <a:pt x="146" y="70"/>
                </a:cubicBezTo>
                <a:cubicBezTo>
                  <a:pt x="154" y="69"/>
                  <a:pt x="158" y="63"/>
                  <a:pt x="168" y="64"/>
                </a:cubicBezTo>
                <a:cubicBezTo>
                  <a:pt x="182" y="66"/>
                  <a:pt x="177" y="72"/>
                  <a:pt x="188" y="60"/>
                </a:cubicBezTo>
                <a:cubicBezTo>
                  <a:pt x="192" y="56"/>
                  <a:pt x="200" y="54"/>
                  <a:pt x="193" y="53"/>
                </a:cubicBezTo>
                <a:cubicBezTo>
                  <a:pt x="187" y="52"/>
                  <a:pt x="146" y="30"/>
                  <a:pt x="185" y="27"/>
                </a:cubicBezTo>
                <a:cubicBezTo>
                  <a:pt x="197" y="26"/>
                  <a:pt x="205" y="32"/>
                  <a:pt x="218" y="32"/>
                </a:cubicBezTo>
                <a:cubicBezTo>
                  <a:pt x="218" y="39"/>
                  <a:pt x="211" y="45"/>
                  <a:pt x="206" y="48"/>
                </a:cubicBezTo>
                <a:cubicBezTo>
                  <a:pt x="201" y="51"/>
                  <a:pt x="194" y="60"/>
                  <a:pt x="206" y="58"/>
                </a:cubicBezTo>
                <a:cubicBezTo>
                  <a:pt x="211" y="57"/>
                  <a:pt x="217" y="58"/>
                  <a:pt x="222" y="56"/>
                </a:cubicBezTo>
                <a:cubicBezTo>
                  <a:pt x="231" y="56"/>
                  <a:pt x="240" y="52"/>
                  <a:pt x="249" y="51"/>
                </a:cubicBezTo>
                <a:cubicBezTo>
                  <a:pt x="249" y="51"/>
                  <a:pt x="249" y="51"/>
                  <a:pt x="249" y="51"/>
                </a:cubicBezTo>
                <a:cubicBezTo>
                  <a:pt x="246" y="60"/>
                  <a:pt x="246" y="60"/>
                  <a:pt x="246" y="60"/>
                </a:cubicBezTo>
                <a:cubicBezTo>
                  <a:pt x="243" y="71"/>
                  <a:pt x="238" y="78"/>
                  <a:pt x="226" y="78"/>
                </a:cubicBezTo>
                <a:cubicBezTo>
                  <a:pt x="227" y="81"/>
                  <a:pt x="234" y="83"/>
                  <a:pt x="234" y="89"/>
                </a:cubicBezTo>
                <a:cubicBezTo>
                  <a:pt x="234" y="98"/>
                  <a:pt x="232" y="100"/>
                  <a:pt x="238" y="107"/>
                </a:cubicBezTo>
                <a:cubicBezTo>
                  <a:pt x="244" y="114"/>
                  <a:pt x="244" y="120"/>
                  <a:pt x="246" y="128"/>
                </a:cubicBezTo>
                <a:cubicBezTo>
                  <a:pt x="249" y="134"/>
                  <a:pt x="254" y="134"/>
                  <a:pt x="254" y="142"/>
                </a:cubicBezTo>
                <a:cubicBezTo>
                  <a:pt x="254" y="151"/>
                  <a:pt x="264" y="155"/>
                  <a:pt x="271" y="157"/>
                </a:cubicBezTo>
                <a:cubicBezTo>
                  <a:pt x="273" y="158"/>
                  <a:pt x="276" y="158"/>
                  <a:pt x="278" y="159"/>
                </a:cubicBezTo>
                <a:cubicBezTo>
                  <a:pt x="279" y="159"/>
                  <a:pt x="289" y="174"/>
                  <a:pt x="289" y="174"/>
                </a:cubicBezTo>
                <a:cubicBezTo>
                  <a:pt x="295" y="184"/>
                  <a:pt x="302" y="176"/>
                  <a:pt x="310" y="176"/>
                </a:cubicBezTo>
                <a:cubicBezTo>
                  <a:pt x="313" y="176"/>
                  <a:pt x="324" y="174"/>
                  <a:pt x="325" y="177"/>
                </a:cubicBezTo>
                <a:cubicBezTo>
                  <a:pt x="326" y="181"/>
                  <a:pt x="324" y="187"/>
                  <a:pt x="328" y="189"/>
                </a:cubicBezTo>
                <a:cubicBezTo>
                  <a:pt x="335" y="193"/>
                  <a:pt x="333" y="203"/>
                  <a:pt x="342" y="205"/>
                </a:cubicBezTo>
                <a:cubicBezTo>
                  <a:pt x="348" y="206"/>
                  <a:pt x="357" y="202"/>
                  <a:pt x="363" y="206"/>
                </a:cubicBezTo>
                <a:cubicBezTo>
                  <a:pt x="363" y="206"/>
                  <a:pt x="363" y="206"/>
                  <a:pt x="363" y="206"/>
                </a:cubicBezTo>
                <a:cubicBezTo>
                  <a:pt x="357" y="216"/>
                  <a:pt x="357" y="216"/>
                  <a:pt x="357" y="216"/>
                </a:cubicBezTo>
                <a:cubicBezTo>
                  <a:pt x="351" y="226"/>
                  <a:pt x="360" y="230"/>
                  <a:pt x="358" y="240"/>
                </a:cubicBezTo>
                <a:cubicBezTo>
                  <a:pt x="358" y="243"/>
                  <a:pt x="354" y="247"/>
                  <a:pt x="352" y="249"/>
                </a:cubicBezTo>
                <a:cubicBezTo>
                  <a:pt x="348" y="252"/>
                  <a:pt x="348" y="255"/>
                  <a:pt x="345" y="258"/>
                </a:cubicBezTo>
                <a:cubicBezTo>
                  <a:pt x="340" y="264"/>
                  <a:pt x="335" y="269"/>
                  <a:pt x="327" y="270"/>
                </a:cubicBezTo>
                <a:cubicBezTo>
                  <a:pt x="323" y="270"/>
                  <a:pt x="320" y="270"/>
                  <a:pt x="315" y="270"/>
                </a:cubicBezTo>
                <a:cubicBezTo>
                  <a:pt x="311" y="270"/>
                  <a:pt x="313" y="271"/>
                  <a:pt x="314" y="275"/>
                </a:cubicBezTo>
                <a:cubicBezTo>
                  <a:pt x="315" y="280"/>
                  <a:pt x="315" y="285"/>
                  <a:pt x="317" y="289"/>
                </a:cubicBezTo>
                <a:cubicBezTo>
                  <a:pt x="319" y="296"/>
                  <a:pt x="316" y="294"/>
                  <a:pt x="311" y="297"/>
                </a:cubicBezTo>
                <a:cubicBezTo>
                  <a:pt x="311" y="297"/>
                  <a:pt x="311" y="297"/>
                  <a:pt x="311" y="297"/>
                </a:cubicBezTo>
                <a:cubicBezTo>
                  <a:pt x="307" y="294"/>
                  <a:pt x="307" y="294"/>
                  <a:pt x="307" y="294"/>
                </a:cubicBezTo>
                <a:cubicBezTo>
                  <a:pt x="297" y="294"/>
                  <a:pt x="294" y="302"/>
                  <a:pt x="285" y="303"/>
                </a:cubicBezTo>
                <a:cubicBezTo>
                  <a:pt x="274" y="305"/>
                  <a:pt x="266" y="308"/>
                  <a:pt x="254" y="307"/>
                </a:cubicBezTo>
                <a:cubicBezTo>
                  <a:pt x="249" y="307"/>
                  <a:pt x="243" y="311"/>
                  <a:pt x="239" y="310"/>
                </a:cubicBezTo>
                <a:cubicBezTo>
                  <a:pt x="237" y="309"/>
                  <a:pt x="227" y="299"/>
                  <a:pt x="227" y="297"/>
                </a:cubicBezTo>
                <a:cubicBezTo>
                  <a:pt x="222" y="288"/>
                  <a:pt x="206" y="280"/>
                  <a:pt x="208" y="270"/>
                </a:cubicBezTo>
                <a:cubicBezTo>
                  <a:pt x="209" y="265"/>
                  <a:pt x="209" y="265"/>
                  <a:pt x="205" y="262"/>
                </a:cubicBezTo>
                <a:cubicBezTo>
                  <a:pt x="200" y="258"/>
                  <a:pt x="196" y="260"/>
                  <a:pt x="191" y="262"/>
                </a:cubicBezTo>
                <a:cubicBezTo>
                  <a:pt x="180" y="267"/>
                  <a:pt x="177" y="255"/>
                  <a:pt x="171" y="257"/>
                </a:cubicBezTo>
                <a:cubicBezTo>
                  <a:pt x="167" y="258"/>
                  <a:pt x="163" y="262"/>
                  <a:pt x="158" y="259"/>
                </a:cubicBezTo>
                <a:cubicBezTo>
                  <a:pt x="147" y="254"/>
                  <a:pt x="144" y="246"/>
                  <a:pt x="132" y="244"/>
                </a:cubicBezTo>
                <a:cubicBezTo>
                  <a:pt x="122" y="249"/>
                  <a:pt x="122" y="249"/>
                  <a:pt x="122" y="249"/>
                </a:cubicBezTo>
                <a:cubicBezTo>
                  <a:pt x="122" y="249"/>
                  <a:pt x="122" y="249"/>
                  <a:pt x="122" y="249"/>
                </a:cubicBezTo>
                <a:cubicBezTo>
                  <a:pt x="116" y="249"/>
                  <a:pt x="112" y="250"/>
                  <a:pt x="106" y="251"/>
                </a:cubicBezTo>
                <a:cubicBezTo>
                  <a:pt x="99" y="253"/>
                  <a:pt x="92" y="251"/>
                  <a:pt x="87" y="253"/>
                </a:cubicBezTo>
                <a:cubicBezTo>
                  <a:pt x="82" y="255"/>
                  <a:pt x="77" y="260"/>
                  <a:pt x="73" y="263"/>
                </a:cubicBezTo>
                <a:cubicBezTo>
                  <a:pt x="66" y="267"/>
                  <a:pt x="58" y="267"/>
                  <a:pt x="52" y="272"/>
                </a:cubicBezTo>
                <a:cubicBezTo>
                  <a:pt x="49" y="274"/>
                  <a:pt x="46" y="278"/>
                  <a:pt x="43" y="280"/>
                </a:cubicBezTo>
                <a:cubicBezTo>
                  <a:pt x="31" y="292"/>
                  <a:pt x="31" y="292"/>
                  <a:pt x="31" y="292"/>
                </a:cubicBezTo>
                <a:cubicBezTo>
                  <a:pt x="31" y="292"/>
                  <a:pt x="31" y="292"/>
                  <a:pt x="31" y="292"/>
                </a:cubicBezTo>
                <a:cubicBezTo>
                  <a:pt x="30" y="291"/>
                  <a:pt x="29" y="290"/>
                  <a:pt x="29" y="288"/>
                </a:cubicBezTo>
                <a:cubicBezTo>
                  <a:pt x="26" y="272"/>
                  <a:pt x="19" y="278"/>
                  <a:pt x="6" y="274"/>
                </a:cubicBezTo>
                <a:cubicBezTo>
                  <a:pt x="6" y="270"/>
                  <a:pt x="9" y="266"/>
                  <a:pt x="9" y="262"/>
                </a:cubicBezTo>
                <a:cubicBezTo>
                  <a:pt x="9" y="259"/>
                  <a:pt x="0" y="250"/>
                  <a:pt x="6" y="249"/>
                </a:cubicBezTo>
                <a:cubicBezTo>
                  <a:pt x="16" y="249"/>
                  <a:pt x="23" y="269"/>
                  <a:pt x="33" y="253"/>
                </a:cubicBezTo>
                <a:cubicBezTo>
                  <a:pt x="37" y="246"/>
                  <a:pt x="37" y="241"/>
                  <a:pt x="46" y="241"/>
                </a:cubicBezTo>
                <a:cubicBezTo>
                  <a:pt x="46" y="235"/>
                  <a:pt x="46" y="235"/>
                  <a:pt x="46" y="235"/>
                </a:cubicBezTo>
                <a:cubicBezTo>
                  <a:pt x="46" y="234"/>
                  <a:pt x="46" y="234"/>
                  <a:pt x="46" y="234"/>
                </a:cubicBezTo>
                <a:cubicBezTo>
                  <a:pt x="58" y="234"/>
                  <a:pt x="59" y="226"/>
                  <a:pt x="56" y="215"/>
                </a:cubicBezTo>
                <a:cubicBezTo>
                  <a:pt x="56" y="215"/>
                  <a:pt x="56" y="215"/>
                  <a:pt x="56" y="215"/>
                </a:cubicBezTo>
                <a:cubicBezTo>
                  <a:pt x="55" y="214"/>
                  <a:pt x="49" y="218"/>
                  <a:pt x="46" y="218"/>
                </a:cubicBezTo>
                <a:cubicBezTo>
                  <a:pt x="41" y="216"/>
                  <a:pt x="37" y="215"/>
                  <a:pt x="31" y="216"/>
                </a:cubicBezTo>
                <a:cubicBezTo>
                  <a:pt x="25" y="216"/>
                  <a:pt x="19" y="217"/>
                  <a:pt x="13" y="218"/>
                </a:cubicBezTo>
                <a:cubicBezTo>
                  <a:pt x="13" y="218"/>
                  <a:pt x="13" y="218"/>
                  <a:pt x="13" y="218"/>
                </a:cubicBezTo>
                <a:cubicBezTo>
                  <a:pt x="14" y="203"/>
                  <a:pt x="14" y="203"/>
                  <a:pt x="14" y="203"/>
                </a:cubicBezTo>
                <a:cubicBezTo>
                  <a:pt x="14" y="191"/>
                  <a:pt x="18" y="187"/>
                  <a:pt x="30" y="183"/>
                </a:cubicBezTo>
                <a:cubicBezTo>
                  <a:pt x="45" y="177"/>
                  <a:pt x="64" y="176"/>
                  <a:pt x="81" y="179"/>
                </a:cubicBezTo>
                <a:cubicBezTo>
                  <a:pt x="88" y="180"/>
                  <a:pt x="93" y="187"/>
                  <a:pt x="100" y="190"/>
                </a:cubicBezTo>
                <a:cubicBezTo>
                  <a:pt x="108" y="194"/>
                  <a:pt x="115" y="189"/>
                  <a:pt x="119" y="183"/>
                </a:cubicBezTo>
                <a:cubicBezTo>
                  <a:pt x="123" y="179"/>
                  <a:pt x="126" y="177"/>
                  <a:pt x="131" y="174"/>
                </a:cubicBezTo>
                <a:cubicBezTo>
                  <a:pt x="139" y="168"/>
                  <a:pt x="133" y="162"/>
                  <a:pt x="138" y="155"/>
                </a:cubicBezTo>
                <a:cubicBezTo>
                  <a:pt x="141" y="152"/>
                  <a:pt x="145" y="144"/>
                  <a:pt x="142" y="140"/>
                </a:cubicBezTo>
                <a:cubicBezTo>
                  <a:pt x="136" y="133"/>
                  <a:pt x="134" y="135"/>
                  <a:pt x="134" y="125"/>
                </a:cubicBezTo>
                <a:cubicBezTo>
                  <a:pt x="134" y="112"/>
                  <a:pt x="127" y="116"/>
                  <a:pt x="123" y="107"/>
                </a:cubicBezTo>
                <a:cubicBezTo>
                  <a:pt x="123" y="104"/>
                  <a:pt x="123" y="98"/>
                  <a:pt x="125" y="95"/>
                </a:cubicBezTo>
                <a:cubicBezTo>
                  <a:pt x="126" y="93"/>
                  <a:pt x="129" y="93"/>
                  <a:pt x="131" y="91"/>
                </a:cubicBezTo>
                <a:cubicBezTo>
                  <a:pt x="133" y="89"/>
                  <a:pt x="134" y="85"/>
                  <a:pt x="136" y="83"/>
                </a:cubicBezTo>
                <a:cubicBezTo>
                  <a:pt x="139" y="80"/>
                  <a:pt x="141" y="74"/>
                  <a:pt x="142" y="7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7" name="Freeform 85"/>
          <p:cNvSpPr>
            <a:spLocks noEditPoints="1"/>
          </p:cNvSpPr>
          <p:nvPr/>
        </p:nvSpPr>
        <p:spPr bwMode="auto">
          <a:xfrm>
            <a:off x="3285259" y="1979319"/>
            <a:ext cx="853538" cy="796963"/>
          </a:xfrm>
          <a:custGeom>
            <a:avLst/>
            <a:gdLst/>
            <a:ahLst/>
            <a:cxnLst>
              <a:cxn ang="0">
                <a:pos x="54" y="183"/>
              </a:cxn>
              <a:cxn ang="0">
                <a:pos x="53" y="189"/>
              </a:cxn>
              <a:cxn ang="0">
                <a:pos x="59" y="192"/>
              </a:cxn>
              <a:cxn ang="0">
                <a:pos x="61" y="193"/>
              </a:cxn>
              <a:cxn ang="0">
                <a:pos x="63" y="188"/>
              </a:cxn>
              <a:cxn ang="0">
                <a:pos x="61" y="182"/>
              </a:cxn>
              <a:cxn ang="0">
                <a:pos x="28" y="108"/>
              </a:cxn>
              <a:cxn ang="0">
                <a:pos x="16" y="131"/>
              </a:cxn>
              <a:cxn ang="0">
                <a:pos x="53" y="122"/>
              </a:cxn>
              <a:cxn ang="0">
                <a:pos x="46" y="106"/>
              </a:cxn>
              <a:cxn ang="0">
                <a:pos x="188" y="40"/>
              </a:cxn>
              <a:cxn ang="0">
                <a:pos x="153" y="61"/>
              </a:cxn>
              <a:cxn ang="0">
                <a:pos x="108" y="111"/>
              </a:cxn>
              <a:cxn ang="0">
                <a:pos x="83" y="96"/>
              </a:cxn>
              <a:cxn ang="0">
                <a:pos x="173" y="28"/>
              </a:cxn>
              <a:cxn ang="0">
                <a:pos x="161" y="20"/>
              </a:cxn>
              <a:cxn ang="0">
                <a:pos x="165" y="3"/>
              </a:cxn>
              <a:cxn ang="0">
                <a:pos x="176" y="3"/>
              </a:cxn>
              <a:cxn ang="0">
                <a:pos x="194" y="29"/>
              </a:cxn>
              <a:cxn ang="0">
                <a:pos x="188" y="40"/>
              </a:cxn>
              <a:cxn ang="0">
                <a:pos x="128" y="244"/>
              </a:cxn>
              <a:cxn ang="0">
                <a:pos x="71" y="230"/>
              </a:cxn>
              <a:cxn ang="0">
                <a:pos x="99" y="145"/>
              </a:cxn>
              <a:cxn ang="0">
                <a:pos x="112" y="113"/>
              </a:cxn>
              <a:cxn ang="0">
                <a:pos x="137" y="98"/>
              </a:cxn>
              <a:cxn ang="0">
                <a:pos x="166" y="70"/>
              </a:cxn>
              <a:cxn ang="0">
                <a:pos x="227" y="62"/>
              </a:cxn>
              <a:cxn ang="0">
                <a:pos x="242" y="56"/>
              </a:cxn>
              <a:cxn ang="0">
                <a:pos x="251" y="78"/>
              </a:cxn>
              <a:cxn ang="0">
                <a:pos x="276" y="90"/>
              </a:cxn>
              <a:cxn ang="0">
                <a:pos x="265" y="111"/>
              </a:cxn>
              <a:cxn ang="0">
                <a:pos x="257" y="127"/>
              </a:cxn>
              <a:cxn ang="0">
                <a:pos x="276" y="160"/>
              </a:cxn>
              <a:cxn ang="0">
                <a:pos x="265" y="194"/>
              </a:cxn>
              <a:cxn ang="0">
                <a:pos x="234" y="210"/>
              </a:cxn>
              <a:cxn ang="0">
                <a:pos x="164" y="203"/>
              </a:cxn>
              <a:cxn ang="0">
                <a:pos x="147" y="238"/>
              </a:cxn>
            </a:cxnLst>
            <a:rect l="0" t="0" r="r" b="b"/>
            <a:pathLst>
              <a:path w="279" h="260">
                <a:moveTo>
                  <a:pt x="61" y="182"/>
                </a:moveTo>
                <a:cubicBezTo>
                  <a:pt x="59" y="183"/>
                  <a:pt x="57" y="183"/>
                  <a:pt x="54" y="183"/>
                </a:cubicBezTo>
                <a:cubicBezTo>
                  <a:pt x="52" y="183"/>
                  <a:pt x="42" y="181"/>
                  <a:pt x="48" y="185"/>
                </a:cubicBezTo>
                <a:cubicBezTo>
                  <a:pt x="49" y="186"/>
                  <a:pt x="51" y="188"/>
                  <a:pt x="53" y="189"/>
                </a:cubicBezTo>
                <a:cubicBezTo>
                  <a:pt x="55" y="189"/>
                  <a:pt x="56" y="190"/>
                  <a:pt x="58" y="190"/>
                </a:cubicBezTo>
                <a:cubicBezTo>
                  <a:pt x="58" y="191"/>
                  <a:pt x="58" y="191"/>
                  <a:pt x="59" y="192"/>
                </a:cubicBezTo>
                <a:cubicBezTo>
                  <a:pt x="59" y="192"/>
                  <a:pt x="59" y="192"/>
                  <a:pt x="59" y="192"/>
                </a:cubicBezTo>
                <a:cubicBezTo>
                  <a:pt x="60" y="192"/>
                  <a:pt x="60" y="193"/>
                  <a:pt x="61" y="193"/>
                </a:cubicBezTo>
                <a:cubicBezTo>
                  <a:pt x="62" y="192"/>
                  <a:pt x="62" y="191"/>
                  <a:pt x="63" y="190"/>
                </a:cubicBezTo>
                <a:cubicBezTo>
                  <a:pt x="63" y="190"/>
                  <a:pt x="63" y="189"/>
                  <a:pt x="63" y="188"/>
                </a:cubicBezTo>
                <a:cubicBezTo>
                  <a:pt x="63" y="188"/>
                  <a:pt x="63" y="187"/>
                  <a:pt x="63" y="186"/>
                </a:cubicBezTo>
                <a:cubicBezTo>
                  <a:pt x="61" y="182"/>
                  <a:pt x="61" y="182"/>
                  <a:pt x="61" y="182"/>
                </a:cubicBezTo>
                <a:close/>
                <a:moveTo>
                  <a:pt x="40" y="104"/>
                </a:moveTo>
                <a:cubicBezTo>
                  <a:pt x="37" y="106"/>
                  <a:pt x="31" y="107"/>
                  <a:pt x="28" y="108"/>
                </a:cubicBezTo>
                <a:cubicBezTo>
                  <a:pt x="21" y="109"/>
                  <a:pt x="0" y="116"/>
                  <a:pt x="0" y="125"/>
                </a:cubicBezTo>
                <a:cubicBezTo>
                  <a:pt x="7" y="126"/>
                  <a:pt x="8" y="133"/>
                  <a:pt x="16" y="131"/>
                </a:cubicBezTo>
                <a:cubicBezTo>
                  <a:pt x="22" y="130"/>
                  <a:pt x="29" y="127"/>
                  <a:pt x="35" y="127"/>
                </a:cubicBezTo>
                <a:cubicBezTo>
                  <a:pt x="39" y="127"/>
                  <a:pt x="55" y="128"/>
                  <a:pt x="53" y="122"/>
                </a:cubicBezTo>
                <a:cubicBezTo>
                  <a:pt x="52" y="117"/>
                  <a:pt x="47" y="121"/>
                  <a:pt x="49" y="115"/>
                </a:cubicBezTo>
                <a:cubicBezTo>
                  <a:pt x="50" y="110"/>
                  <a:pt x="46" y="110"/>
                  <a:pt x="46" y="106"/>
                </a:cubicBezTo>
                <a:cubicBezTo>
                  <a:pt x="40" y="104"/>
                  <a:pt x="40" y="104"/>
                  <a:pt x="40" y="104"/>
                </a:cubicBezTo>
                <a:close/>
                <a:moveTo>
                  <a:pt x="188" y="40"/>
                </a:moveTo>
                <a:cubicBezTo>
                  <a:pt x="182" y="45"/>
                  <a:pt x="175" y="49"/>
                  <a:pt x="171" y="52"/>
                </a:cubicBezTo>
                <a:cubicBezTo>
                  <a:pt x="166" y="55"/>
                  <a:pt x="158" y="58"/>
                  <a:pt x="153" y="61"/>
                </a:cubicBezTo>
                <a:cubicBezTo>
                  <a:pt x="145" y="68"/>
                  <a:pt x="146" y="80"/>
                  <a:pt x="136" y="86"/>
                </a:cubicBezTo>
                <a:cubicBezTo>
                  <a:pt x="128" y="91"/>
                  <a:pt x="117" y="100"/>
                  <a:pt x="108" y="111"/>
                </a:cubicBezTo>
                <a:cubicBezTo>
                  <a:pt x="95" y="126"/>
                  <a:pt x="85" y="142"/>
                  <a:pt x="73" y="142"/>
                </a:cubicBezTo>
                <a:cubicBezTo>
                  <a:pt x="73" y="126"/>
                  <a:pt x="89" y="118"/>
                  <a:pt x="83" y="96"/>
                </a:cubicBezTo>
                <a:cubicBezTo>
                  <a:pt x="79" y="81"/>
                  <a:pt x="94" y="74"/>
                  <a:pt x="107" y="68"/>
                </a:cubicBezTo>
                <a:cubicBezTo>
                  <a:pt x="118" y="62"/>
                  <a:pt x="175" y="37"/>
                  <a:pt x="173" y="28"/>
                </a:cubicBezTo>
                <a:cubicBezTo>
                  <a:pt x="171" y="22"/>
                  <a:pt x="166" y="20"/>
                  <a:pt x="161" y="20"/>
                </a:cubicBezTo>
                <a:cubicBezTo>
                  <a:pt x="161" y="20"/>
                  <a:pt x="161" y="20"/>
                  <a:pt x="161" y="20"/>
                </a:cubicBezTo>
                <a:cubicBezTo>
                  <a:pt x="160" y="14"/>
                  <a:pt x="160" y="14"/>
                  <a:pt x="160" y="14"/>
                </a:cubicBezTo>
                <a:cubicBezTo>
                  <a:pt x="165" y="3"/>
                  <a:pt x="165" y="3"/>
                  <a:pt x="165" y="3"/>
                </a:cubicBezTo>
                <a:cubicBezTo>
                  <a:pt x="165" y="3"/>
                  <a:pt x="165" y="3"/>
                  <a:pt x="165" y="3"/>
                </a:cubicBezTo>
                <a:cubicBezTo>
                  <a:pt x="176" y="3"/>
                  <a:pt x="176" y="3"/>
                  <a:pt x="176" y="3"/>
                </a:cubicBezTo>
                <a:cubicBezTo>
                  <a:pt x="185" y="4"/>
                  <a:pt x="194" y="0"/>
                  <a:pt x="198" y="10"/>
                </a:cubicBezTo>
                <a:cubicBezTo>
                  <a:pt x="201" y="16"/>
                  <a:pt x="197" y="25"/>
                  <a:pt x="194" y="29"/>
                </a:cubicBezTo>
                <a:cubicBezTo>
                  <a:pt x="188" y="40"/>
                  <a:pt x="188" y="40"/>
                  <a:pt x="188" y="40"/>
                </a:cubicBezTo>
                <a:cubicBezTo>
                  <a:pt x="188" y="40"/>
                  <a:pt x="188" y="40"/>
                  <a:pt x="188" y="40"/>
                </a:cubicBezTo>
                <a:close/>
                <a:moveTo>
                  <a:pt x="147" y="238"/>
                </a:moveTo>
                <a:cubicBezTo>
                  <a:pt x="140" y="240"/>
                  <a:pt x="133" y="241"/>
                  <a:pt x="128" y="244"/>
                </a:cubicBezTo>
                <a:cubicBezTo>
                  <a:pt x="109" y="252"/>
                  <a:pt x="79" y="260"/>
                  <a:pt x="61" y="254"/>
                </a:cubicBezTo>
                <a:cubicBezTo>
                  <a:pt x="61" y="245"/>
                  <a:pt x="64" y="236"/>
                  <a:pt x="71" y="230"/>
                </a:cubicBezTo>
                <a:cubicBezTo>
                  <a:pt x="80" y="214"/>
                  <a:pt x="73" y="187"/>
                  <a:pt x="74" y="168"/>
                </a:cubicBezTo>
                <a:cubicBezTo>
                  <a:pt x="75" y="142"/>
                  <a:pt x="83" y="158"/>
                  <a:pt x="99" y="145"/>
                </a:cubicBezTo>
                <a:cubicBezTo>
                  <a:pt x="103" y="142"/>
                  <a:pt x="109" y="130"/>
                  <a:pt x="112" y="125"/>
                </a:cubicBezTo>
                <a:cubicBezTo>
                  <a:pt x="115" y="120"/>
                  <a:pt x="112" y="118"/>
                  <a:pt x="112" y="113"/>
                </a:cubicBezTo>
                <a:cubicBezTo>
                  <a:pt x="116" y="112"/>
                  <a:pt x="121" y="111"/>
                  <a:pt x="125" y="110"/>
                </a:cubicBezTo>
                <a:cubicBezTo>
                  <a:pt x="130" y="108"/>
                  <a:pt x="135" y="99"/>
                  <a:pt x="137" y="98"/>
                </a:cubicBezTo>
                <a:cubicBezTo>
                  <a:pt x="137" y="98"/>
                  <a:pt x="137" y="98"/>
                  <a:pt x="137" y="97"/>
                </a:cubicBezTo>
                <a:cubicBezTo>
                  <a:pt x="151" y="93"/>
                  <a:pt x="155" y="74"/>
                  <a:pt x="166" y="70"/>
                </a:cubicBezTo>
                <a:cubicBezTo>
                  <a:pt x="180" y="65"/>
                  <a:pt x="198" y="84"/>
                  <a:pt x="208" y="66"/>
                </a:cubicBezTo>
                <a:cubicBezTo>
                  <a:pt x="219" y="62"/>
                  <a:pt x="215" y="59"/>
                  <a:pt x="227" y="62"/>
                </a:cubicBezTo>
                <a:cubicBezTo>
                  <a:pt x="232" y="64"/>
                  <a:pt x="240" y="61"/>
                  <a:pt x="241" y="56"/>
                </a:cubicBezTo>
                <a:cubicBezTo>
                  <a:pt x="242" y="56"/>
                  <a:pt x="242" y="56"/>
                  <a:pt x="242" y="56"/>
                </a:cubicBezTo>
                <a:cubicBezTo>
                  <a:pt x="242" y="61"/>
                  <a:pt x="247" y="65"/>
                  <a:pt x="246" y="70"/>
                </a:cubicBezTo>
                <a:cubicBezTo>
                  <a:pt x="246" y="76"/>
                  <a:pt x="245" y="74"/>
                  <a:pt x="251" y="78"/>
                </a:cubicBezTo>
                <a:cubicBezTo>
                  <a:pt x="255" y="82"/>
                  <a:pt x="268" y="89"/>
                  <a:pt x="276" y="90"/>
                </a:cubicBezTo>
                <a:cubicBezTo>
                  <a:pt x="276" y="90"/>
                  <a:pt x="276" y="90"/>
                  <a:pt x="276" y="90"/>
                </a:cubicBezTo>
                <a:cubicBezTo>
                  <a:pt x="275" y="94"/>
                  <a:pt x="273" y="100"/>
                  <a:pt x="270" y="103"/>
                </a:cubicBezTo>
                <a:cubicBezTo>
                  <a:pt x="268" y="105"/>
                  <a:pt x="267" y="109"/>
                  <a:pt x="265" y="111"/>
                </a:cubicBezTo>
                <a:cubicBezTo>
                  <a:pt x="263" y="113"/>
                  <a:pt x="260" y="113"/>
                  <a:pt x="259" y="115"/>
                </a:cubicBezTo>
                <a:cubicBezTo>
                  <a:pt x="257" y="118"/>
                  <a:pt x="257" y="124"/>
                  <a:pt x="257" y="127"/>
                </a:cubicBezTo>
                <a:cubicBezTo>
                  <a:pt x="261" y="136"/>
                  <a:pt x="268" y="132"/>
                  <a:pt x="268" y="145"/>
                </a:cubicBezTo>
                <a:cubicBezTo>
                  <a:pt x="268" y="155"/>
                  <a:pt x="270" y="153"/>
                  <a:pt x="276" y="160"/>
                </a:cubicBezTo>
                <a:cubicBezTo>
                  <a:pt x="279" y="164"/>
                  <a:pt x="275" y="172"/>
                  <a:pt x="272" y="175"/>
                </a:cubicBezTo>
                <a:cubicBezTo>
                  <a:pt x="267" y="182"/>
                  <a:pt x="273" y="188"/>
                  <a:pt x="265" y="194"/>
                </a:cubicBezTo>
                <a:cubicBezTo>
                  <a:pt x="260" y="197"/>
                  <a:pt x="257" y="199"/>
                  <a:pt x="253" y="203"/>
                </a:cubicBezTo>
                <a:cubicBezTo>
                  <a:pt x="249" y="209"/>
                  <a:pt x="242" y="214"/>
                  <a:pt x="234" y="210"/>
                </a:cubicBezTo>
                <a:cubicBezTo>
                  <a:pt x="227" y="207"/>
                  <a:pt x="222" y="200"/>
                  <a:pt x="215" y="199"/>
                </a:cubicBezTo>
                <a:cubicBezTo>
                  <a:pt x="198" y="196"/>
                  <a:pt x="179" y="197"/>
                  <a:pt x="164" y="203"/>
                </a:cubicBezTo>
                <a:cubicBezTo>
                  <a:pt x="152" y="207"/>
                  <a:pt x="148" y="211"/>
                  <a:pt x="148" y="223"/>
                </a:cubicBezTo>
                <a:cubicBezTo>
                  <a:pt x="147" y="238"/>
                  <a:pt x="147" y="238"/>
                  <a:pt x="147" y="23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TextBox 147">
            <a:extLst>
              <a:ext uri="{FF2B5EF4-FFF2-40B4-BE49-F238E27FC236}">
                <a16:creationId xmlns:a16="http://schemas.microsoft.com/office/drawing/2014/main" id="{B4E6A81B-7E82-49EA-A40D-ECDC77D7979A}"/>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TURKEY MAP</a:t>
            </a:r>
          </a:p>
          <a:p>
            <a:r>
              <a:rPr lang="en-US" dirty="0">
                <a:solidFill>
                  <a:srgbClr val="56595E"/>
                </a:solidFill>
                <a:latin typeface="Candara" panose="020E0502030303020204" pitchFamily="34" charset="0"/>
              </a:rPr>
              <a:t>Your Subtitle</a:t>
            </a:r>
          </a:p>
        </p:txBody>
      </p:sp>
      <p:grpSp>
        <p:nvGrpSpPr>
          <p:cNvPr id="149" name="Group 148">
            <a:extLst>
              <a:ext uri="{FF2B5EF4-FFF2-40B4-BE49-F238E27FC236}">
                <a16:creationId xmlns:a16="http://schemas.microsoft.com/office/drawing/2014/main" id="{3E6E3C0D-95D2-4529-924D-543028B50442}"/>
              </a:ext>
            </a:extLst>
          </p:cNvPr>
          <p:cNvGrpSpPr/>
          <p:nvPr/>
        </p:nvGrpSpPr>
        <p:grpSpPr>
          <a:xfrm>
            <a:off x="2153890" y="4962100"/>
            <a:ext cx="4953948" cy="958261"/>
            <a:chOff x="181734" y="3309049"/>
            <a:chExt cx="4953948" cy="958261"/>
          </a:xfrm>
        </p:grpSpPr>
        <p:grpSp>
          <p:nvGrpSpPr>
            <p:cNvPr id="150" name="Group 12">
              <a:extLst>
                <a:ext uri="{FF2B5EF4-FFF2-40B4-BE49-F238E27FC236}">
                  <a16:creationId xmlns:a16="http://schemas.microsoft.com/office/drawing/2014/main" id="{DA628A73-1DFD-4F8B-AAC3-F6F04E0C2304}"/>
                </a:ext>
              </a:extLst>
            </p:cNvPr>
            <p:cNvGrpSpPr/>
            <p:nvPr/>
          </p:nvGrpSpPr>
          <p:grpSpPr>
            <a:xfrm>
              <a:off x="181734" y="3309049"/>
              <a:ext cx="4794425" cy="863048"/>
              <a:chOff x="648100" y="3562350"/>
              <a:chExt cx="3096470" cy="914400"/>
            </a:xfrm>
          </p:grpSpPr>
          <p:sp>
            <p:nvSpPr>
              <p:cNvPr id="152" name="Rectangle 151">
                <a:extLst>
                  <a:ext uri="{FF2B5EF4-FFF2-40B4-BE49-F238E27FC236}">
                    <a16:creationId xmlns:a16="http://schemas.microsoft.com/office/drawing/2014/main" id="{55FAC17E-EED8-4974-A0AE-ABADDE33D2F1}"/>
                  </a:ext>
                </a:extLst>
              </p:cNvPr>
              <p:cNvSpPr/>
              <p:nvPr/>
            </p:nvSpPr>
            <p:spPr>
              <a:xfrm>
                <a:off x="800500" y="3562350"/>
                <a:ext cx="2944070" cy="914400"/>
              </a:xfrm>
              <a:prstGeom prst="rect">
                <a:avLst/>
              </a:prstGeom>
              <a:solidFill>
                <a:schemeClr val="bg1">
                  <a:lumMod val="9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Rectangle 152">
                <a:extLst>
                  <a:ext uri="{FF2B5EF4-FFF2-40B4-BE49-F238E27FC236}">
                    <a16:creationId xmlns:a16="http://schemas.microsoft.com/office/drawing/2014/main" id="{B260948C-460C-4611-8CF2-CE8A5D3B6F12}"/>
                  </a:ext>
                </a:extLst>
              </p:cNvPr>
              <p:cNvSpPr/>
              <p:nvPr/>
            </p:nvSpPr>
            <p:spPr>
              <a:xfrm>
                <a:off x="648100" y="3562350"/>
                <a:ext cx="152400" cy="914400"/>
              </a:xfrm>
              <a:prstGeom prst="rect">
                <a:avLst/>
              </a:prstGeom>
              <a:solidFill>
                <a:srgbClr val="FF2B2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1" name="Footer Text">
              <a:extLst>
                <a:ext uri="{FF2B5EF4-FFF2-40B4-BE49-F238E27FC236}">
                  <a16:creationId xmlns:a16="http://schemas.microsoft.com/office/drawing/2014/main" id="{5B4FF952-4EC5-4B31-9DBD-83BD67C1A422}"/>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b="1" dirty="0">
                  <a:solidFill>
                    <a:srgbClr val="FF2B2A"/>
                  </a:solidFill>
                </a:rPr>
                <a:t>TITLE GOES HERE</a:t>
              </a:r>
              <a:br>
                <a:rPr lang="en-US" sz="1333" dirty="0">
                  <a:solidFill>
                    <a:schemeClr val="tx1">
                      <a:lumMod val="75000"/>
                      <a:lumOff val="25000"/>
                    </a:schemeClr>
                  </a:solidFill>
                </a:rPr>
              </a:br>
              <a:r>
                <a:rPr lang="en-US" sz="1300" dirty="0">
                  <a:solidFill>
                    <a:srgbClr val="585858"/>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154" name="Group 153">
            <a:extLst>
              <a:ext uri="{FF2B5EF4-FFF2-40B4-BE49-F238E27FC236}">
                <a16:creationId xmlns:a16="http://schemas.microsoft.com/office/drawing/2014/main" id="{ADB2CCED-F772-4DE8-BEE7-B00B43AAC9E3}"/>
              </a:ext>
            </a:extLst>
          </p:cNvPr>
          <p:cNvGrpSpPr/>
          <p:nvPr/>
        </p:nvGrpSpPr>
        <p:grpSpPr>
          <a:xfrm>
            <a:off x="7142164" y="4966704"/>
            <a:ext cx="4953948" cy="958261"/>
            <a:chOff x="181734" y="3309049"/>
            <a:chExt cx="4953948" cy="958261"/>
          </a:xfrm>
        </p:grpSpPr>
        <p:grpSp>
          <p:nvGrpSpPr>
            <p:cNvPr id="155" name="Group 12">
              <a:extLst>
                <a:ext uri="{FF2B5EF4-FFF2-40B4-BE49-F238E27FC236}">
                  <a16:creationId xmlns:a16="http://schemas.microsoft.com/office/drawing/2014/main" id="{D9AF70F3-BECA-4226-8A16-1C57DB5242E8}"/>
                </a:ext>
              </a:extLst>
            </p:cNvPr>
            <p:cNvGrpSpPr/>
            <p:nvPr/>
          </p:nvGrpSpPr>
          <p:grpSpPr>
            <a:xfrm>
              <a:off x="181734" y="3309049"/>
              <a:ext cx="4794425" cy="863048"/>
              <a:chOff x="648100" y="3562350"/>
              <a:chExt cx="3096470" cy="914400"/>
            </a:xfrm>
          </p:grpSpPr>
          <p:sp>
            <p:nvSpPr>
              <p:cNvPr id="157" name="Rectangle 156">
                <a:extLst>
                  <a:ext uri="{FF2B5EF4-FFF2-40B4-BE49-F238E27FC236}">
                    <a16:creationId xmlns:a16="http://schemas.microsoft.com/office/drawing/2014/main" id="{061321B0-12FE-420F-97DD-E7A8EC29A6AB}"/>
                  </a:ext>
                </a:extLst>
              </p:cNvPr>
              <p:cNvSpPr/>
              <p:nvPr/>
            </p:nvSpPr>
            <p:spPr>
              <a:xfrm>
                <a:off x="800500" y="3562350"/>
                <a:ext cx="2944070" cy="914400"/>
              </a:xfrm>
              <a:prstGeom prst="rect">
                <a:avLst/>
              </a:prstGeom>
              <a:solidFill>
                <a:schemeClr val="bg1">
                  <a:lumMod val="9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a:extLst>
                  <a:ext uri="{FF2B5EF4-FFF2-40B4-BE49-F238E27FC236}">
                    <a16:creationId xmlns:a16="http://schemas.microsoft.com/office/drawing/2014/main" id="{3AE7841D-942D-418D-BC2A-1E761161C27E}"/>
                  </a:ext>
                </a:extLst>
              </p:cNvPr>
              <p:cNvSpPr/>
              <p:nvPr/>
            </p:nvSpPr>
            <p:spPr>
              <a:xfrm>
                <a:off x="648100" y="3562350"/>
                <a:ext cx="152400" cy="914400"/>
              </a:xfrm>
              <a:prstGeom prst="rect">
                <a:avLst/>
              </a:prstGeom>
              <a:solidFill>
                <a:srgbClr val="3EB8C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6" name="Footer Text">
              <a:extLst>
                <a:ext uri="{FF2B5EF4-FFF2-40B4-BE49-F238E27FC236}">
                  <a16:creationId xmlns:a16="http://schemas.microsoft.com/office/drawing/2014/main" id="{B3756F6C-AF4C-4D5C-8BCB-54C1058C3ED2}"/>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b="1" dirty="0">
                  <a:solidFill>
                    <a:srgbClr val="3EB8CD"/>
                  </a:solidFill>
                </a:rPr>
                <a:t>TITLE GOES HERE</a:t>
              </a:r>
              <a:br>
                <a:rPr lang="en-US" sz="1333" dirty="0">
                  <a:solidFill>
                    <a:schemeClr val="tx1">
                      <a:lumMod val="75000"/>
                      <a:lumOff val="25000"/>
                    </a:schemeClr>
                  </a:solidFill>
                </a:rPr>
              </a:br>
              <a:r>
                <a:rPr lang="en-US" sz="1300" dirty="0">
                  <a:solidFill>
                    <a:srgbClr val="585858"/>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165" name="Group 164">
            <a:extLst>
              <a:ext uri="{FF2B5EF4-FFF2-40B4-BE49-F238E27FC236}">
                <a16:creationId xmlns:a16="http://schemas.microsoft.com/office/drawing/2014/main" id="{F6017F91-444A-4AB4-AA05-15B0D4F52BE4}"/>
              </a:ext>
            </a:extLst>
          </p:cNvPr>
          <p:cNvGrpSpPr/>
          <p:nvPr/>
        </p:nvGrpSpPr>
        <p:grpSpPr>
          <a:xfrm>
            <a:off x="1944184" y="5984189"/>
            <a:ext cx="4254555" cy="565637"/>
            <a:chOff x="5468977" y="3386996"/>
            <a:chExt cx="3190916" cy="424228"/>
          </a:xfrm>
        </p:grpSpPr>
        <p:grpSp>
          <p:nvGrpSpPr>
            <p:cNvPr id="166" name="Group 65">
              <a:extLst>
                <a:ext uri="{FF2B5EF4-FFF2-40B4-BE49-F238E27FC236}">
                  <a16:creationId xmlns:a16="http://schemas.microsoft.com/office/drawing/2014/main" id="{E03E3020-3102-4118-A9A1-B5A2925F2908}"/>
                </a:ext>
              </a:extLst>
            </p:cNvPr>
            <p:cNvGrpSpPr/>
            <p:nvPr/>
          </p:nvGrpSpPr>
          <p:grpSpPr>
            <a:xfrm>
              <a:off x="6515536" y="3393654"/>
              <a:ext cx="2144357" cy="417570"/>
              <a:chOff x="6172200" y="3358327"/>
              <a:chExt cx="2144357" cy="417570"/>
            </a:xfrm>
            <a:solidFill>
              <a:schemeClr val="tx2">
                <a:lumMod val="25000"/>
                <a:lumOff val="75000"/>
              </a:schemeClr>
            </a:solidFill>
          </p:grpSpPr>
          <p:sp>
            <p:nvSpPr>
              <p:cNvPr id="168" name="Freeform 157">
                <a:extLst>
                  <a:ext uri="{FF2B5EF4-FFF2-40B4-BE49-F238E27FC236}">
                    <a16:creationId xmlns:a16="http://schemas.microsoft.com/office/drawing/2014/main" id="{F293EB89-A340-48F1-B8C6-FB931AC49F0A}"/>
                  </a:ext>
                </a:extLst>
              </p:cNvPr>
              <p:cNvSpPr>
                <a:spLocks noChangeArrowheads="1"/>
              </p:cNvSpPr>
              <p:nvPr/>
            </p:nvSpPr>
            <p:spPr bwMode="auto">
              <a:xfrm>
                <a:off x="61722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69" name="Freeform 158">
                <a:extLst>
                  <a:ext uri="{FF2B5EF4-FFF2-40B4-BE49-F238E27FC236}">
                    <a16:creationId xmlns:a16="http://schemas.microsoft.com/office/drawing/2014/main" id="{EFA2A54C-534B-4F23-B5CC-38E28C745486}"/>
                  </a:ext>
                </a:extLst>
              </p:cNvPr>
              <p:cNvSpPr>
                <a:spLocks noChangeArrowheads="1"/>
              </p:cNvSpPr>
              <p:nvPr/>
            </p:nvSpPr>
            <p:spPr bwMode="auto">
              <a:xfrm>
                <a:off x="6392333"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0" name="Freeform 159">
                <a:extLst>
                  <a:ext uri="{FF2B5EF4-FFF2-40B4-BE49-F238E27FC236}">
                    <a16:creationId xmlns:a16="http://schemas.microsoft.com/office/drawing/2014/main" id="{2E05B99E-FF0C-4E1A-B4FB-B4B2A21F5928}"/>
                  </a:ext>
                </a:extLst>
              </p:cNvPr>
              <p:cNvSpPr>
                <a:spLocks noChangeArrowheads="1"/>
              </p:cNvSpPr>
              <p:nvPr/>
            </p:nvSpPr>
            <p:spPr bwMode="auto">
              <a:xfrm>
                <a:off x="6612466"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1" name="Freeform 160">
                <a:extLst>
                  <a:ext uri="{FF2B5EF4-FFF2-40B4-BE49-F238E27FC236}">
                    <a16:creationId xmlns:a16="http://schemas.microsoft.com/office/drawing/2014/main" id="{7A783EE7-C134-42B5-9D14-CA0496AAA9C9}"/>
                  </a:ext>
                </a:extLst>
              </p:cNvPr>
              <p:cNvSpPr>
                <a:spLocks noChangeArrowheads="1"/>
              </p:cNvSpPr>
              <p:nvPr/>
            </p:nvSpPr>
            <p:spPr bwMode="auto">
              <a:xfrm>
                <a:off x="6832599"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2" name="Freeform 161">
                <a:extLst>
                  <a:ext uri="{FF2B5EF4-FFF2-40B4-BE49-F238E27FC236}">
                    <a16:creationId xmlns:a16="http://schemas.microsoft.com/office/drawing/2014/main" id="{F3B52967-0434-4B21-8EBA-3C6DE8C80110}"/>
                  </a:ext>
                </a:extLst>
              </p:cNvPr>
              <p:cNvSpPr>
                <a:spLocks noChangeArrowheads="1"/>
              </p:cNvSpPr>
              <p:nvPr/>
            </p:nvSpPr>
            <p:spPr bwMode="auto">
              <a:xfrm>
                <a:off x="7052732"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3" name="Freeform 162">
                <a:extLst>
                  <a:ext uri="{FF2B5EF4-FFF2-40B4-BE49-F238E27FC236}">
                    <a16:creationId xmlns:a16="http://schemas.microsoft.com/office/drawing/2014/main" id="{EE798332-D1C1-4F54-830D-8A2796A60B76}"/>
                  </a:ext>
                </a:extLst>
              </p:cNvPr>
              <p:cNvSpPr>
                <a:spLocks noChangeArrowheads="1"/>
              </p:cNvSpPr>
              <p:nvPr/>
            </p:nvSpPr>
            <p:spPr bwMode="auto">
              <a:xfrm>
                <a:off x="7272865"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4" name="Freeform 163">
                <a:extLst>
                  <a:ext uri="{FF2B5EF4-FFF2-40B4-BE49-F238E27FC236}">
                    <a16:creationId xmlns:a16="http://schemas.microsoft.com/office/drawing/2014/main" id="{F728274F-6812-4B8C-871E-4E68088AD889}"/>
                  </a:ext>
                </a:extLst>
              </p:cNvPr>
              <p:cNvSpPr>
                <a:spLocks noChangeArrowheads="1"/>
              </p:cNvSpPr>
              <p:nvPr/>
            </p:nvSpPr>
            <p:spPr bwMode="auto">
              <a:xfrm>
                <a:off x="7492998"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5" name="Freeform 164">
                <a:extLst>
                  <a:ext uri="{FF2B5EF4-FFF2-40B4-BE49-F238E27FC236}">
                    <a16:creationId xmlns:a16="http://schemas.microsoft.com/office/drawing/2014/main" id="{05D4EECC-FE6F-447D-9B3D-A5685C252D75}"/>
                  </a:ext>
                </a:extLst>
              </p:cNvPr>
              <p:cNvSpPr>
                <a:spLocks noChangeArrowheads="1"/>
              </p:cNvSpPr>
              <p:nvPr/>
            </p:nvSpPr>
            <p:spPr bwMode="auto">
              <a:xfrm>
                <a:off x="7713131"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6" name="Freeform 165">
                <a:extLst>
                  <a:ext uri="{FF2B5EF4-FFF2-40B4-BE49-F238E27FC236}">
                    <a16:creationId xmlns:a16="http://schemas.microsoft.com/office/drawing/2014/main" id="{374E10BF-5CF5-4E77-9ABE-4946D51B319E}"/>
                  </a:ext>
                </a:extLst>
              </p:cNvPr>
              <p:cNvSpPr>
                <a:spLocks noChangeArrowheads="1"/>
              </p:cNvSpPr>
              <p:nvPr/>
            </p:nvSpPr>
            <p:spPr bwMode="auto">
              <a:xfrm>
                <a:off x="7933264"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7" name="Freeform 166">
                <a:extLst>
                  <a:ext uri="{FF2B5EF4-FFF2-40B4-BE49-F238E27FC236}">
                    <a16:creationId xmlns:a16="http://schemas.microsoft.com/office/drawing/2014/main" id="{9A91798C-6189-4F22-A01E-FC225922DCB0}"/>
                  </a:ext>
                </a:extLst>
              </p:cNvPr>
              <p:cNvSpPr>
                <a:spLocks noChangeArrowheads="1"/>
              </p:cNvSpPr>
              <p:nvPr/>
            </p:nvSpPr>
            <p:spPr bwMode="auto">
              <a:xfrm>
                <a:off x="81534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167" name="Rectangle 166">
              <a:extLst>
                <a:ext uri="{FF2B5EF4-FFF2-40B4-BE49-F238E27FC236}">
                  <a16:creationId xmlns:a16="http://schemas.microsoft.com/office/drawing/2014/main" id="{AD6CFABB-87A2-49B6-9BAD-BFE1391E595C}"/>
                </a:ext>
              </a:extLst>
            </p:cNvPr>
            <p:cNvSpPr/>
            <p:nvPr/>
          </p:nvSpPr>
          <p:spPr>
            <a:xfrm>
              <a:off x="5468977" y="3386996"/>
              <a:ext cx="983258" cy="369332"/>
            </a:xfrm>
            <a:prstGeom prst="rect">
              <a:avLst/>
            </a:prstGeom>
          </p:spPr>
          <p:txBody>
            <a:bodyPr wrap="square" lIns="0" tIns="0" rIns="0" bIns="0">
              <a:spAutoFit/>
            </a:bodyPr>
            <a:lstStyle/>
            <a:p>
              <a:pPr algn="ctr"/>
              <a:r>
                <a:rPr lang="en-US" sz="3200" b="1" dirty="0">
                  <a:solidFill>
                    <a:srgbClr val="56595E"/>
                  </a:solidFill>
                </a:rPr>
                <a:t>40/60</a:t>
              </a:r>
            </a:p>
          </p:txBody>
        </p:sp>
      </p:grpSp>
      <p:grpSp>
        <p:nvGrpSpPr>
          <p:cNvPr id="178" name="Group 177">
            <a:extLst>
              <a:ext uri="{FF2B5EF4-FFF2-40B4-BE49-F238E27FC236}">
                <a16:creationId xmlns:a16="http://schemas.microsoft.com/office/drawing/2014/main" id="{D641007D-E460-42B2-90DF-10B4A84729C6}"/>
              </a:ext>
            </a:extLst>
          </p:cNvPr>
          <p:cNvGrpSpPr/>
          <p:nvPr/>
        </p:nvGrpSpPr>
        <p:grpSpPr>
          <a:xfrm>
            <a:off x="7479152" y="5996590"/>
            <a:ext cx="4046917" cy="563614"/>
            <a:chOff x="5651612" y="3956507"/>
            <a:chExt cx="3035188" cy="422711"/>
          </a:xfrm>
        </p:grpSpPr>
        <p:grpSp>
          <p:nvGrpSpPr>
            <p:cNvPr id="179" name="Group 78">
              <a:extLst>
                <a:ext uri="{FF2B5EF4-FFF2-40B4-BE49-F238E27FC236}">
                  <a16:creationId xmlns:a16="http://schemas.microsoft.com/office/drawing/2014/main" id="{51C02E43-2CE0-4935-9477-7061130E9224}"/>
                </a:ext>
              </a:extLst>
            </p:cNvPr>
            <p:cNvGrpSpPr/>
            <p:nvPr/>
          </p:nvGrpSpPr>
          <p:grpSpPr>
            <a:xfrm>
              <a:off x="6515536" y="3964683"/>
              <a:ext cx="2171264" cy="414535"/>
              <a:chOff x="6172200" y="3867150"/>
              <a:chExt cx="2171264" cy="414535"/>
            </a:xfrm>
            <a:solidFill>
              <a:schemeClr val="tx2">
                <a:lumMod val="25000"/>
                <a:lumOff val="75000"/>
              </a:schemeClr>
            </a:solidFill>
          </p:grpSpPr>
          <p:sp>
            <p:nvSpPr>
              <p:cNvPr id="181" name="Freeform 170">
                <a:extLst>
                  <a:ext uri="{FF2B5EF4-FFF2-40B4-BE49-F238E27FC236}">
                    <a16:creationId xmlns:a16="http://schemas.microsoft.com/office/drawing/2014/main" id="{A018E526-B1DB-4653-9A04-B2699E8DD1D3}"/>
                  </a:ext>
                </a:extLst>
              </p:cNvPr>
              <p:cNvSpPr>
                <a:spLocks/>
              </p:cNvSpPr>
              <p:nvPr/>
            </p:nvSpPr>
            <p:spPr bwMode="auto">
              <a:xfrm>
                <a:off x="61722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2" name="Freeform 171">
                <a:extLst>
                  <a:ext uri="{FF2B5EF4-FFF2-40B4-BE49-F238E27FC236}">
                    <a16:creationId xmlns:a16="http://schemas.microsoft.com/office/drawing/2014/main" id="{637B8C7F-FB29-4961-A138-E50DCBA4B499}"/>
                  </a:ext>
                </a:extLst>
              </p:cNvPr>
              <p:cNvSpPr>
                <a:spLocks/>
              </p:cNvSpPr>
              <p:nvPr/>
            </p:nvSpPr>
            <p:spPr bwMode="auto">
              <a:xfrm>
                <a:off x="6392333"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3" name="Freeform 172">
                <a:extLst>
                  <a:ext uri="{FF2B5EF4-FFF2-40B4-BE49-F238E27FC236}">
                    <a16:creationId xmlns:a16="http://schemas.microsoft.com/office/drawing/2014/main" id="{088A0368-BA39-400E-9ED4-DCD4E6AAA947}"/>
                  </a:ext>
                </a:extLst>
              </p:cNvPr>
              <p:cNvSpPr>
                <a:spLocks/>
              </p:cNvSpPr>
              <p:nvPr/>
            </p:nvSpPr>
            <p:spPr bwMode="auto">
              <a:xfrm>
                <a:off x="6612466"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4" name="Freeform 173">
                <a:extLst>
                  <a:ext uri="{FF2B5EF4-FFF2-40B4-BE49-F238E27FC236}">
                    <a16:creationId xmlns:a16="http://schemas.microsoft.com/office/drawing/2014/main" id="{FDED5270-7068-4EDA-B24A-ADBB50CE8035}"/>
                  </a:ext>
                </a:extLst>
              </p:cNvPr>
              <p:cNvSpPr>
                <a:spLocks/>
              </p:cNvSpPr>
              <p:nvPr/>
            </p:nvSpPr>
            <p:spPr bwMode="auto">
              <a:xfrm>
                <a:off x="6832599"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5" name="Freeform 174">
                <a:extLst>
                  <a:ext uri="{FF2B5EF4-FFF2-40B4-BE49-F238E27FC236}">
                    <a16:creationId xmlns:a16="http://schemas.microsoft.com/office/drawing/2014/main" id="{C60BD573-6419-4F4E-9747-D012797E22A4}"/>
                  </a:ext>
                </a:extLst>
              </p:cNvPr>
              <p:cNvSpPr>
                <a:spLocks/>
              </p:cNvSpPr>
              <p:nvPr/>
            </p:nvSpPr>
            <p:spPr bwMode="auto">
              <a:xfrm>
                <a:off x="7052732"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6" name="Freeform 175">
                <a:extLst>
                  <a:ext uri="{FF2B5EF4-FFF2-40B4-BE49-F238E27FC236}">
                    <a16:creationId xmlns:a16="http://schemas.microsoft.com/office/drawing/2014/main" id="{65B56969-B011-48C2-AE4E-899FD65BDCE0}"/>
                  </a:ext>
                </a:extLst>
              </p:cNvPr>
              <p:cNvSpPr>
                <a:spLocks/>
              </p:cNvSpPr>
              <p:nvPr/>
            </p:nvSpPr>
            <p:spPr bwMode="auto">
              <a:xfrm>
                <a:off x="7272865"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7" name="Freeform 176">
                <a:extLst>
                  <a:ext uri="{FF2B5EF4-FFF2-40B4-BE49-F238E27FC236}">
                    <a16:creationId xmlns:a16="http://schemas.microsoft.com/office/drawing/2014/main" id="{42AF42AC-DE44-4A96-BDCF-09C6FD40916D}"/>
                  </a:ext>
                </a:extLst>
              </p:cNvPr>
              <p:cNvSpPr>
                <a:spLocks/>
              </p:cNvSpPr>
              <p:nvPr/>
            </p:nvSpPr>
            <p:spPr bwMode="auto">
              <a:xfrm>
                <a:off x="7492998"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8" name="Freeform 177">
                <a:extLst>
                  <a:ext uri="{FF2B5EF4-FFF2-40B4-BE49-F238E27FC236}">
                    <a16:creationId xmlns:a16="http://schemas.microsoft.com/office/drawing/2014/main" id="{5BAD95C3-FC09-46D9-86EF-B69B47B7568D}"/>
                  </a:ext>
                </a:extLst>
              </p:cNvPr>
              <p:cNvSpPr>
                <a:spLocks/>
              </p:cNvSpPr>
              <p:nvPr/>
            </p:nvSpPr>
            <p:spPr bwMode="auto">
              <a:xfrm>
                <a:off x="7713131"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9" name="Freeform 178">
                <a:extLst>
                  <a:ext uri="{FF2B5EF4-FFF2-40B4-BE49-F238E27FC236}">
                    <a16:creationId xmlns:a16="http://schemas.microsoft.com/office/drawing/2014/main" id="{92D9C315-B828-4B65-A379-366AE949510A}"/>
                  </a:ext>
                </a:extLst>
              </p:cNvPr>
              <p:cNvSpPr>
                <a:spLocks/>
              </p:cNvSpPr>
              <p:nvPr/>
            </p:nvSpPr>
            <p:spPr bwMode="auto">
              <a:xfrm>
                <a:off x="7933264"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90" name="Freeform 179">
                <a:extLst>
                  <a:ext uri="{FF2B5EF4-FFF2-40B4-BE49-F238E27FC236}">
                    <a16:creationId xmlns:a16="http://schemas.microsoft.com/office/drawing/2014/main" id="{2D07E191-1CD9-480A-A000-8A1F74C1E4BB}"/>
                  </a:ext>
                </a:extLst>
              </p:cNvPr>
              <p:cNvSpPr>
                <a:spLocks/>
              </p:cNvSpPr>
              <p:nvPr/>
            </p:nvSpPr>
            <p:spPr bwMode="auto">
              <a:xfrm>
                <a:off x="81534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180" name="Rectangle 179">
              <a:extLst>
                <a:ext uri="{FF2B5EF4-FFF2-40B4-BE49-F238E27FC236}">
                  <a16:creationId xmlns:a16="http://schemas.microsoft.com/office/drawing/2014/main" id="{1EC4D59D-A592-4E84-B303-B399E7F5FDB6}"/>
                </a:ext>
              </a:extLst>
            </p:cNvPr>
            <p:cNvSpPr/>
            <p:nvPr/>
          </p:nvSpPr>
          <p:spPr>
            <a:xfrm>
              <a:off x="5651612" y="3956507"/>
              <a:ext cx="800624" cy="369333"/>
            </a:xfrm>
            <a:prstGeom prst="rect">
              <a:avLst/>
            </a:prstGeom>
          </p:spPr>
          <p:txBody>
            <a:bodyPr wrap="square" lIns="0" tIns="0" rIns="0" bIns="0">
              <a:spAutoFit/>
            </a:bodyPr>
            <a:lstStyle/>
            <a:p>
              <a:pPr algn="ctr"/>
              <a:r>
                <a:rPr lang="en-US" sz="3200" b="1" dirty="0">
                  <a:solidFill>
                    <a:srgbClr val="56595E"/>
                  </a:solidFill>
                </a:rPr>
                <a:t>60/40</a:t>
              </a:r>
            </a:p>
          </p:txBody>
        </p:sp>
      </p:grpSp>
      <p:cxnSp>
        <p:nvCxnSpPr>
          <p:cNvPr id="191" name="Straight Connector 190">
            <a:extLst>
              <a:ext uri="{FF2B5EF4-FFF2-40B4-BE49-F238E27FC236}">
                <a16:creationId xmlns:a16="http://schemas.microsoft.com/office/drawing/2014/main" id="{C32FD6B4-3D49-42D4-982F-4D44384CE1F3}"/>
              </a:ext>
            </a:extLst>
          </p:cNvPr>
          <p:cNvCxnSpPr/>
          <p:nvPr/>
        </p:nvCxnSpPr>
        <p:spPr>
          <a:xfrm>
            <a:off x="3048000" y="1927798"/>
            <a:ext cx="0" cy="2468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92" name="TextBox 191">
            <a:extLst>
              <a:ext uri="{FF2B5EF4-FFF2-40B4-BE49-F238E27FC236}">
                <a16:creationId xmlns:a16="http://schemas.microsoft.com/office/drawing/2014/main" id="{BDAA61D0-7BF4-48C7-8298-EF3B1B7203B8}"/>
              </a:ext>
            </a:extLst>
          </p:cNvPr>
          <p:cNvSpPr txBox="1"/>
          <p:nvPr/>
        </p:nvSpPr>
        <p:spPr>
          <a:xfrm>
            <a:off x="369392" y="1775158"/>
            <a:ext cx="2464501" cy="3123932"/>
          </a:xfrm>
          <a:prstGeom prst="rect">
            <a:avLst/>
          </a:prstGeom>
          <a:noFill/>
        </p:spPr>
        <p:txBody>
          <a:bodyPr wrap="square" rtlCol="0">
            <a:spAutoFit/>
          </a:bodyPr>
          <a:lstStyle/>
          <a:p>
            <a:r>
              <a:rPr lang="en-US" b="1" dirty="0">
                <a:solidFill>
                  <a:srgbClr val="56595E"/>
                </a:solidFill>
              </a:rPr>
              <a:t>Lorem Ipsum Dolor Sit Amet Consectetur</a:t>
            </a:r>
          </a:p>
          <a:p>
            <a:endParaRPr lang="en-US"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8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77659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8"/>
                                        </p:tgtEl>
                                        <p:attrNameLst>
                                          <p:attrName>style.visibility</p:attrName>
                                        </p:attrNameLst>
                                      </p:cBhvr>
                                      <p:to>
                                        <p:strVal val="visible"/>
                                      </p:to>
                                    </p:set>
                                    <p:animEffect transition="in" filter="wipe(left)">
                                      <p:cBhvr>
                                        <p:cTn id="7" dur="500"/>
                                        <p:tgtEl>
                                          <p:spTgt spid="14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92">
                                            <p:txEl>
                                              <p:pRg st="0" end="0"/>
                                            </p:txEl>
                                          </p:spTgt>
                                        </p:tgtEl>
                                        <p:attrNameLst>
                                          <p:attrName>style.visibility</p:attrName>
                                        </p:attrNameLst>
                                      </p:cBhvr>
                                      <p:to>
                                        <p:strVal val="visible"/>
                                      </p:to>
                                    </p:set>
                                    <p:animEffect transition="in" filter="fade">
                                      <p:cBhvr>
                                        <p:cTn id="11" dur="750"/>
                                        <p:tgtEl>
                                          <p:spTgt spid="192">
                                            <p:txEl>
                                              <p:pRg st="0" end="0"/>
                                            </p:txEl>
                                          </p:spTgt>
                                        </p:tgtEl>
                                      </p:cBhvr>
                                    </p:animEffect>
                                    <p:anim calcmode="lin" valueType="num">
                                      <p:cBhvr>
                                        <p:cTn id="12" dur="750" fill="hold"/>
                                        <p:tgtEl>
                                          <p:spTgt spid="192">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192">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192">
                                            <p:txEl>
                                              <p:pRg st="2" end="2"/>
                                            </p:txEl>
                                          </p:spTgt>
                                        </p:tgtEl>
                                        <p:attrNameLst>
                                          <p:attrName>style.visibility</p:attrName>
                                        </p:attrNameLst>
                                      </p:cBhvr>
                                      <p:to>
                                        <p:strVal val="visible"/>
                                      </p:to>
                                    </p:set>
                                    <p:animEffect transition="in" filter="fade">
                                      <p:cBhvr>
                                        <p:cTn id="17" dur="750"/>
                                        <p:tgtEl>
                                          <p:spTgt spid="192">
                                            <p:txEl>
                                              <p:pRg st="2" end="2"/>
                                            </p:txEl>
                                          </p:spTgt>
                                        </p:tgtEl>
                                      </p:cBhvr>
                                    </p:animEffect>
                                    <p:anim calcmode="lin" valueType="num">
                                      <p:cBhvr>
                                        <p:cTn id="18" dur="750" fill="hold"/>
                                        <p:tgtEl>
                                          <p:spTgt spid="192">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192">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92">
                                            <p:txEl>
                                              <p:pRg st="4" end="4"/>
                                            </p:txEl>
                                          </p:spTgt>
                                        </p:tgtEl>
                                        <p:attrNameLst>
                                          <p:attrName>style.visibility</p:attrName>
                                        </p:attrNameLst>
                                      </p:cBhvr>
                                      <p:to>
                                        <p:strVal val="visible"/>
                                      </p:to>
                                    </p:set>
                                    <p:animEffect transition="in" filter="fade">
                                      <p:cBhvr>
                                        <p:cTn id="23" dur="750"/>
                                        <p:tgtEl>
                                          <p:spTgt spid="192">
                                            <p:txEl>
                                              <p:pRg st="4" end="4"/>
                                            </p:txEl>
                                          </p:spTgt>
                                        </p:tgtEl>
                                      </p:cBhvr>
                                    </p:animEffect>
                                    <p:anim calcmode="lin" valueType="num">
                                      <p:cBhvr>
                                        <p:cTn id="24" dur="750" fill="hold"/>
                                        <p:tgtEl>
                                          <p:spTgt spid="192">
                                            <p:txEl>
                                              <p:pRg st="4" end="4"/>
                                            </p:txEl>
                                          </p:spTgt>
                                        </p:tgtEl>
                                        <p:attrNameLst>
                                          <p:attrName>ppt_x</p:attrName>
                                        </p:attrNameLst>
                                      </p:cBhvr>
                                      <p:tavLst>
                                        <p:tav tm="0">
                                          <p:val>
                                            <p:strVal val="#ppt_x"/>
                                          </p:val>
                                        </p:tav>
                                        <p:tav tm="100000">
                                          <p:val>
                                            <p:strVal val="#ppt_x"/>
                                          </p:val>
                                        </p:tav>
                                      </p:tavLst>
                                    </p:anim>
                                    <p:anim calcmode="lin" valueType="num">
                                      <p:cBhvr>
                                        <p:cTn id="25" dur="750" fill="hold"/>
                                        <p:tgtEl>
                                          <p:spTgt spid="192">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 presetClass="entr" presetSubtype="8" fill="hold" nodeType="afterEffect">
                                  <p:stCondLst>
                                    <p:cond delay="0"/>
                                  </p:stCondLst>
                                  <p:childTnLst>
                                    <p:set>
                                      <p:cBhvr>
                                        <p:cTn id="28" dur="1" fill="hold">
                                          <p:stCondLst>
                                            <p:cond delay="0"/>
                                          </p:stCondLst>
                                        </p:cTn>
                                        <p:tgtEl>
                                          <p:spTgt spid="191"/>
                                        </p:tgtEl>
                                        <p:attrNameLst>
                                          <p:attrName>style.visibility</p:attrName>
                                        </p:attrNameLst>
                                      </p:cBhvr>
                                      <p:to>
                                        <p:strVal val="visible"/>
                                      </p:to>
                                    </p:set>
                                    <p:anim calcmode="lin" valueType="num">
                                      <p:cBhvr additive="base">
                                        <p:cTn id="29" dur="500" fill="hold"/>
                                        <p:tgtEl>
                                          <p:spTgt spid="191"/>
                                        </p:tgtEl>
                                        <p:attrNameLst>
                                          <p:attrName>ppt_x</p:attrName>
                                        </p:attrNameLst>
                                      </p:cBhvr>
                                      <p:tavLst>
                                        <p:tav tm="0">
                                          <p:val>
                                            <p:strVal val="0-#ppt_w/2"/>
                                          </p:val>
                                        </p:tav>
                                        <p:tav tm="100000">
                                          <p:val>
                                            <p:strVal val="#ppt_x"/>
                                          </p:val>
                                        </p:tav>
                                      </p:tavLst>
                                    </p:anim>
                                    <p:anim calcmode="lin" valueType="num">
                                      <p:cBhvr additive="base">
                                        <p:cTn id="30" dur="500" fill="hold"/>
                                        <p:tgtEl>
                                          <p:spTgt spid="191"/>
                                        </p:tgtEl>
                                        <p:attrNameLst>
                                          <p:attrName>ppt_y</p:attrName>
                                        </p:attrNameLst>
                                      </p:cBhvr>
                                      <p:tavLst>
                                        <p:tav tm="0">
                                          <p:val>
                                            <p:strVal val="#ppt_y"/>
                                          </p:val>
                                        </p:tav>
                                        <p:tav tm="100000">
                                          <p:val>
                                            <p:strVal val="#ppt_y"/>
                                          </p:val>
                                        </p:tav>
                                      </p:tavLst>
                                    </p:anim>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3077"/>
                                        </p:tgtEl>
                                        <p:attrNameLst>
                                          <p:attrName>style.visibility</p:attrName>
                                        </p:attrNameLst>
                                      </p:cBhvr>
                                      <p:to>
                                        <p:strVal val="visible"/>
                                      </p:to>
                                    </p:set>
                                    <p:anim calcmode="lin" valueType="num">
                                      <p:cBhvr additive="base">
                                        <p:cTn id="34" dur="1000" fill="hold"/>
                                        <p:tgtEl>
                                          <p:spTgt spid="3077"/>
                                        </p:tgtEl>
                                        <p:attrNameLst>
                                          <p:attrName>ppt_x</p:attrName>
                                        </p:attrNameLst>
                                      </p:cBhvr>
                                      <p:tavLst>
                                        <p:tav tm="0">
                                          <p:val>
                                            <p:strVal val="#ppt_x"/>
                                          </p:val>
                                        </p:tav>
                                        <p:tav tm="100000">
                                          <p:val>
                                            <p:strVal val="#ppt_x"/>
                                          </p:val>
                                        </p:tav>
                                      </p:tavLst>
                                    </p:anim>
                                    <p:anim calcmode="lin" valueType="num">
                                      <p:cBhvr additive="base">
                                        <p:cTn id="35" dur="1000" fill="hold"/>
                                        <p:tgtEl>
                                          <p:spTgt spid="3077"/>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3078"/>
                                        </p:tgtEl>
                                        <p:attrNameLst>
                                          <p:attrName>style.visibility</p:attrName>
                                        </p:attrNameLst>
                                      </p:cBhvr>
                                      <p:to>
                                        <p:strVal val="visible"/>
                                      </p:to>
                                    </p:set>
                                    <p:anim calcmode="lin" valueType="num">
                                      <p:cBhvr additive="base">
                                        <p:cTn id="38" dur="1000" fill="hold"/>
                                        <p:tgtEl>
                                          <p:spTgt spid="3078"/>
                                        </p:tgtEl>
                                        <p:attrNameLst>
                                          <p:attrName>ppt_x</p:attrName>
                                        </p:attrNameLst>
                                      </p:cBhvr>
                                      <p:tavLst>
                                        <p:tav tm="0">
                                          <p:val>
                                            <p:strVal val="#ppt_x"/>
                                          </p:val>
                                        </p:tav>
                                        <p:tav tm="100000">
                                          <p:val>
                                            <p:strVal val="#ppt_x"/>
                                          </p:val>
                                        </p:tav>
                                      </p:tavLst>
                                    </p:anim>
                                    <p:anim calcmode="lin" valueType="num">
                                      <p:cBhvr additive="base">
                                        <p:cTn id="39" dur="1000" fill="hold"/>
                                        <p:tgtEl>
                                          <p:spTgt spid="3078"/>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3079"/>
                                        </p:tgtEl>
                                        <p:attrNameLst>
                                          <p:attrName>style.visibility</p:attrName>
                                        </p:attrNameLst>
                                      </p:cBhvr>
                                      <p:to>
                                        <p:strVal val="visible"/>
                                      </p:to>
                                    </p:set>
                                    <p:anim calcmode="lin" valueType="num">
                                      <p:cBhvr additive="base">
                                        <p:cTn id="42" dur="1000" fill="hold"/>
                                        <p:tgtEl>
                                          <p:spTgt spid="3079"/>
                                        </p:tgtEl>
                                        <p:attrNameLst>
                                          <p:attrName>ppt_x</p:attrName>
                                        </p:attrNameLst>
                                      </p:cBhvr>
                                      <p:tavLst>
                                        <p:tav tm="0">
                                          <p:val>
                                            <p:strVal val="#ppt_x"/>
                                          </p:val>
                                        </p:tav>
                                        <p:tav tm="100000">
                                          <p:val>
                                            <p:strVal val="#ppt_x"/>
                                          </p:val>
                                        </p:tav>
                                      </p:tavLst>
                                    </p:anim>
                                    <p:anim calcmode="lin" valueType="num">
                                      <p:cBhvr additive="base">
                                        <p:cTn id="43" dur="1000" fill="hold"/>
                                        <p:tgtEl>
                                          <p:spTgt spid="3079"/>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3080"/>
                                        </p:tgtEl>
                                        <p:attrNameLst>
                                          <p:attrName>style.visibility</p:attrName>
                                        </p:attrNameLst>
                                      </p:cBhvr>
                                      <p:to>
                                        <p:strVal val="visible"/>
                                      </p:to>
                                    </p:set>
                                    <p:anim calcmode="lin" valueType="num">
                                      <p:cBhvr additive="base">
                                        <p:cTn id="46" dur="1000" fill="hold"/>
                                        <p:tgtEl>
                                          <p:spTgt spid="3080"/>
                                        </p:tgtEl>
                                        <p:attrNameLst>
                                          <p:attrName>ppt_x</p:attrName>
                                        </p:attrNameLst>
                                      </p:cBhvr>
                                      <p:tavLst>
                                        <p:tav tm="0">
                                          <p:val>
                                            <p:strVal val="#ppt_x"/>
                                          </p:val>
                                        </p:tav>
                                        <p:tav tm="100000">
                                          <p:val>
                                            <p:strVal val="#ppt_x"/>
                                          </p:val>
                                        </p:tav>
                                      </p:tavLst>
                                    </p:anim>
                                    <p:anim calcmode="lin" valueType="num">
                                      <p:cBhvr additive="base">
                                        <p:cTn id="47" dur="1000" fill="hold"/>
                                        <p:tgtEl>
                                          <p:spTgt spid="3080"/>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0"/>
                                  </p:stCondLst>
                                  <p:childTnLst>
                                    <p:set>
                                      <p:cBhvr>
                                        <p:cTn id="49" dur="1" fill="hold">
                                          <p:stCondLst>
                                            <p:cond delay="0"/>
                                          </p:stCondLst>
                                        </p:cTn>
                                        <p:tgtEl>
                                          <p:spTgt spid="3081"/>
                                        </p:tgtEl>
                                        <p:attrNameLst>
                                          <p:attrName>style.visibility</p:attrName>
                                        </p:attrNameLst>
                                      </p:cBhvr>
                                      <p:to>
                                        <p:strVal val="visible"/>
                                      </p:to>
                                    </p:set>
                                    <p:anim calcmode="lin" valueType="num">
                                      <p:cBhvr additive="base">
                                        <p:cTn id="50" dur="1000" fill="hold"/>
                                        <p:tgtEl>
                                          <p:spTgt spid="3081"/>
                                        </p:tgtEl>
                                        <p:attrNameLst>
                                          <p:attrName>ppt_x</p:attrName>
                                        </p:attrNameLst>
                                      </p:cBhvr>
                                      <p:tavLst>
                                        <p:tav tm="0">
                                          <p:val>
                                            <p:strVal val="#ppt_x"/>
                                          </p:val>
                                        </p:tav>
                                        <p:tav tm="100000">
                                          <p:val>
                                            <p:strVal val="#ppt_x"/>
                                          </p:val>
                                        </p:tav>
                                      </p:tavLst>
                                    </p:anim>
                                    <p:anim calcmode="lin" valueType="num">
                                      <p:cBhvr additive="base">
                                        <p:cTn id="51" dur="1000" fill="hold"/>
                                        <p:tgtEl>
                                          <p:spTgt spid="3081"/>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82"/>
                                        </p:tgtEl>
                                        <p:attrNameLst>
                                          <p:attrName>style.visibility</p:attrName>
                                        </p:attrNameLst>
                                      </p:cBhvr>
                                      <p:to>
                                        <p:strVal val="visible"/>
                                      </p:to>
                                    </p:set>
                                    <p:anim calcmode="lin" valueType="num">
                                      <p:cBhvr additive="base">
                                        <p:cTn id="54" dur="1000" fill="hold"/>
                                        <p:tgtEl>
                                          <p:spTgt spid="3082"/>
                                        </p:tgtEl>
                                        <p:attrNameLst>
                                          <p:attrName>ppt_x</p:attrName>
                                        </p:attrNameLst>
                                      </p:cBhvr>
                                      <p:tavLst>
                                        <p:tav tm="0">
                                          <p:val>
                                            <p:strVal val="#ppt_x"/>
                                          </p:val>
                                        </p:tav>
                                        <p:tav tm="100000">
                                          <p:val>
                                            <p:strVal val="#ppt_x"/>
                                          </p:val>
                                        </p:tav>
                                      </p:tavLst>
                                    </p:anim>
                                    <p:anim calcmode="lin" valueType="num">
                                      <p:cBhvr additive="base">
                                        <p:cTn id="55" dur="1000" fill="hold"/>
                                        <p:tgtEl>
                                          <p:spTgt spid="3082"/>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3083"/>
                                        </p:tgtEl>
                                        <p:attrNameLst>
                                          <p:attrName>style.visibility</p:attrName>
                                        </p:attrNameLst>
                                      </p:cBhvr>
                                      <p:to>
                                        <p:strVal val="visible"/>
                                      </p:to>
                                    </p:set>
                                    <p:anim calcmode="lin" valueType="num">
                                      <p:cBhvr additive="base">
                                        <p:cTn id="58" dur="1000" fill="hold"/>
                                        <p:tgtEl>
                                          <p:spTgt spid="3083"/>
                                        </p:tgtEl>
                                        <p:attrNameLst>
                                          <p:attrName>ppt_x</p:attrName>
                                        </p:attrNameLst>
                                      </p:cBhvr>
                                      <p:tavLst>
                                        <p:tav tm="0">
                                          <p:val>
                                            <p:strVal val="#ppt_x"/>
                                          </p:val>
                                        </p:tav>
                                        <p:tav tm="100000">
                                          <p:val>
                                            <p:strVal val="#ppt_x"/>
                                          </p:val>
                                        </p:tav>
                                      </p:tavLst>
                                    </p:anim>
                                    <p:anim calcmode="lin" valueType="num">
                                      <p:cBhvr additive="base">
                                        <p:cTn id="59" dur="1000" fill="hold"/>
                                        <p:tgtEl>
                                          <p:spTgt spid="3083"/>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3084"/>
                                        </p:tgtEl>
                                        <p:attrNameLst>
                                          <p:attrName>style.visibility</p:attrName>
                                        </p:attrNameLst>
                                      </p:cBhvr>
                                      <p:to>
                                        <p:strVal val="visible"/>
                                      </p:to>
                                    </p:set>
                                    <p:anim calcmode="lin" valueType="num">
                                      <p:cBhvr additive="base">
                                        <p:cTn id="62" dur="1000" fill="hold"/>
                                        <p:tgtEl>
                                          <p:spTgt spid="3084"/>
                                        </p:tgtEl>
                                        <p:attrNameLst>
                                          <p:attrName>ppt_x</p:attrName>
                                        </p:attrNameLst>
                                      </p:cBhvr>
                                      <p:tavLst>
                                        <p:tav tm="0">
                                          <p:val>
                                            <p:strVal val="#ppt_x"/>
                                          </p:val>
                                        </p:tav>
                                        <p:tav tm="100000">
                                          <p:val>
                                            <p:strVal val="#ppt_x"/>
                                          </p:val>
                                        </p:tav>
                                      </p:tavLst>
                                    </p:anim>
                                    <p:anim calcmode="lin" valueType="num">
                                      <p:cBhvr additive="base">
                                        <p:cTn id="63" dur="1000" fill="hold"/>
                                        <p:tgtEl>
                                          <p:spTgt spid="3084"/>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3085"/>
                                        </p:tgtEl>
                                        <p:attrNameLst>
                                          <p:attrName>style.visibility</p:attrName>
                                        </p:attrNameLst>
                                      </p:cBhvr>
                                      <p:to>
                                        <p:strVal val="visible"/>
                                      </p:to>
                                    </p:set>
                                    <p:anim calcmode="lin" valueType="num">
                                      <p:cBhvr additive="base">
                                        <p:cTn id="66" dur="1000" fill="hold"/>
                                        <p:tgtEl>
                                          <p:spTgt spid="3085"/>
                                        </p:tgtEl>
                                        <p:attrNameLst>
                                          <p:attrName>ppt_x</p:attrName>
                                        </p:attrNameLst>
                                      </p:cBhvr>
                                      <p:tavLst>
                                        <p:tav tm="0">
                                          <p:val>
                                            <p:strVal val="#ppt_x"/>
                                          </p:val>
                                        </p:tav>
                                        <p:tav tm="100000">
                                          <p:val>
                                            <p:strVal val="#ppt_x"/>
                                          </p:val>
                                        </p:tav>
                                      </p:tavLst>
                                    </p:anim>
                                    <p:anim calcmode="lin" valueType="num">
                                      <p:cBhvr additive="base">
                                        <p:cTn id="67" dur="1000" fill="hold"/>
                                        <p:tgtEl>
                                          <p:spTgt spid="3085"/>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3086"/>
                                        </p:tgtEl>
                                        <p:attrNameLst>
                                          <p:attrName>style.visibility</p:attrName>
                                        </p:attrNameLst>
                                      </p:cBhvr>
                                      <p:to>
                                        <p:strVal val="visible"/>
                                      </p:to>
                                    </p:set>
                                    <p:anim calcmode="lin" valueType="num">
                                      <p:cBhvr additive="base">
                                        <p:cTn id="70" dur="1000" fill="hold"/>
                                        <p:tgtEl>
                                          <p:spTgt spid="3086"/>
                                        </p:tgtEl>
                                        <p:attrNameLst>
                                          <p:attrName>ppt_x</p:attrName>
                                        </p:attrNameLst>
                                      </p:cBhvr>
                                      <p:tavLst>
                                        <p:tav tm="0">
                                          <p:val>
                                            <p:strVal val="#ppt_x"/>
                                          </p:val>
                                        </p:tav>
                                        <p:tav tm="100000">
                                          <p:val>
                                            <p:strVal val="#ppt_x"/>
                                          </p:val>
                                        </p:tav>
                                      </p:tavLst>
                                    </p:anim>
                                    <p:anim calcmode="lin" valueType="num">
                                      <p:cBhvr additive="base">
                                        <p:cTn id="71" dur="1000" fill="hold"/>
                                        <p:tgtEl>
                                          <p:spTgt spid="3086"/>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3087"/>
                                        </p:tgtEl>
                                        <p:attrNameLst>
                                          <p:attrName>style.visibility</p:attrName>
                                        </p:attrNameLst>
                                      </p:cBhvr>
                                      <p:to>
                                        <p:strVal val="visible"/>
                                      </p:to>
                                    </p:set>
                                    <p:anim calcmode="lin" valueType="num">
                                      <p:cBhvr additive="base">
                                        <p:cTn id="74" dur="1000" fill="hold"/>
                                        <p:tgtEl>
                                          <p:spTgt spid="3087"/>
                                        </p:tgtEl>
                                        <p:attrNameLst>
                                          <p:attrName>ppt_x</p:attrName>
                                        </p:attrNameLst>
                                      </p:cBhvr>
                                      <p:tavLst>
                                        <p:tav tm="0">
                                          <p:val>
                                            <p:strVal val="#ppt_x"/>
                                          </p:val>
                                        </p:tav>
                                        <p:tav tm="100000">
                                          <p:val>
                                            <p:strVal val="#ppt_x"/>
                                          </p:val>
                                        </p:tav>
                                      </p:tavLst>
                                    </p:anim>
                                    <p:anim calcmode="lin" valueType="num">
                                      <p:cBhvr additive="base">
                                        <p:cTn id="75" dur="1000" fill="hold"/>
                                        <p:tgtEl>
                                          <p:spTgt spid="3087"/>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3088"/>
                                        </p:tgtEl>
                                        <p:attrNameLst>
                                          <p:attrName>style.visibility</p:attrName>
                                        </p:attrNameLst>
                                      </p:cBhvr>
                                      <p:to>
                                        <p:strVal val="visible"/>
                                      </p:to>
                                    </p:set>
                                    <p:anim calcmode="lin" valueType="num">
                                      <p:cBhvr additive="base">
                                        <p:cTn id="78" dur="1000" fill="hold"/>
                                        <p:tgtEl>
                                          <p:spTgt spid="3088"/>
                                        </p:tgtEl>
                                        <p:attrNameLst>
                                          <p:attrName>ppt_x</p:attrName>
                                        </p:attrNameLst>
                                      </p:cBhvr>
                                      <p:tavLst>
                                        <p:tav tm="0">
                                          <p:val>
                                            <p:strVal val="#ppt_x"/>
                                          </p:val>
                                        </p:tav>
                                        <p:tav tm="100000">
                                          <p:val>
                                            <p:strVal val="#ppt_x"/>
                                          </p:val>
                                        </p:tav>
                                      </p:tavLst>
                                    </p:anim>
                                    <p:anim calcmode="lin" valueType="num">
                                      <p:cBhvr additive="base">
                                        <p:cTn id="79" dur="1000" fill="hold"/>
                                        <p:tgtEl>
                                          <p:spTgt spid="3088"/>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3089"/>
                                        </p:tgtEl>
                                        <p:attrNameLst>
                                          <p:attrName>style.visibility</p:attrName>
                                        </p:attrNameLst>
                                      </p:cBhvr>
                                      <p:to>
                                        <p:strVal val="visible"/>
                                      </p:to>
                                    </p:set>
                                    <p:anim calcmode="lin" valueType="num">
                                      <p:cBhvr additive="base">
                                        <p:cTn id="82" dur="1000" fill="hold"/>
                                        <p:tgtEl>
                                          <p:spTgt spid="3089"/>
                                        </p:tgtEl>
                                        <p:attrNameLst>
                                          <p:attrName>ppt_x</p:attrName>
                                        </p:attrNameLst>
                                      </p:cBhvr>
                                      <p:tavLst>
                                        <p:tav tm="0">
                                          <p:val>
                                            <p:strVal val="#ppt_x"/>
                                          </p:val>
                                        </p:tav>
                                        <p:tav tm="100000">
                                          <p:val>
                                            <p:strVal val="#ppt_x"/>
                                          </p:val>
                                        </p:tav>
                                      </p:tavLst>
                                    </p:anim>
                                    <p:anim calcmode="lin" valueType="num">
                                      <p:cBhvr additive="base">
                                        <p:cTn id="83" dur="1000" fill="hold"/>
                                        <p:tgtEl>
                                          <p:spTgt spid="3089"/>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3090"/>
                                        </p:tgtEl>
                                        <p:attrNameLst>
                                          <p:attrName>style.visibility</p:attrName>
                                        </p:attrNameLst>
                                      </p:cBhvr>
                                      <p:to>
                                        <p:strVal val="visible"/>
                                      </p:to>
                                    </p:set>
                                    <p:anim calcmode="lin" valueType="num">
                                      <p:cBhvr additive="base">
                                        <p:cTn id="86" dur="1000" fill="hold"/>
                                        <p:tgtEl>
                                          <p:spTgt spid="3090"/>
                                        </p:tgtEl>
                                        <p:attrNameLst>
                                          <p:attrName>ppt_x</p:attrName>
                                        </p:attrNameLst>
                                      </p:cBhvr>
                                      <p:tavLst>
                                        <p:tav tm="0">
                                          <p:val>
                                            <p:strVal val="#ppt_x"/>
                                          </p:val>
                                        </p:tav>
                                        <p:tav tm="100000">
                                          <p:val>
                                            <p:strVal val="#ppt_x"/>
                                          </p:val>
                                        </p:tav>
                                      </p:tavLst>
                                    </p:anim>
                                    <p:anim calcmode="lin" valueType="num">
                                      <p:cBhvr additive="base">
                                        <p:cTn id="87" dur="1000" fill="hold"/>
                                        <p:tgtEl>
                                          <p:spTgt spid="3090"/>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3091"/>
                                        </p:tgtEl>
                                        <p:attrNameLst>
                                          <p:attrName>style.visibility</p:attrName>
                                        </p:attrNameLst>
                                      </p:cBhvr>
                                      <p:to>
                                        <p:strVal val="visible"/>
                                      </p:to>
                                    </p:set>
                                    <p:anim calcmode="lin" valueType="num">
                                      <p:cBhvr additive="base">
                                        <p:cTn id="90" dur="1000" fill="hold"/>
                                        <p:tgtEl>
                                          <p:spTgt spid="3091"/>
                                        </p:tgtEl>
                                        <p:attrNameLst>
                                          <p:attrName>ppt_x</p:attrName>
                                        </p:attrNameLst>
                                      </p:cBhvr>
                                      <p:tavLst>
                                        <p:tav tm="0">
                                          <p:val>
                                            <p:strVal val="#ppt_x"/>
                                          </p:val>
                                        </p:tav>
                                        <p:tav tm="100000">
                                          <p:val>
                                            <p:strVal val="#ppt_x"/>
                                          </p:val>
                                        </p:tav>
                                      </p:tavLst>
                                    </p:anim>
                                    <p:anim calcmode="lin" valueType="num">
                                      <p:cBhvr additive="base">
                                        <p:cTn id="91" dur="1000" fill="hold"/>
                                        <p:tgtEl>
                                          <p:spTgt spid="3091"/>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3092"/>
                                        </p:tgtEl>
                                        <p:attrNameLst>
                                          <p:attrName>style.visibility</p:attrName>
                                        </p:attrNameLst>
                                      </p:cBhvr>
                                      <p:to>
                                        <p:strVal val="visible"/>
                                      </p:to>
                                    </p:set>
                                    <p:anim calcmode="lin" valueType="num">
                                      <p:cBhvr additive="base">
                                        <p:cTn id="94" dur="1000" fill="hold"/>
                                        <p:tgtEl>
                                          <p:spTgt spid="3092"/>
                                        </p:tgtEl>
                                        <p:attrNameLst>
                                          <p:attrName>ppt_x</p:attrName>
                                        </p:attrNameLst>
                                      </p:cBhvr>
                                      <p:tavLst>
                                        <p:tav tm="0">
                                          <p:val>
                                            <p:strVal val="#ppt_x"/>
                                          </p:val>
                                        </p:tav>
                                        <p:tav tm="100000">
                                          <p:val>
                                            <p:strVal val="#ppt_x"/>
                                          </p:val>
                                        </p:tav>
                                      </p:tavLst>
                                    </p:anim>
                                    <p:anim calcmode="lin" valueType="num">
                                      <p:cBhvr additive="base">
                                        <p:cTn id="95" dur="1000" fill="hold"/>
                                        <p:tgtEl>
                                          <p:spTgt spid="3092"/>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3093"/>
                                        </p:tgtEl>
                                        <p:attrNameLst>
                                          <p:attrName>style.visibility</p:attrName>
                                        </p:attrNameLst>
                                      </p:cBhvr>
                                      <p:to>
                                        <p:strVal val="visible"/>
                                      </p:to>
                                    </p:set>
                                    <p:anim calcmode="lin" valueType="num">
                                      <p:cBhvr additive="base">
                                        <p:cTn id="98" dur="1000" fill="hold"/>
                                        <p:tgtEl>
                                          <p:spTgt spid="3093"/>
                                        </p:tgtEl>
                                        <p:attrNameLst>
                                          <p:attrName>ppt_x</p:attrName>
                                        </p:attrNameLst>
                                      </p:cBhvr>
                                      <p:tavLst>
                                        <p:tav tm="0">
                                          <p:val>
                                            <p:strVal val="#ppt_x"/>
                                          </p:val>
                                        </p:tav>
                                        <p:tav tm="100000">
                                          <p:val>
                                            <p:strVal val="#ppt_x"/>
                                          </p:val>
                                        </p:tav>
                                      </p:tavLst>
                                    </p:anim>
                                    <p:anim calcmode="lin" valueType="num">
                                      <p:cBhvr additive="base">
                                        <p:cTn id="99" dur="1000" fill="hold"/>
                                        <p:tgtEl>
                                          <p:spTgt spid="3093"/>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3094"/>
                                        </p:tgtEl>
                                        <p:attrNameLst>
                                          <p:attrName>style.visibility</p:attrName>
                                        </p:attrNameLst>
                                      </p:cBhvr>
                                      <p:to>
                                        <p:strVal val="visible"/>
                                      </p:to>
                                    </p:set>
                                    <p:anim calcmode="lin" valueType="num">
                                      <p:cBhvr additive="base">
                                        <p:cTn id="102" dur="1000" fill="hold"/>
                                        <p:tgtEl>
                                          <p:spTgt spid="3094"/>
                                        </p:tgtEl>
                                        <p:attrNameLst>
                                          <p:attrName>ppt_x</p:attrName>
                                        </p:attrNameLst>
                                      </p:cBhvr>
                                      <p:tavLst>
                                        <p:tav tm="0">
                                          <p:val>
                                            <p:strVal val="#ppt_x"/>
                                          </p:val>
                                        </p:tav>
                                        <p:tav tm="100000">
                                          <p:val>
                                            <p:strVal val="#ppt_x"/>
                                          </p:val>
                                        </p:tav>
                                      </p:tavLst>
                                    </p:anim>
                                    <p:anim calcmode="lin" valueType="num">
                                      <p:cBhvr additive="base">
                                        <p:cTn id="103" dur="1000" fill="hold"/>
                                        <p:tgtEl>
                                          <p:spTgt spid="3094"/>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3095"/>
                                        </p:tgtEl>
                                        <p:attrNameLst>
                                          <p:attrName>style.visibility</p:attrName>
                                        </p:attrNameLst>
                                      </p:cBhvr>
                                      <p:to>
                                        <p:strVal val="visible"/>
                                      </p:to>
                                    </p:set>
                                    <p:anim calcmode="lin" valueType="num">
                                      <p:cBhvr additive="base">
                                        <p:cTn id="106" dur="1000" fill="hold"/>
                                        <p:tgtEl>
                                          <p:spTgt spid="3095"/>
                                        </p:tgtEl>
                                        <p:attrNameLst>
                                          <p:attrName>ppt_x</p:attrName>
                                        </p:attrNameLst>
                                      </p:cBhvr>
                                      <p:tavLst>
                                        <p:tav tm="0">
                                          <p:val>
                                            <p:strVal val="#ppt_x"/>
                                          </p:val>
                                        </p:tav>
                                        <p:tav tm="100000">
                                          <p:val>
                                            <p:strVal val="#ppt_x"/>
                                          </p:val>
                                        </p:tav>
                                      </p:tavLst>
                                    </p:anim>
                                    <p:anim calcmode="lin" valueType="num">
                                      <p:cBhvr additive="base">
                                        <p:cTn id="107" dur="1000" fill="hold"/>
                                        <p:tgtEl>
                                          <p:spTgt spid="3095"/>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3096"/>
                                        </p:tgtEl>
                                        <p:attrNameLst>
                                          <p:attrName>style.visibility</p:attrName>
                                        </p:attrNameLst>
                                      </p:cBhvr>
                                      <p:to>
                                        <p:strVal val="visible"/>
                                      </p:to>
                                    </p:set>
                                    <p:anim calcmode="lin" valueType="num">
                                      <p:cBhvr additive="base">
                                        <p:cTn id="110" dur="1000" fill="hold"/>
                                        <p:tgtEl>
                                          <p:spTgt spid="3096"/>
                                        </p:tgtEl>
                                        <p:attrNameLst>
                                          <p:attrName>ppt_x</p:attrName>
                                        </p:attrNameLst>
                                      </p:cBhvr>
                                      <p:tavLst>
                                        <p:tav tm="0">
                                          <p:val>
                                            <p:strVal val="#ppt_x"/>
                                          </p:val>
                                        </p:tav>
                                        <p:tav tm="100000">
                                          <p:val>
                                            <p:strVal val="#ppt_x"/>
                                          </p:val>
                                        </p:tav>
                                      </p:tavLst>
                                    </p:anim>
                                    <p:anim calcmode="lin" valueType="num">
                                      <p:cBhvr additive="base">
                                        <p:cTn id="111" dur="1000" fill="hold"/>
                                        <p:tgtEl>
                                          <p:spTgt spid="3096"/>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3097"/>
                                        </p:tgtEl>
                                        <p:attrNameLst>
                                          <p:attrName>style.visibility</p:attrName>
                                        </p:attrNameLst>
                                      </p:cBhvr>
                                      <p:to>
                                        <p:strVal val="visible"/>
                                      </p:to>
                                    </p:set>
                                    <p:anim calcmode="lin" valueType="num">
                                      <p:cBhvr additive="base">
                                        <p:cTn id="114" dur="1000" fill="hold"/>
                                        <p:tgtEl>
                                          <p:spTgt spid="3097"/>
                                        </p:tgtEl>
                                        <p:attrNameLst>
                                          <p:attrName>ppt_x</p:attrName>
                                        </p:attrNameLst>
                                      </p:cBhvr>
                                      <p:tavLst>
                                        <p:tav tm="0">
                                          <p:val>
                                            <p:strVal val="#ppt_x"/>
                                          </p:val>
                                        </p:tav>
                                        <p:tav tm="100000">
                                          <p:val>
                                            <p:strVal val="#ppt_x"/>
                                          </p:val>
                                        </p:tav>
                                      </p:tavLst>
                                    </p:anim>
                                    <p:anim calcmode="lin" valueType="num">
                                      <p:cBhvr additive="base">
                                        <p:cTn id="115" dur="1000" fill="hold"/>
                                        <p:tgtEl>
                                          <p:spTgt spid="3097"/>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3098"/>
                                        </p:tgtEl>
                                        <p:attrNameLst>
                                          <p:attrName>style.visibility</p:attrName>
                                        </p:attrNameLst>
                                      </p:cBhvr>
                                      <p:to>
                                        <p:strVal val="visible"/>
                                      </p:to>
                                    </p:set>
                                    <p:anim calcmode="lin" valueType="num">
                                      <p:cBhvr additive="base">
                                        <p:cTn id="118" dur="1000" fill="hold"/>
                                        <p:tgtEl>
                                          <p:spTgt spid="3098"/>
                                        </p:tgtEl>
                                        <p:attrNameLst>
                                          <p:attrName>ppt_x</p:attrName>
                                        </p:attrNameLst>
                                      </p:cBhvr>
                                      <p:tavLst>
                                        <p:tav tm="0">
                                          <p:val>
                                            <p:strVal val="#ppt_x"/>
                                          </p:val>
                                        </p:tav>
                                        <p:tav tm="100000">
                                          <p:val>
                                            <p:strVal val="#ppt_x"/>
                                          </p:val>
                                        </p:tav>
                                      </p:tavLst>
                                    </p:anim>
                                    <p:anim calcmode="lin" valueType="num">
                                      <p:cBhvr additive="base">
                                        <p:cTn id="119" dur="1000" fill="hold"/>
                                        <p:tgtEl>
                                          <p:spTgt spid="3098"/>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3099"/>
                                        </p:tgtEl>
                                        <p:attrNameLst>
                                          <p:attrName>style.visibility</p:attrName>
                                        </p:attrNameLst>
                                      </p:cBhvr>
                                      <p:to>
                                        <p:strVal val="visible"/>
                                      </p:to>
                                    </p:set>
                                    <p:anim calcmode="lin" valueType="num">
                                      <p:cBhvr additive="base">
                                        <p:cTn id="122" dur="1000" fill="hold"/>
                                        <p:tgtEl>
                                          <p:spTgt spid="3099"/>
                                        </p:tgtEl>
                                        <p:attrNameLst>
                                          <p:attrName>ppt_x</p:attrName>
                                        </p:attrNameLst>
                                      </p:cBhvr>
                                      <p:tavLst>
                                        <p:tav tm="0">
                                          <p:val>
                                            <p:strVal val="#ppt_x"/>
                                          </p:val>
                                        </p:tav>
                                        <p:tav tm="100000">
                                          <p:val>
                                            <p:strVal val="#ppt_x"/>
                                          </p:val>
                                        </p:tav>
                                      </p:tavLst>
                                    </p:anim>
                                    <p:anim calcmode="lin" valueType="num">
                                      <p:cBhvr additive="base">
                                        <p:cTn id="123" dur="1000" fill="hold"/>
                                        <p:tgtEl>
                                          <p:spTgt spid="3099"/>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3100"/>
                                        </p:tgtEl>
                                        <p:attrNameLst>
                                          <p:attrName>style.visibility</p:attrName>
                                        </p:attrNameLst>
                                      </p:cBhvr>
                                      <p:to>
                                        <p:strVal val="visible"/>
                                      </p:to>
                                    </p:set>
                                    <p:anim calcmode="lin" valueType="num">
                                      <p:cBhvr additive="base">
                                        <p:cTn id="126" dur="1000" fill="hold"/>
                                        <p:tgtEl>
                                          <p:spTgt spid="3100"/>
                                        </p:tgtEl>
                                        <p:attrNameLst>
                                          <p:attrName>ppt_x</p:attrName>
                                        </p:attrNameLst>
                                      </p:cBhvr>
                                      <p:tavLst>
                                        <p:tav tm="0">
                                          <p:val>
                                            <p:strVal val="#ppt_x"/>
                                          </p:val>
                                        </p:tav>
                                        <p:tav tm="100000">
                                          <p:val>
                                            <p:strVal val="#ppt_x"/>
                                          </p:val>
                                        </p:tav>
                                      </p:tavLst>
                                    </p:anim>
                                    <p:anim calcmode="lin" valueType="num">
                                      <p:cBhvr additive="base">
                                        <p:cTn id="127" dur="1000" fill="hold"/>
                                        <p:tgtEl>
                                          <p:spTgt spid="3100"/>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3101"/>
                                        </p:tgtEl>
                                        <p:attrNameLst>
                                          <p:attrName>style.visibility</p:attrName>
                                        </p:attrNameLst>
                                      </p:cBhvr>
                                      <p:to>
                                        <p:strVal val="visible"/>
                                      </p:to>
                                    </p:set>
                                    <p:anim calcmode="lin" valueType="num">
                                      <p:cBhvr additive="base">
                                        <p:cTn id="130" dur="1000" fill="hold"/>
                                        <p:tgtEl>
                                          <p:spTgt spid="3101"/>
                                        </p:tgtEl>
                                        <p:attrNameLst>
                                          <p:attrName>ppt_x</p:attrName>
                                        </p:attrNameLst>
                                      </p:cBhvr>
                                      <p:tavLst>
                                        <p:tav tm="0">
                                          <p:val>
                                            <p:strVal val="#ppt_x"/>
                                          </p:val>
                                        </p:tav>
                                        <p:tav tm="100000">
                                          <p:val>
                                            <p:strVal val="#ppt_x"/>
                                          </p:val>
                                        </p:tav>
                                      </p:tavLst>
                                    </p:anim>
                                    <p:anim calcmode="lin" valueType="num">
                                      <p:cBhvr additive="base">
                                        <p:cTn id="131" dur="1000" fill="hold"/>
                                        <p:tgtEl>
                                          <p:spTgt spid="3101"/>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3102"/>
                                        </p:tgtEl>
                                        <p:attrNameLst>
                                          <p:attrName>style.visibility</p:attrName>
                                        </p:attrNameLst>
                                      </p:cBhvr>
                                      <p:to>
                                        <p:strVal val="visible"/>
                                      </p:to>
                                    </p:set>
                                    <p:anim calcmode="lin" valueType="num">
                                      <p:cBhvr additive="base">
                                        <p:cTn id="134" dur="1000" fill="hold"/>
                                        <p:tgtEl>
                                          <p:spTgt spid="3102"/>
                                        </p:tgtEl>
                                        <p:attrNameLst>
                                          <p:attrName>ppt_x</p:attrName>
                                        </p:attrNameLst>
                                      </p:cBhvr>
                                      <p:tavLst>
                                        <p:tav tm="0">
                                          <p:val>
                                            <p:strVal val="#ppt_x"/>
                                          </p:val>
                                        </p:tav>
                                        <p:tav tm="100000">
                                          <p:val>
                                            <p:strVal val="#ppt_x"/>
                                          </p:val>
                                        </p:tav>
                                      </p:tavLst>
                                    </p:anim>
                                    <p:anim calcmode="lin" valueType="num">
                                      <p:cBhvr additive="base">
                                        <p:cTn id="135" dur="1000" fill="hold"/>
                                        <p:tgtEl>
                                          <p:spTgt spid="3102"/>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3103"/>
                                        </p:tgtEl>
                                        <p:attrNameLst>
                                          <p:attrName>style.visibility</p:attrName>
                                        </p:attrNameLst>
                                      </p:cBhvr>
                                      <p:to>
                                        <p:strVal val="visible"/>
                                      </p:to>
                                    </p:set>
                                    <p:anim calcmode="lin" valueType="num">
                                      <p:cBhvr additive="base">
                                        <p:cTn id="138" dur="1000" fill="hold"/>
                                        <p:tgtEl>
                                          <p:spTgt spid="3103"/>
                                        </p:tgtEl>
                                        <p:attrNameLst>
                                          <p:attrName>ppt_x</p:attrName>
                                        </p:attrNameLst>
                                      </p:cBhvr>
                                      <p:tavLst>
                                        <p:tav tm="0">
                                          <p:val>
                                            <p:strVal val="#ppt_x"/>
                                          </p:val>
                                        </p:tav>
                                        <p:tav tm="100000">
                                          <p:val>
                                            <p:strVal val="#ppt_x"/>
                                          </p:val>
                                        </p:tav>
                                      </p:tavLst>
                                    </p:anim>
                                    <p:anim calcmode="lin" valueType="num">
                                      <p:cBhvr additive="base">
                                        <p:cTn id="139" dur="1000" fill="hold"/>
                                        <p:tgtEl>
                                          <p:spTgt spid="3103"/>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3104"/>
                                        </p:tgtEl>
                                        <p:attrNameLst>
                                          <p:attrName>style.visibility</p:attrName>
                                        </p:attrNameLst>
                                      </p:cBhvr>
                                      <p:to>
                                        <p:strVal val="visible"/>
                                      </p:to>
                                    </p:set>
                                    <p:anim calcmode="lin" valueType="num">
                                      <p:cBhvr additive="base">
                                        <p:cTn id="142" dur="1000" fill="hold"/>
                                        <p:tgtEl>
                                          <p:spTgt spid="3104"/>
                                        </p:tgtEl>
                                        <p:attrNameLst>
                                          <p:attrName>ppt_x</p:attrName>
                                        </p:attrNameLst>
                                      </p:cBhvr>
                                      <p:tavLst>
                                        <p:tav tm="0">
                                          <p:val>
                                            <p:strVal val="#ppt_x"/>
                                          </p:val>
                                        </p:tav>
                                        <p:tav tm="100000">
                                          <p:val>
                                            <p:strVal val="#ppt_x"/>
                                          </p:val>
                                        </p:tav>
                                      </p:tavLst>
                                    </p:anim>
                                    <p:anim calcmode="lin" valueType="num">
                                      <p:cBhvr additive="base">
                                        <p:cTn id="143" dur="1000" fill="hold"/>
                                        <p:tgtEl>
                                          <p:spTgt spid="3104"/>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3105"/>
                                        </p:tgtEl>
                                        <p:attrNameLst>
                                          <p:attrName>style.visibility</p:attrName>
                                        </p:attrNameLst>
                                      </p:cBhvr>
                                      <p:to>
                                        <p:strVal val="visible"/>
                                      </p:to>
                                    </p:set>
                                    <p:anim calcmode="lin" valueType="num">
                                      <p:cBhvr additive="base">
                                        <p:cTn id="146" dur="1000" fill="hold"/>
                                        <p:tgtEl>
                                          <p:spTgt spid="3105"/>
                                        </p:tgtEl>
                                        <p:attrNameLst>
                                          <p:attrName>ppt_x</p:attrName>
                                        </p:attrNameLst>
                                      </p:cBhvr>
                                      <p:tavLst>
                                        <p:tav tm="0">
                                          <p:val>
                                            <p:strVal val="#ppt_x"/>
                                          </p:val>
                                        </p:tav>
                                        <p:tav tm="100000">
                                          <p:val>
                                            <p:strVal val="#ppt_x"/>
                                          </p:val>
                                        </p:tav>
                                      </p:tavLst>
                                    </p:anim>
                                    <p:anim calcmode="lin" valueType="num">
                                      <p:cBhvr additive="base">
                                        <p:cTn id="147" dur="1000" fill="hold"/>
                                        <p:tgtEl>
                                          <p:spTgt spid="3105"/>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3106"/>
                                        </p:tgtEl>
                                        <p:attrNameLst>
                                          <p:attrName>style.visibility</p:attrName>
                                        </p:attrNameLst>
                                      </p:cBhvr>
                                      <p:to>
                                        <p:strVal val="visible"/>
                                      </p:to>
                                    </p:set>
                                    <p:anim calcmode="lin" valueType="num">
                                      <p:cBhvr additive="base">
                                        <p:cTn id="150" dur="1000" fill="hold"/>
                                        <p:tgtEl>
                                          <p:spTgt spid="3106"/>
                                        </p:tgtEl>
                                        <p:attrNameLst>
                                          <p:attrName>ppt_x</p:attrName>
                                        </p:attrNameLst>
                                      </p:cBhvr>
                                      <p:tavLst>
                                        <p:tav tm="0">
                                          <p:val>
                                            <p:strVal val="#ppt_x"/>
                                          </p:val>
                                        </p:tav>
                                        <p:tav tm="100000">
                                          <p:val>
                                            <p:strVal val="#ppt_x"/>
                                          </p:val>
                                        </p:tav>
                                      </p:tavLst>
                                    </p:anim>
                                    <p:anim calcmode="lin" valueType="num">
                                      <p:cBhvr additive="base">
                                        <p:cTn id="151" dur="1000" fill="hold"/>
                                        <p:tgtEl>
                                          <p:spTgt spid="3106"/>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3107"/>
                                        </p:tgtEl>
                                        <p:attrNameLst>
                                          <p:attrName>style.visibility</p:attrName>
                                        </p:attrNameLst>
                                      </p:cBhvr>
                                      <p:to>
                                        <p:strVal val="visible"/>
                                      </p:to>
                                    </p:set>
                                    <p:anim calcmode="lin" valueType="num">
                                      <p:cBhvr additive="base">
                                        <p:cTn id="154" dur="1000" fill="hold"/>
                                        <p:tgtEl>
                                          <p:spTgt spid="3107"/>
                                        </p:tgtEl>
                                        <p:attrNameLst>
                                          <p:attrName>ppt_x</p:attrName>
                                        </p:attrNameLst>
                                      </p:cBhvr>
                                      <p:tavLst>
                                        <p:tav tm="0">
                                          <p:val>
                                            <p:strVal val="#ppt_x"/>
                                          </p:val>
                                        </p:tav>
                                        <p:tav tm="100000">
                                          <p:val>
                                            <p:strVal val="#ppt_x"/>
                                          </p:val>
                                        </p:tav>
                                      </p:tavLst>
                                    </p:anim>
                                    <p:anim calcmode="lin" valueType="num">
                                      <p:cBhvr additive="base">
                                        <p:cTn id="155" dur="1000" fill="hold"/>
                                        <p:tgtEl>
                                          <p:spTgt spid="3107"/>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3108"/>
                                        </p:tgtEl>
                                        <p:attrNameLst>
                                          <p:attrName>style.visibility</p:attrName>
                                        </p:attrNameLst>
                                      </p:cBhvr>
                                      <p:to>
                                        <p:strVal val="visible"/>
                                      </p:to>
                                    </p:set>
                                    <p:anim calcmode="lin" valueType="num">
                                      <p:cBhvr additive="base">
                                        <p:cTn id="158" dur="1000" fill="hold"/>
                                        <p:tgtEl>
                                          <p:spTgt spid="3108"/>
                                        </p:tgtEl>
                                        <p:attrNameLst>
                                          <p:attrName>ppt_x</p:attrName>
                                        </p:attrNameLst>
                                      </p:cBhvr>
                                      <p:tavLst>
                                        <p:tav tm="0">
                                          <p:val>
                                            <p:strVal val="#ppt_x"/>
                                          </p:val>
                                        </p:tav>
                                        <p:tav tm="100000">
                                          <p:val>
                                            <p:strVal val="#ppt_x"/>
                                          </p:val>
                                        </p:tav>
                                      </p:tavLst>
                                    </p:anim>
                                    <p:anim calcmode="lin" valueType="num">
                                      <p:cBhvr additive="base">
                                        <p:cTn id="159" dur="1000" fill="hold"/>
                                        <p:tgtEl>
                                          <p:spTgt spid="3108"/>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3109"/>
                                        </p:tgtEl>
                                        <p:attrNameLst>
                                          <p:attrName>style.visibility</p:attrName>
                                        </p:attrNameLst>
                                      </p:cBhvr>
                                      <p:to>
                                        <p:strVal val="visible"/>
                                      </p:to>
                                    </p:set>
                                    <p:anim calcmode="lin" valueType="num">
                                      <p:cBhvr additive="base">
                                        <p:cTn id="162" dur="1000" fill="hold"/>
                                        <p:tgtEl>
                                          <p:spTgt spid="3109"/>
                                        </p:tgtEl>
                                        <p:attrNameLst>
                                          <p:attrName>ppt_x</p:attrName>
                                        </p:attrNameLst>
                                      </p:cBhvr>
                                      <p:tavLst>
                                        <p:tav tm="0">
                                          <p:val>
                                            <p:strVal val="#ppt_x"/>
                                          </p:val>
                                        </p:tav>
                                        <p:tav tm="100000">
                                          <p:val>
                                            <p:strVal val="#ppt_x"/>
                                          </p:val>
                                        </p:tav>
                                      </p:tavLst>
                                    </p:anim>
                                    <p:anim calcmode="lin" valueType="num">
                                      <p:cBhvr additive="base">
                                        <p:cTn id="163" dur="1000" fill="hold"/>
                                        <p:tgtEl>
                                          <p:spTgt spid="3109"/>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3110"/>
                                        </p:tgtEl>
                                        <p:attrNameLst>
                                          <p:attrName>style.visibility</p:attrName>
                                        </p:attrNameLst>
                                      </p:cBhvr>
                                      <p:to>
                                        <p:strVal val="visible"/>
                                      </p:to>
                                    </p:set>
                                    <p:anim calcmode="lin" valueType="num">
                                      <p:cBhvr additive="base">
                                        <p:cTn id="166" dur="1000" fill="hold"/>
                                        <p:tgtEl>
                                          <p:spTgt spid="3110"/>
                                        </p:tgtEl>
                                        <p:attrNameLst>
                                          <p:attrName>ppt_x</p:attrName>
                                        </p:attrNameLst>
                                      </p:cBhvr>
                                      <p:tavLst>
                                        <p:tav tm="0">
                                          <p:val>
                                            <p:strVal val="#ppt_x"/>
                                          </p:val>
                                        </p:tav>
                                        <p:tav tm="100000">
                                          <p:val>
                                            <p:strVal val="#ppt_x"/>
                                          </p:val>
                                        </p:tav>
                                      </p:tavLst>
                                    </p:anim>
                                    <p:anim calcmode="lin" valueType="num">
                                      <p:cBhvr additive="base">
                                        <p:cTn id="167" dur="1000" fill="hold"/>
                                        <p:tgtEl>
                                          <p:spTgt spid="3110"/>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3111"/>
                                        </p:tgtEl>
                                        <p:attrNameLst>
                                          <p:attrName>style.visibility</p:attrName>
                                        </p:attrNameLst>
                                      </p:cBhvr>
                                      <p:to>
                                        <p:strVal val="visible"/>
                                      </p:to>
                                    </p:set>
                                    <p:anim calcmode="lin" valueType="num">
                                      <p:cBhvr additive="base">
                                        <p:cTn id="170" dur="1000" fill="hold"/>
                                        <p:tgtEl>
                                          <p:spTgt spid="3111"/>
                                        </p:tgtEl>
                                        <p:attrNameLst>
                                          <p:attrName>ppt_x</p:attrName>
                                        </p:attrNameLst>
                                      </p:cBhvr>
                                      <p:tavLst>
                                        <p:tav tm="0">
                                          <p:val>
                                            <p:strVal val="#ppt_x"/>
                                          </p:val>
                                        </p:tav>
                                        <p:tav tm="100000">
                                          <p:val>
                                            <p:strVal val="#ppt_x"/>
                                          </p:val>
                                        </p:tav>
                                      </p:tavLst>
                                    </p:anim>
                                    <p:anim calcmode="lin" valueType="num">
                                      <p:cBhvr additive="base">
                                        <p:cTn id="171" dur="1000" fill="hold"/>
                                        <p:tgtEl>
                                          <p:spTgt spid="3111"/>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0"/>
                                  </p:stCondLst>
                                  <p:childTnLst>
                                    <p:set>
                                      <p:cBhvr>
                                        <p:cTn id="173" dur="1" fill="hold">
                                          <p:stCondLst>
                                            <p:cond delay="0"/>
                                          </p:stCondLst>
                                        </p:cTn>
                                        <p:tgtEl>
                                          <p:spTgt spid="3112"/>
                                        </p:tgtEl>
                                        <p:attrNameLst>
                                          <p:attrName>style.visibility</p:attrName>
                                        </p:attrNameLst>
                                      </p:cBhvr>
                                      <p:to>
                                        <p:strVal val="visible"/>
                                      </p:to>
                                    </p:set>
                                    <p:anim calcmode="lin" valueType="num">
                                      <p:cBhvr additive="base">
                                        <p:cTn id="174" dur="1000" fill="hold"/>
                                        <p:tgtEl>
                                          <p:spTgt spid="3112"/>
                                        </p:tgtEl>
                                        <p:attrNameLst>
                                          <p:attrName>ppt_x</p:attrName>
                                        </p:attrNameLst>
                                      </p:cBhvr>
                                      <p:tavLst>
                                        <p:tav tm="0">
                                          <p:val>
                                            <p:strVal val="#ppt_x"/>
                                          </p:val>
                                        </p:tav>
                                        <p:tav tm="100000">
                                          <p:val>
                                            <p:strVal val="#ppt_x"/>
                                          </p:val>
                                        </p:tav>
                                      </p:tavLst>
                                    </p:anim>
                                    <p:anim calcmode="lin" valueType="num">
                                      <p:cBhvr additive="base">
                                        <p:cTn id="175" dur="1000" fill="hold"/>
                                        <p:tgtEl>
                                          <p:spTgt spid="3112"/>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0"/>
                                  </p:stCondLst>
                                  <p:childTnLst>
                                    <p:set>
                                      <p:cBhvr>
                                        <p:cTn id="177" dur="1" fill="hold">
                                          <p:stCondLst>
                                            <p:cond delay="0"/>
                                          </p:stCondLst>
                                        </p:cTn>
                                        <p:tgtEl>
                                          <p:spTgt spid="3113"/>
                                        </p:tgtEl>
                                        <p:attrNameLst>
                                          <p:attrName>style.visibility</p:attrName>
                                        </p:attrNameLst>
                                      </p:cBhvr>
                                      <p:to>
                                        <p:strVal val="visible"/>
                                      </p:to>
                                    </p:set>
                                    <p:anim calcmode="lin" valueType="num">
                                      <p:cBhvr additive="base">
                                        <p:cTn id="178" dur="1000" fill="hold"/>
                                        <p:tgtEl>
                                          <p:spTgt spid="3113"/>
                                        </p:tgtEl>
                                        <p:attrNameLst>
                                          <p:attrName>ppt_x</p:attrName>
                                        </p:attrNameLst>
                                      </p:cBhvr>
                                      <p:tavLst>
                                        <p:tav tm="0">
                                          <p:val>
                                            <p:strVal val="#ppt_x"/>
                                          </p:val>
                                        </p:tav>
                                        <p:tav tm="100000">
                                          <p:val>
                                            <p:strVal val="#ppt_x"/>
                                          </p:val>
                                        </p:tav>
                                      </p:tavLst>
                                    </p:anim>
                                    <p:anim calcmode="lin" valueType="num">
                                      <p:cBhvr additive="base">
                                        <p:cTn id="179" dur="1000" fill="hold"/>
                                        <p:tgtEl>
                                          <p:spTgt spid="3113"/>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0"/>
                                  </p:stCondLst>
                                  <p:childTnLst>
                                    <p:set>
                                      <p:cBhvr>
                                        <p:cTn id="181" dur="1" fill="hold">
                                          <p:stCondLst>
                                            <p:cond delay="0"/>
                                          </p:stCondLst>
                                        </p:cTn>
                                        <p:tgtEl>
                                          <p:spTgt spid="3114"/>
                                        </p:tgtEl>
                                        <p:attrNameLst>
                                          <p:attrName>style.visibility</p:attrName>
                                        </p:attrNameLst>
                                      </p:cBhvr>
                                      <p:to>
                                        <p:strVal val="visible"/>
                                      </p:to>
                                    </p:set>
                                    <p:anim calcmode="lin" valueType="num">
                                      <p:cBhvr additive="base">
                                        <p:cTn id="182" dur="1000" fill="hold"/>
                                        <p:tgtEl>
                                          <p:spTgt spid="3114"/>
                                        </p:tgtEl>
                                        <p:attrNameLst>
                                          <p:attrName>ppt_x</p:attrName>
                                        </p:attrNameLst>
                                      </p:cBhvr>
                                      <p:tavLst>
                                        <p:tav tm="0">
                                          <p:val>
                                            <p:strVal val="#ppt_x"/>
                                          </p:val>
                                        </p:tav>
                                        <p:tav tm="100000">
                                          <p:val>
                                            <p:strVal val="#ppt_x"/>
                                          </p:val>
                                        </p:tav>
                                      </p:tavLst>
                                    </p:anim>
                                    <p:anim calcmode="lin" valueType="num">
                                      <p:cBhvr additive="base">
                                        <p:cTn id="183" dur="1000" fill="hold"/>
                                        <p:tgtEl>
                                          <p:spTgt spid="3114"/>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0"/>
                                  </p:stCondLst>
                                  <p:childTnLst>
                                    <p:set>
                                      <p:cBhvr>
                                        <p:cTn id="185" dur="1" fill="hold">
                                          <p:stCondLst>
                                            <p:cond delay="0"/>
                                          </p:stCondLst>
                                        </p:cTn>
                                        <p:tgtEl>
                                          <p:spTgt spid="3115"/>
                                        </p:tgtEl>
                                        <p:attrNameLst>
                                          <p:attrName>style.visibility</p:attrName>
                                        </p:attrNameLst>
                                      </p:cBhvr>
                                      <p:to>
                                        <p:strVal val="visible"/>
                                      </p:to>
                                    </p:set>
                                    <p:anim calcmode="lin" valueType="num">
                                      <p:cBhvr additive="base">
                                        <p:cTn id="186" dur="1000" fill="hold"/>
                                        <p:tgtEl>
                                          <p:spTgt spid="3115"/>
                                        </p:tgtEl>
                                        <p:attrNameLst>
                                          <p:attrName>ppt_x</p:attrName>
                                        </p:attrNameLst>
                                      </p:cBhvr>
                                      <p:tavLst>
                                        <p:tav tm="0">
                                          <p:val>
                                            <p:strVal val="#ppt_x"/>
                                          </p:val>
                                        </p:tav>
                                        <p:tav tm="100000">
                                          <p:val>
                                            <p:strVal val="#ppt_x"/>
                                          </p:val>
                                        </p:tav>
                                      </p:tavLst>
                                    </p:anim>
                                    <p:anim calcmode="lin" valueType="num">
                                      <p:cBhvr additive="base">
                                        <p:cTn id="187" dur="1000" fill="hold"/>
                                        <p:tgtEl>
                                          <p:spTgt spid="3115"/>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0"/>
                                  </p:stCondLst>
                                  <p:childTnLst>
                                    <p:set>
                                      <p:cBhvr>
                                        <p:cTn id="189" dur="1" fill="hold">
                                          <p:stCondLst>
                                            <p:cond delay="0"/>
                                          </p:stCondLst>
                                        </p:cTn>
                                        <p:tgtEl>
                                          <p:spTgt spid="3116"/>
                                        </p:tgtEl>
                                        <p:attrNameLst>
                                          <p:attrName>style.visibility</p:attrName>
                                        </p:attrNameLst>
                                      </p:cBhvr>
                                      <p:to>
                                        <p:strVal val="visible"/>
                                      </p:to>
                                    </p:set>
                                    <p:anim calcmode="lin" valueType="num">
                                      <p:cBhvr additive="base">
                                        <p:cTn id="190" dur="1000" fill="hold"/>
                                        <p:tgtEl>
                                          <p:spTgt spid="3116"/>
                                        </p:tgtEl>
                                        <p:attrNameLst>
                                          <p:attrName>ppt_x</p:attrName>
                                        </p:attrNameLst>
                                      </p:cBhvr>
                                      <p:tavLst>
                                        <p:tav tm="0">
                                          <p:val>
                                            <p:strVal val="#ppt_x"/>
                                          </p:val>
                                        </p:tav>
                                        <p:tav tm="100000">
                                          <p:val>
                                            <p:strVal val="#ppt_x"/>
                                          </p:val>
                                        </p:tav>
                                      </p:tavLst>
                                    </p:anim>
                                    <p:anim calcmode="lin" valueType="num">
                                      <p:cBhvr additive="base">
                                        <p:cTn id="191" dur="1000" fill="hold"/>
                                        <p:tgtEl>
                                          <p:spTgt spid="3116"/>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0"/>
                                  </p:stCondLst>
                                  <p:childTnLst>
                                    <p:set>
                                      <p:cBhvr>
                                        <p:cTn id="193" dur="1" fill="hold">
                                          <p:stCondLst>
                                            <p:cond delay="0"/>
                                          </p:stCondLst>
                                        </p:cTn>
                                        <p:tgtEl>
                                          <p:spTgt spid="3117"/>
                                        </p:tgtEl>
                                        <p:attrNameLst>
                                          <p:attrName>style.visibility</p:attrName>
                                        </p:attrNameLst>
                                      </p:cBhvr>
                                      <p:to>
                                        <p:strVal val="visible"/>
                                      </p:to>
                                    </p:set>
                                    <p:anim calcmode="lin" valueType="num">
                                      <p:cBhvr additive="base">
                                        <p:cTn id="194" dur="1000" fill="hold"/>
                                        <p:tgtEl>
                                          <p:spTgt spid="3117"/>
                                        </p:tgtEl>
                                        <p:attrNameLst>
                                          <p:attrName>ppt_x</p:attrName>
                                        </p:attrNameLst>
                                      </p:cBhvr>
                                      <p:tavLst>
                                        <p:tav tm="0">
                                          <p:val>
                                            <p:strVal val="#ppt_x"/>
                                          </p:val>
                                        </p:tav>
                                        <p:tav tm="100000">
                                          <p:val>
                                            <p:strVal val="#ppt_x"/>
                                          </p:val>
                                        </p:tav>
                                      </p:tavLst>
                                    </p:anim>
                                    <p:anim calcmode="lin" valueType="num">
                                      <p:cBhvr additive="base">
                                        <p:cTn id="195" dur="1000" fill="hold"/>
                                        <p:tgtEl>
                                          <p:spTgt spid="3117"/>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0"/>
                                  </p:stCondLst>
                                  <p:childTnLst>
                                    <p:set>
                                      <p:cBhvr>
                                        <p:cTn id="197" dur="1" fill="hold">
                                          <p:stCondLst>
                                            <p:cond delay="0"/>
                                          </p:stCondLst>
                                        </p:cTn>
                                        <p:tgtEl>
                                          <p:spTgt spid="3118"/>
                                        </p:tgtEl>
                                        <p:attrNameLst>
                                          <p:attrName>style.visibility</p:attrName>
                                        </p:attrNameLst>
                                      </p:cBhvr>
                                      <p:to>
                                        <p:strVal val="visible"/>
                                      </p:to>
                                    </p:set>
                                    <p:anim calcmode="lin" valueType="num">
                                      <p:cBhvr additive="base">
                                        <p:cTn id="198" dur="1000" fill="hold"/>
                                        <p:tgtEl>
                                          <p:spTgt spid="3118"/>
                                        </p:tgtEl>
                                        <p:attrNameLst>
                                          <p:attrName>ppt_x</p:attrName>
                                        </p:attrNameLst>
                                      </p:cBhvr>
                                      <p:tavLst>
                                        <p:tav tm="0">
                                          <p:val>
                                            <p:strVal val="#ppt_x"/>
                                          </p:val>
                                        </p:tav>
                                        <p:tav tm="100000">
                                          <p:val>
                                            <p:strVal val="#ppt_x"/>
                                          </p:val>
                                        </p:tav>
                                      </p:tavLst>
                                    </p:anim>
                                    <p:anim calcmode="lin" valueType="num">
                                      <p:cBhvr additive="base">
                                        <p:cTn id="199" dur="1000" fill="hold"/>
                                        <p:tgtEl>
                                          <p:spTgt spid="3118"/>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0"/>
                                  </p:stCondLst>
                                  <p:childTnLst>
                                    <p:set>
                                      <p:cBhvr>
                                        <p:cTn id="201" dur="1" fill="hold">
                                          <p:stCondLst>
                                            <p:cond delay="0"/>
                                          </p:stCondLst>
                                        </p:cTn>
                                        <p:tgtEl>
                                          <p:spTgt spid="3119"/>
                                        </p:tgtEl>
                                        <p:attrNameLst>
                                          <p:attrName>style.visibility</p:attrName>
                                        </p:attrNameLst>
                                      </p:cBhvr>
                                      <p:to>
                                        <p:strVal val="visible"/>
                                      </p:to>
                                    </p:set>
                                    <p:anim calcmode="lin" valueType="num">
                                      <p:cBhvr additive="base">
                                        <p:cTn id="202" dur="1000" fill="hold"/>
                                        <p:tgtEl>
                                          <p:spTgt spid="3119"/>
                                        </p:tgtEl>
                                        <p:attrNameLst>
                                          <p:attrName>ppt_x</p:attrName>
                                        </p:attrNameLst>
                                      </p:cBhvr>
                                      <p:tavLst>
                                        <p:tav tm="0">
                                          <p:val>
                                            <p:strVal val="#ppt_x"/>
                                          </p:val>
                                        </p:tav>
                                        <p:tav tm="100000">
                                          <p:val>
                                            <p:strVal val="#ppt_x"/>
                                          </p:val>
                                        </p:tav>
                                      </p:tavLst>
                                    </p:anim>
                                    <p:anim calcmode="lin" valueType="num">
                                      <p:cBhvr additive="base">
                                        <p:cTn id="203" dur="1000" fill="hold"/>
                                        <p:tgtEl>
                                          <p:spTgt spid="3119"/>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0"/>
                                  </p:stCondLst>
                                  <p:childTnLst>
                                    <p:set>
                                      <p:cBhvr>
                                        <p:cTn id="205" dur="1" fill="hold">
                                          <p:stCondLst>
                                            <p:cond delay="0"/>
                                          </p:stCondLst>
                                        </p:cTn>
                                        <p:tgtEl>
                                          <p:spTgt spid="3120"/>
                                        </p:tgtEl>
                                        <p:attrNameLst>
                                          <p:attrName>style.visibility</p:attrName>
                                        </p:attrNameLst>
                                      </p:cBhvr>
                                      <p:to>
                                        <p:strVal val="visible"/>
                                      </p:to>
                                    </p:set>
                                    <p:anim calcmode="lin" valueType="num">
                                      <p:cBhvr additive="base">
                                        <p:cTn id="206" dur="1000" fill="hold"/>
                                        <p:tgtEl>
                                          <p:spTgt spid="3120"/>
                                        </p:tgtEl>
                                        <p:attrNameLst>
                                          <p:attrName>ppt_x</p:attrName>
                                        </p:attrNameLst>
                                      </p:cBhvr>
                                      <p:tavLst>
                                        <p:tav tm="0">
                                          <p:val>
                                            <p:strVal val="#ppt_x"/>
                                          </p:val>
                                        </p:tav>
                                        <p:tav tm="100000">
                                          <p:val>
                                            <p:strVal val="#ppt_x"/>
                                          </p:val>
                                        </p:tav>
                                      </p:tavLst>
                                    </p:anim>
                                    <p:anim calcmode="lin" valueType="num">
                                      <p:cBhvr additive="base">
                                        <p:cTn id="207" dur="1000" fill="hold"/>
                                        <p:tgtEl>
                                          <p:spTgt spid="3120"/>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0"/>
                                  </p:stCondLst>
                                  <p:childTnLst>
                                    <p:set>
                                      <p:cBhvr>
                                        <p:cTn id="209" dur="1" fill="hold">
                                          <p:stCondLst>
                                            <p:cond delay="0"/>
                                          </p:stCondLst>
                                        </p:cTn>
                                        <p:tgtEl>
                                          <p:spTgt spid="3121"/>
                                        </p:tgtEl>
                                        <p:attrNameLst>
                                          <p:attrName>style.visibility</p:attrName>
                                        </p:attrNameLst>
                                      </p:cBhvr>
                                      <p:to>
                                        <p:strVal val="visible"/>
                                      </p:to>
                                    </p:set>
                                    <p:anim calcmode="lin" valueType="num">
                                      <p:cBhvr additive="base">
                                        <p:cTn id="210" dur="1000" fill="hold"/>
                                        <p:tgtEl>
                                          <p:spTgt spid="3121"/>
                                        </p:tgtEl>
                                        <p:attrNameLst>
                                          <p:attrName>ppt_x</p:attrName>
                                        </p:attrNameLst>
                                      </p:cBhvr>
                                      <p:tavLst>
                                        <p:tav tm="0">
                                          <p:val>
                                            <p:strVal val="#ppt_x"/>
                                          </p:val>
                                        </p:tav>
                                        <p:tav tm="100000">
                                          <p:val>
                                            <p:strVal val="#ppt_x"/>
                                          </p:val>
                                        </p:tav>
                                      </p:tavLst>
                                    </p:anim>
                                    <p:anim calcmode="lin" valueType="num">
                                      <p:cBhvr additive="base">
                                        <p:cTn id="211" dur="1000" fill="hold"/>
                                        <p:tgtEl>
                                          <p:spTgt spid="3121"/>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0"/>
                                  </p:stCondLst>
                                  <p:childTnLst>
                                    <p:set>
                                      <p:cBhvr>
                                        <p:cTn id="213" dur="1" fill="hold">
                                          <p:stCondLst>
                                            <p:cond delay="0"/>
                                          </p:stCondLst>
                                        </p:cTn>
                                        <p:tgtEl>
                                          <p:spTgt spid="3122"/>
                                        </p:tgtEl>
                                        <p:attrNameLst>
                                          <p:attrName>style.visibility</p:attrName>
                                        </p:attrNameLst>
                                      </p:cBhvr>
                                      <p:to>
                                        <p:strVal val="visible"/>
                                      </p:to>
                                    </p:set>
                                    <p:anim calcmode="lin" valueType="num">
                                      <p:cBhvr additive="base">
                                        <p:cTn id="214" dur="1000" fill="hold"/>
                                        <p:tgtEl>
                                          <p:spTgt spid="3122"/>
                                        </p:tgtEl>
                                        <p:attrNameLst>
                                          <p:attrName>ppt_x</p:attrName>
                                        </p:attrNameLst>
                                      </p:cBhvr>
                                      <p:tavLst>
                                        <p:tav tm="0">
                                          <p:val>
                                            <p:strVal val="#ppt_x"/>
                                          </p:val>
                                        </p:tav>
                                        <p:tav tm="100000">
                                          <p:val>
                                            <p:strVal val="#ppt_x"/>
                                          </p:val>
                                        </p:tav>
                                      </p:tavLst>
                                    </p:anim>
                                    <p:anim calcmode="lin" valueType="num">
                                      <p:cBhvr additive="base">
                                        <p:cTn id="215" dur="1000" fill="hold"/>
                                        <p:tgtEl>
                                          <p:spTgt spid="3122"/>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0"/>
                                  </p:stCondLst>
                                  <p:childTnLst>
                                    <p:set>
                                      <p:cBhvr>
                                        <p:cTn id="217" dur="1" fill="hold">
                                          <p:stCondLst>
                                            <p:cond delay="0"/>
                                          </p:stCondLst>
                                        </p:cTn>
                                        <p:tgtEl>
                                          <p:spTgt spid="3123"/>
                                        </p:tgtEl>
                                        <p:attrNameLst>
                                          <p:attrName>style.visibility</p:attrName>
                                        </p:attrNameLst>
                                      </p:cBhvr>
                                      <p:to>
                                        <p:strVal val="visible"/>
                                      </p:to>
                                    </p:set>
                                    <p:anim calcmode="lin" valueType="num">
                                      <p:cBhvr additive="base">
                                        <p:cTn id="218" dur="1000" fill="hold"/>
                                        <p:tgtEl>
                                          <p:spTgt spid="3123"/>
                                        </p:tgtEl>
                                        <p:attrNameLst>
                                          <p:attrName>ppt_x</p:attrName>
                                        </p:attrNameLst>
                                      </p:cBhvr>
                                      <p:tavLst>
                                        <p:tav tm="0">
                                          <p:val>
                                            <p:strVal val="#ppt_x"/>
                                          </p:val>
                                        </p:tav>
                                        <p:tav tm="100000">
                                          <p:val>
                                            <p:strVal val="#ppt_x"/>
                                          </p:val>
                                        </p:tav>
                                      </p:tavLst>
                                    </p:anim>
                                    <p:anim calcmode="lin" valueType="num">
                                      <p:cBhvr additive="base">
                                        <p:cTn id="219" dur="1000" fill="hold"/>
                                        <p:tgtEl>
                                          <p:spTgt spid="3123"/>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0"/>
                                  </p:stCondLst>
                                  <p:childTnLst>
                                    <p:set>
                                      <p:cBhvr>
                                        <p:cTn id="221" dur="1" fill="hold">
                                          <p:stCondLst>
                                            <p:cond delay="0"/>
                                          </p:stCondLst>
                                        </p:cTn>
                                        <p:tgtEl>
                                          <p:spTgt spid="3124"/>
                                        </p:tgtEl>
                                        <p:attrNameLst>
                                          <p:attrName>style.visibility</p:attrName>
                                        </p:attrNameLst>
                                      </p:cBhvr>
                                      <p:to>
                                        <p:strVal val="visible"/>
                                      </p:to>
                                    </p:set>
                                    <p:anim calcmode="lin" valueType="num">
                                      <p:cBhvr additive="base">
                                        <p:cTn id="222" dur="1000" fill="hold"/>
                                        <p:tgtEl>
                                          <p:spTgt spid="3124"/>
                                        </p:tgtEl>
                                        <p:attrNameLst>
                                          <p:attrName>ppt_x</p:attrName>
                                        </p:attrNameLst>
                                      </p:cBhvr>
                                      <p:tavLst>
                                        <p:tav tm="0">
                                          <p:val>
                                            <p:strVal val="#ppt_x"/>
                                          </p:val>
                                        </p:tav>
                                        <p:tav tm="100000">
                                          <p:val>
                                            <p:strVal val="#ppt_x"/>
                                          </p:val>
                                        </p:tav>
                                      </p:tavLst>
                                    </p:anim>
                                    <p:anim calcmode="lin" valueType="num">
                                      <p:cBhvr additive="base">
                                        <p:cTn id="223" dur="1000" fill="hold"/>
                                        <p:tgtEl>
                                          <p:spTgt spid="3124"/>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0"/>
                                  </p:stCondLst>
                                  <p:childTnLst>
                                    <p:set>
                                      <p:cBhvr>
                                        <p:cTn id="225" dur="1" fill="hold">
                                          <p:stCondLst>
                                            <p:cond delay="0"/>
                                          </p:stCondLst>
                                        </p:cTn>
                                        <p:tgtEl>
                                          <p:spTgt spid="3125"/>
                                        </p:tgtEl>
                                        <p:attrNameLst>
                                          <p:attrName>style.visibility</p:attrName>
                                        </p:attrNameLst>
                                      </p:cBhvr>
                                      <p:to>
                                        <p:strVal val="visible"/>
                                      </p:to>
                                    </p:set>
                                    <p:anim calcmode="lin" valueType="num">
                                      <p:cBhvr additive="base">
                                        <p:cTn id="226" dur="1000" fill="hold"/>
                                        <p:tgtEl>
                                          <p:spTgt spid="3125"/>
                                        </p:tgtEl>
                                        <p:attrNameLst>
                                          <p:attrName>ppt_x</p:attrName>
                                        </p:attrNameLst>
                                      </p:cBhvr>
                                      <p:tavLst>
                                        <p:tav tm="0">
                                          <p:val>
                                            <p:strVal val="#ppt_x"/>
                                          </p:val>
                                        </p:tav>
                                        <p:tav tm="100000">
                                          <p:val>
                                            <p:strVal val="#ppt_x"/>
                                          </p:val>
                                        </p:tav>
                                      </p:tavLst>
                                    </p:anim>
                                    <p:anim calcmode="lin" valueType="num">
                                      <p:cBhvr additive="base">
                                        <p:cTn id="227" dur="1000" fill="hold"/>
                                        <p:tgtEl>
                                          <p:spTgt spid="3125"/>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0"/>
                                  </p:stCondLst>
                                  <p:childTnLst>
                                    <p:set>
                                      <p:cBhvr>
                                        <p:cTn id="229" dur="1" fill="hold">
                                          <p:stCondLst>
                                            <p:cond delay="0"/>
                                          </p:stCondLst>
                                        </p:cTn>
                                        <p:tgtEl>
                                          <p:spTgt spid="3126"/>
                                        </p:tgtEl>
                                        <p:attrNameLst>
                                          <p:attrName>style.visibility</p:attrName>
                                        </p:attrNameLst>
                                      </p:cBhvr>
                                      <p:to>
                                        <p:strVal val="visible"/>
                                      </p:to>
                                    </p:set>
                                    <p:anim calcmode="lin" valueType="num">
                                      <p:cBhvr additive="base">
                                        <p:cTn id="230" dur="1000" fill="hold"/>
                                        <p:tgtEl>
                                          <p:spTgt spid="3126"/>
                                        </p:tgtEl>
                                        <p:attrNameLst>
                                          <p:attrName>ppt_x</p:attrName>
                                        </p:attrNameLst>
                                      </p:cBhvr>
                                      <p:tavLst>
                                        <p:tav tm="0">
                                          <p:val>
                                            <p:strVal val="#ppt_x"/>
                                          </p:val>
                                        </p:tav>
                                        <p:tav tm="100000">
                                          <p:val>
                                            <p:strVal val="#ppt_x"/>
                                          </p:val>
                                        </p:tav>
                                      </p:tavLst>
                                    </p:anim>
                                    <p:anim calcmode="lin" valueType="num">
                                      <p:cBhvr additive="base">
                                        <p:cTn id="231" dur="1000" fill="hold"/>
                                        <p:tgtEl>
                                          <p:spTgt spid="3126"/>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0"/>
                                  </p:stCondLst>
                                  <p:childTnLst>
                                    <p:set>
                                      <p:cBhvr>
                                        <p:cTn id="233" dur="1" fill="hold">
                                          <p:stCondLst>
                                            <p:cond delay="0"/>
                                          </p:stCondLst>
                                        </p:cTn>
                                        <p:tgtEl>
                                          <p:spTgt spid="3127"/>
                                        </p:tgtEl>
                                        <p:attrNameLst>
                                          <p:attrName>style.visibility</p:attrName>
                                        </p:attrNameLst>
                                      </p:cBhvr>
                                      <p:to>
                                        <p:strVal val="visible"/>
                                      </p:to>
                                    </p:set>
                                    <p:anim calcmode="lin" valueType="num">
                                      <p:cBhvr additive="base">
                                        <p:cTn id="234" dur="1000" fill="hold"/>
                                        <p:tgtEl>
                                          <p:spTgt spid="3127"/>
                                        </p:tgtEl>
                                        <p:attrNameLst>
                                          <p:attrName>ppt_x</p:attrName>
                                        </p:attrNameLst>
                                      </p:cBhvr>
                                      <p:tavLst>
                                        <p:tav tm="0">
                                          <p:val>
                                            <p:strVal val="#ppt_x"/>
                                          </p:val>
                                        </p:tav>
                                        <p:tav tm="100000">
                                          <p:val>
                                            <p:strVal val="#ppt_x"/>
                                          </p:val>
                                        </p:tav>
                                      </p:tavLst>
                                    </p:anim>
                                    <p:anim calcmode="lin" valueType="num">
                                      <p:cBhvr additive="base">
                                        <p:cTn id="235" dur="1000" fill="hold"/>
                                        <p:tgtEl>
                                          <p:spTgt spid="3127"/>
                                        </p:tgtEl>
                                        <p:attrNameLst>
                                          <p:attrName>ppt_y</p:attrName>
                                        </p:attrNameLst>
                                      </p:cBhvr>
                                      <p:tavLst>
                                        <p:tav tm="0">
                                          <p:val>
                                            <p:strVal val="1+#ppt_h/2"/>
                                          </p:val>
                                        </p:tav>
                                        <p:tav tm="100000">
                                          <p:val>
                                            <p:strVal val="#ppt_y"/>
                                          </p:val>
                                        </p:tav>
                                      </p:tavLst>
                                    </p:anim>
                                  </p:childTnLst>
                                </p:cTn>
                              </p:par>
                              <p:par>
                                <p:cTn id="236" presetID="2" presetClass="entr" presetSubtype="4" fill="hold" grpId="0" nodeType="withEffect">
                                  <p:stCondLst>
                                    <p:cond delay="0"/>
                                  </p:stCondLst>
                                  <p:childTnLst>
                                    <p:set>
                                      <p:cBhvr>
                                        <p:cTn id="237" dur="1" fill="hold">
                                          <p:stCondLst>
                                            <p:cond delay="0"/>
                                          </p:stCondLst>
                                        </p:cTn>
                                        <p:tgtEl>
                                          <p:spTgt spid="3128"/>
                                        </p:tgtEl>
                                        <p:attrNameLst>
                                          <p:attrName>style.visibility</p:attrName>
                                        </p:attrNameLst>
                                      </p:cBhvr>
                                      <p:to>
                                        <p:strVal val="visible"/>
                                      </p:to>
                                    </p:set>
                                    <p:anim calcmode="lin" valueType="num">
                                      <p:cBhvr additive="base">
                                        <p:cTn id="238" dur="1000" fill="hold"/>
                                        <p:tgtEl>
                                          <p:spTgt spid="3128"/>
                                        </p:tgtEl>
                                        <p:attrNameLst>
                                          <p:attrName>ppt_x</p:attrName>
                                        </p:attrNameLst>
                                      </p:cBhvr>
                                      <p:tavLst>
                                        <p:tav tm="0">
                                          <p:val>
                                            <p:strVal val="#ppt_x"/>
                                          </p:val>
                                        </p:tav>
                                        <p:tav tm="100000">
                                          <p:val>
                                            <p:strVal val="#ppt_x"/>
                                          </p:val>
                                        </p:tav>
                                      </p:tavLst>
                                    </p:anim>
                                    <p:anim calcmode="lin" valueType="num">
                                      <p:cBhvr additive="base">
                                        <p:cTn id="239" dur="1000" fill="hold"/>
                                        <p:tgtEl>
                                          <p:spTgt spid="3128"/>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0"/>
                                  </p:stCondLst>
                                  <p:childTnLst>
                                    <p:set>
                                      <p:cBhvr>
                                        <p:cTn id="241" dur="1" fill="hold">
                                          <p:stCondLst>
                                            <p:cond delay="0"/>
                                          </p:stCondLst>
                                        </p:cTn>
                                        <p:tgtEl>
                                          <p:spTgt spid="3129"/>
                                        </p:tgtEl>
                                        <p:attrNameLst>
                                          <p:attrName>style.visibility</p:attrName>
                                        </p:attrNameLst>
                                      </p:cBhvr>
                                      <p:to>
                                        <p:strVal val="visible"/>
                                      </p:to>
                                    </p:set>
                                    <p:anim calcmode="lin" valueType="num">
                                      <p:cBhvr additive="base">
                                        <p:cTn id="242" dur="1000" fill="hold"/>
                                        <p:tgtEl>
                                          <p:spTgt spid="3129"/>
                                        </p:tgtEl>
                                        <p:attrNameLst>
                                          <p:attrName>ppt_x</p:attrName>
                                        </p:attrNameLst>
                                      </p:cBhvr>
                                      <p:tavLst>
                                        <p:tav tm="0">
                                          <p:val>
                                            <p:strVal val="#ppt_x"/>
                                          </p:val>
                                        </p:tav>
                                        <p:tav tm="100000">
                                          <p:val>
                                            <p:strVal val="#ppt_x"/>
                                          </p:val>
                                        </p:tav>
                                      </p:tavLst>
                                    </p:anim>
                                    <p:anim calcmode="lin" valueType="num">
                                      <p:cBhvr additive="base">
                                        <p:cTn id="243" dur="1000" fill="hold"/>
                                        <p:tgtEl>
                                          <p:spTgt spid="3129"/>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0"/>
                                  </p:stCondLst>
                                  <p:childTnLst>
                                    <p:set>
                                      <p:cBhvr>
                                        <p:cTn id="245" dur="1" fill="hold">
                                          <p:stCondLst>
                                            <p:cond delay="0"/>
                                          </p:stCondLst>
                                        </p:cTn>
                                        <p:tgtEl>
                                          <p:spTgt spid="3130"/>
                                        </p:tgtEl>
                                        <p:attrNameLst>
                                          <p:attrName>style.visibility</p:attrName>
                                        </p:attrNameLst>
                                      </p:cBhvr>
                                      <p:to>
                                        <p:strVal val="visible"/>
                                      </p:to>
                                    </p:set>
                                    <p:anim calcmode="lin" valueType="num">
                                      <p:cBhvr additive="base">
                                        <p:cTn id="246" dur="1000" fill="hold"/>
                                        <p:tgtEl>
                                          <p:spTgt spid="3130"/>
                                        </p:tgtEl>
                                        <p:attrNameLst>
                                          <p:attrName>ppt_x</p:attrName>
                                        </p:attrNameLst>
                                      </p:cBhvr>
                                      <p:tavLst>
                                        <p:tav tm="0">
                                          <p:val>
                                            <p:strVal val="#ppt_x"/>
                                          </p:val>
                                        </p:tav>
                                        <p:tav tm="100000">
                                          <p:val>
                                            <p:strVal val="#ppt_x"/>
                                          </p:val>
                                        </p:tav>
                                      </p:tavLst>
                                    </p:anim>
                                    <p:anim calcmode="lin" valueType="num">
                                      <p:cBhvr additive="base">
                                        <p:cTn id="247" dur="1000" fill="hold"/>
                                        <p:tgtEl>
                                          <p:spTgt spid="3130"/>
                                        </p:tgtEl>
                                        <p:attrNameLst>
                                          <p:attrName>ppt_y</p:attrName>
                                        </p:attrNameLst>
                                      </p:cBhvr>
                                      <p:tavLst>
                                        <p:tav tm="0">
                                          <p:val>
                                            <p:strVal val="1+#ppt_h/2"/>
                                          </p:val>
                                        </p:tav>
                                        <p:tav tm="100000">
                                          <p:val>
                                            <p:strVal val="#ppt_y"/>
                                          </p:val>
                                        </p:tav>
                                      </p:tavLst>
                                    </p:anim>
                                  </p:childTnLst>
                                </p:cTn>
                              </p:par>
                              <p:par>
                                <p:cTn id="248" presetID="2" presetClass="entr" presetSubtype="4" fill="hold" grpId="0" nodeType="withEffect">
                                  <p:stCondLst>
                                    <p:cond delay="0"/>
                                  </p:stCondLst>
                                  <p:childTnLst>
                                    <p:set>
                                      <p:cBhvr>
                                        <p:cTn id="249" dur="1" fill="hold">
                                          <p:stCondLst>
                                            <p:cond delay="0"/>
                                          </p:stCondLst>
                                        </p:cTn>
                                        <p:tgtEl>
                                          <p:spTgt spid="3131"/>
                                        </p:tgtEl>
                                        <p:attrNameLst>
                                          <p:attrName>style.visibility</p:attrName>
                                        </p:attrNameLst>
                                      </p:cBhvr>
                                      <p:to>
                                        <p:strVal val="visible"/>
                                      </p:to>
                                    </p:set>
                                    <p:anim calcmode="lin" valueType="num">
                                      <p:cBhvr additive="base">
                                        <p:cTn id="250" dur="1000" fill="hold"/>
                                        <p:tgtEl>
                                          <p:spTgt spid="3131"/>
                                        </p:tgtEl>
                                        <p:attrNameLst>
                                          <p:attrName>ppt_x</p:attrName>
                                        </p:attrNameLst>
                                      </p:cBhvr>
                                      <p:tavLst>
                                        <p:tav tm="0">
                                          <p:val>
                                            <p:strVal val="#ppt_x"/>
                                          </p:val>
                                        </p:tav>
                                        <p:tav tm="100000">
                                          <p:val>
                                            <p:strVal val="#ppt_x"/>
                                          </p:val>
                                        </p:tav>
                                      </p:tavLst>
                                    </p:anim>
                                    <p:anim calcmode="lin" valueType="num">
                                      <p:cBhvr additive="base">
                                        <p:cTn id="251" dur="1000" fill="hold"/>
                                        <p:tgtEl>
                                          <p:spTgt spid="3131"/>
                                        </p:tgtEl>
                                        <p:attrNameLst>
                                          <p:attrName>ppt_y</p:attrName>
                                        </p:attrNameLst>
                                      </p:cBhvr>
                                      <p:tavLst>
                                        <p:tav tm="0">
                                          <p:val>
                                            <p:strVal val="1+#ppt_h/2"/>
                                          </p:val>
                                        </p:tav>
                                        <p:tav tm="100000">
                                          <p:val>
                                            <p:strVal val="#ppt_y"/>
                                          </p:val>
                                        </p:tav>
                                      </p:tavLst>
                                    </p:anim>
                                  </p:childTnLst>
                                </p:cTn>
                              </p:par>
                              <p:par>
                                <p:cTn id="252" presetID="2" presetClass="entr" presetSubtype="4" fill="hold" grpId="0" nodeType="withEffect">
                                  <p:stCondLst>
                                    <p:cond delay="0"/>
                                  </p:stCondLst>
                                  <p:childTnLst>
                                    <p:set>
                                      <p:cBhvr>
                                        <p:cTn id="253" dur="1" fill="hold">
                                          <p:stCondLst>
                                            <p:cond delay="0"/>
                                          </p:stCondLst>
                                        </p:cTn>
                                        <p:tgtEl>
                                          <p:spTgt spid="3132"/>
                                        </p:tgtEl>
                                        <p:attrNameLst>
                                          <p:attrName>style.visibility</p:attrName>
                                        </p:attrNameLst>
                                      </p:cBhvr>
                                      <p:to>
                                        <p:strVal val="visible"/>
                                      </p:to>
                                    </p:set>
                                    <p:anim calcmode="lin" valueType="num">
                                      <p:cBhvr additive="base">
                                        <p:cTn id="254" dur="1000" fill="hold"/>
                                        <p:tgtEl>
                                          <p:spTgt spid="3132"/>
                                        </p:tgtEl>
                                        <p:attrNameLst>
                                          <p:attrName>ppt_x</p:attrName>
                                        </p:attrNameLst>
                                      </p:cBhvr>
                                      <p:tavLst>
                                        <p:tav tm="0">
                                          <p:val>
                                            <p:strVal val="#ppt_x"/>
                                          </p:val>
                                        </p:tav>
                                        <p:tav tm="100000">
                                          <p:val>
                                            <p:strVal val="#ppt_x"/>
                                          </p:val>
                                        </p:tav>
                                      </p:tavLst>
                                    </p:anim>
                                    <p:anim calcmode="lin" valueType="num">
                                      <p:cBhvr additive="base">
                                        <p:cTn id="255" dur="1000" fill="hold"/>
                                        <p:tgtEl>
                                          <p:spTgt spid="3132"/>
                                        </p:tgtEl>
                                        <p:attrNameLst>
                                          <p:attrName>ppt_y</p:attrName>
                                        </p:attrNameLst>
                                      </p:cBhvr>
                                      <p:tavLst>
                                        <p:tav tm="0">
                                          <p:val>
                                            <p:strVal val="1+#ppt_h/2"/>
                                          </p:val>
                                        </p:tav>
                                        <p:tav tm="100000">
                                          <p:val>
                                            <p:strVal val="#ppt_y"/>
                                          </p:val>
                                        </p:tav>
                                      </p:tavLst>
                                    </p:anim>
                                  </p:childTnLst>
                                </p:cTn>
                              </p:par>
                              <p:par>
                                <p:cTn id="256" presetID="2" presetClass="entr" presetSubtype="4" fill="hold" grpId="0" nodeType="withEffect">
                                  <p:stCondLst>
                                    <p:cond delay="0"/>
                                  </p:stCondLst>
                                  <p:childTnLst>
                                    <p:set>
                                      <p:cBhvr>
                                        <p:cTn id="257" dur="1" fill="hold">
                                          <p:stCondLst>
                                            <p:cond delay="0"/>
                                          </p:stCondLst>
                                        </p:cTn>
                                        <p:tgtEl>
                                          <p:spTgt spid="3133"/>
                                        </p:tgtEl>
                                        <p:attrNameLst>
                                          <p:attrName>style.visibility</p:attrName>
                                        </p:attrNameLst>
                                      </p:cBhvr>
                                      <p:to>
                                        <p:strVal val="visible"/>
                                      </p:to>
                                    </p:set>
                                    <p:anim calcmode="lin" valueType="num">
                                      <p:cBhvr additive="base">
                                        <p:cTn id="258" dur="1000" fill="hold"/>
                                        <p:tgtEl>
                                          <p:spTgt spid="3133"/>
                                        </p:tgtEl>
                                        <p:attrNameLst>
                                          <p:attrName>ppt_x</p:attrName>
                                        </p:attrNameLst>
                                      </p:cBhvr>
                                      <p:tavLst>
                                        <p:tav tm="0">
                                          <p:val>
                                            <p:strVal val="#ppt_x"/>
                                          </p:val>
                                        </p:tav>
                                        <p:tav tm="100000">
                                          <p:val>
                                            <p:strVal val="#ppt_x"/>
                                          </p:val>
                                        </p:tav>
                                      </p:tavLst>
                                    </p:anim>
                                    <p:anim calcmode="lin" valueType="num">
                                      <p:cBhvr additive="base">
                                        <p:cTn id="259" dur="1000" fill="hold"/>
                                        <p:tgtEl>
                                          <p:spTgt spid="3133"/>
                                        </p:tgtEl>
                                        <p:attrNameLst>
                                          <p:attrName>ppt_y</p:attrName>
                                        </p:attrNameLst>
                                      </p:cBhvr>
                                      <p:tavLst>
                                        <p:tav tm="0">
                                          <p:val>
                                            <p:strVal val="1+#ppt_h/2"/>
                                          </p:val>
                                        </p:tav>
                                        <p:tav tm="100000">
                                          <p:val>
                                            <p:strVal val="#ppt_y"/>
                                          </p:val>
                                        </p:tav>
                                      </p:tavLst>
                                    </p:anim>
                                  </p:childTnLst>
                                </p:cTn>
                              </p:par>
                              <p:par>
                                <p:cTn id="260" presetID="2" presetClass="entr" presetSubtype="4" fill="hold" grpId="0" nodeType="withEffect">
                                  <p:stCondLst>
                                    <p:cond delay="0"/>
                                  </p:stCondLst>
                                  <p:childTnLst>
                                    <p:set>
                                      <p:cBhvr>
                                        <p:cTn id="261" dur="1" fill="hold">
                                          <p:stCondLst>
                                            <p:cond delay="0"/>
                                          </p:stCondLst>
                                        </p:cTn>
                                        <p:tgtEl>
                                          <p:spTgt spid="3134"/>
                                        </p:tgtEl>
                                        <p:attrNameLst>
                                          <p:attrName>style.visibility</p:attrName>
                                        </p:attrNameLst>
                                      </p:cBhvr>
                                      <p:to>
                                        <p:strVal val="visible"/>
                                      </p:to>
                                    </p:set>
                                    <p:anim calcmode="lin" valueType="num">
                                      <p:cBhvr additive="base">
                                        <p:cTn id="262" dur="1000" fill="hold"/>
                                        <p:tgtEl>
                                          <p:spTgt spid="3134"/>
                                        </p:tgtEl>
                                        <p:attrNameLst>
                                          <p:attrName>ppt_x</p:attrName>
                                        </p:attrNameLst>
                                      </p:cBhvr>
                                      <p:tavLst>
                                        <p:tav tm="0">
                                          <p:val>
                                            <p:strVal val="#ppt_x"/>
                                          </p:val>
                                        </p:tav>
                                        <p:tav tm="100000">
                                          <p:val>
                                            <p:strVal val="#ppt_x"/>
                                          </p:val>
                                        </p:tav>
                                      </p:tavLst>
                                    </p:anim>
                                    <p:anim calcmode="lin" valueType="num">
                                      <p:cBhvr additive="base">
                                        <p:cTn id="263" dur="1000" fill="hold"/>
                                        <p:tgtEl>
                                          <p:spTgt spid="3134"/>
                                        </p:tgtEl>
                                        <p:attrNameLst>
                                          <p:attrName>ppt_y</p:attrName>
                                        </p:attrNameLst>
                                      </p:cBhvr>
                                      <p:tavLst>
                                        <p:tav tm="0">
                                          <p:val>
                                            <p:strVal val="1+#ppt_h/2"/>
                                          </p:val>
                                        </p:tav>
                                        <p:tav tm="100000">
                                          <p:val>
                                            <p:strVal val="#ppt_y"/>
                                          </p:val>
                                        </p:tav>
                                      </p:tavLst>
                                    </p:anim>
                                  </p:childTnLst>
                                </p:cTn>
                              </p:par>
                              <p:par>
                                <p:cTn id="264" presetID="2" presetClass="entr" presetSubtype="4" fill="hold" grpId="0" nodeType="withEffect">
                                  <p:stCondLst>
                                    <p:cond delay="0"/>
                                  </p:stCondLst>
                                  <p:childTnLst>
                                    <p:set>
                                      <p:cBhvr>
                                        <p:cTn id="265" dur="1" fill="hold">
                                          <p:stCondLst>
                                            <p:cond delay="0"/>
                                          </p:stCondLst>
                                        </p:cTn>
                                        <p:tgtEl>
                                          <p:spTgt spid="3135"/>
                                        </p:tgtEl>
                                        <p:attrNameLst>
                                          <p:attrName>style.visibility</p:attrName>
                                        </p:attrNameLst>
                                      </p:cBhvr>
                                      <p:to>
                                        <p:strVal val="visible"/>
                                      </p:to>
                                    </p:set>
                                    <p:anim calcmode="lin" valueType="num">
                                      <p:cBhvr additive="base">
                                        <p:cTn id="266" dur="1000" fill="hold"/>
                                        <p:tgtEl>
                                          <p:spTgt spid="3135"/>
                                        </p:tgtEl>
                                        <p:attrNameLst>
                                          <p:attrName>ppt_x</p:attrName>
                                        </p:attrNameLst>
                                      </p:cBhvr>
                                      <p:tavLst>
                                        <p:tav tm="0">
                                          <p:val>
                                            <p:strVal val="#ppt_x"/>
                                          </p:val>
                                        </p:tav>
                                        <p:tav tm="100000">
                                          <p:val>
                                            <p:strVal val="#ppt_x"/>
                                          </p:val>
                                        </p:tav>
                                      </p:tavLst>
                                    </p:anim>
                                    <p:anim calcmode="lin" valueType="num">
                                      <p:cBhvr additive="base">
                                        <p:cTn id="267" dur="1000" fill="hold"/>
                                        <p:tgtEl>
                                          <p:spTgt spid="3135"/>
                                        </p:tgtEl>
                                        <p:attrNameLst>
                                          <p:attrName>ppt_y</p:attrName>
                                        </p:attrNameLst>
                                      </p:cBhvr>
                                      <p:tavLst>
                                        <p:tav tm="0">
                                          <p:val>
                                            <p:strVal val="1+#ppt_h/2"/>
                                          </p:val>
                                        </p:tav>
                                        <p:tav tm="100000">
                                          <p:val>
                                            <p:strVal val="#ppt_y"/>
                                          </p:val>
                                        </p:tav>
                                      </p:tavLst>
                                    </p:anim>
                                  </p:childTnLst>
                                </p:cTn>
                              </p:par>
                              <p:par>
                                <p:cTn id="268" presetID="2" presetClass="entr" presetSubtype="4" fill="hold" grpId="0" nodeType="withEffect">
                                  <p:stCondLst>
                                    <p:cond delay="0"/>
                                  </p:stCondLst>
                                  <p:childTnLst>
                                    <p:set>
                                      <p:cBhvr>
                                        <p:cTn id="269" dur="1" fill="hold">
                                          <p:stCondLst>
                                            <p:cond delay="0"/>
                                          </p:stCondLst>
                                        </p:cTn>
                                        <p:tgtEl>
                                          <p:spTgt spid="3136"/>
                                        </p:tgtEl>
                                        <p:attrNameLst>
                                          <p:attrName>style.visibility</p:attrName>
                                        </p:attrNameLst>
                                      </p:cBhvr>
                                      <p:to>
                                        <p:strVal val="visible"/>
                                      </p:to>
                                    </p:set>
                                    <p:anim calcmode="lin" valueType="num">
                                      <p:cBhvr additive="base">
                                        <p:cTn id="270" dur="1000" fill="hold"/>
                                        <p:tgtEl>
                                          <p:spTgt spid="3136"/>
                                        </p:tgtEl>
                                        <p:attrNameLst>
                                          <p:attrName>ppt_x</p:attrName>
                                        </p:attrNameLst>
                                      </p:cBhvr>
                                      <p:tavLst>
                                        <p:tav tm="0">
                                          <p:val>
                                            <p:strVal val="#ppt_x"/>
                                          </p:val>
                                        </p:tav>
                                        <p:tav tm="100000">
                                          <p:val>
                                            <p:strVal val="#ppt_x"/>
                                          </p:val>
                                        </p:tav>
                                      </p:tavLst>
                                    </p:anim>
                                    <p:anim calcmode="lin" valueType="num">
                                      <p:cBhvr additive="base">
                                        <p:cTn id="271" dur="1000" fill="hold"/>
                                        <p:tgtEl>
                                          <p:spTgt spid="3136"/>
                                        </p:tgtEl>
                                        <p:attrNameLst>
                                          <p:attrName>ppt_y</p:attrName>
                                        </p:attrNameLst>
                                      </p:cBhvr>
                                      <p:tavLst>
                                        <p:tav tm="0">
                                          <p:val>
                                            <p:strVal val="1+#ppt_h/2"/>
                                          </p:val>
                                        </p:tav>
                                        <p:tav tm="100000">
                                          <p:val>
                                            <p:strVal val="#ppt_y"/>
                                          </p:val>
                                        </p:tav>
                                      </p:tavLst>
                                    </p:anim>
                                  </p:childTnLst>
                                </p:cTn>
                              </p:par>
                              <p:par>
                                <p:cTn id="272" presetID="2" presetClass="entr" presetSubtype="4" fill="hold" grpId="0" nodeType="withEffect">
                                  <p:stCondLst>
                                    <p:cond delay="0"/>
                                  </p:stCondLst>
                                  <p:childTnLst>
                                    <p:set>
                                      <p:cBhvr>
                                        <p:cTn id="273" dur="1" fill="hold">
                                          <p:stCondLst>
                                            <p:cond delay="0"/>
                                          </p:stCondLst>
                                        </p:cTn>
                                        <p:tgtEl>
                                          <p:spTgt spid="3137"/>
                                        </p:tgtEl>
                                        <p:attrNameLst>
                                          <p:attrName>style.visibility</p:attrName>
                                        </p:attrNameLst>
                                      </p:cBhvr>
                                      <p:to>
                                        <p:strVal val="visible"/>
                                      </p:to>
                                    </p:set>
                                    <p:anim calcmode="lin" valueType="num">
                                      <p:cBhvr additive="base">
                                        <p:cTn id="274" dur="1000" fill="hold"/>
                                        <p:tgtEl>
                                          <p:spTgt spid="3137"/>
                                        </p:tgtEl>
                                        <p:attrNameLst>
                                          <p:attrName>ppt_x</p:attrName>
                                        </p:attrNameLst>
                                      </p:cBhvr>
                                      <p:tavLst>
                                        <p:tav tm="0">
                                          <p:val>
                                            <p:strVal val="#ppt_x"/>
                                          </p:val>
                                        </p:tav>
                                        <p:tav tm="100000">
                                          <p:val>
                                            <p:strVal val="#ppt_x"/>
                                          </p:val>
                                        </p:tav>
                                      </p:tavLst>
                                    </p:anim>
                                    <p:anim calcmode="lin" valueType="num">
                                      <p:cBhvr additive="base">
                                        <p:cTn id="275" dur="1000" fill="hold"/>
                                        <p:tgtEl>
                                          <p:spTgt spid="3137"/>
                                        </p:tgtEl>
                                        <p:attrNameLst>
                                          <p:attrName>ppt_y</p:attrName>
                                        </p:attrNameLst>
                                      </p:cBhvr>
                                      <p:tavLst>
                                        <p:tav tm="0">
                                          <p:val>
                                            <p:strVal val="1+#ppt_h/2"/>
                                          </p:val>
                                        </p:tav>
                                        <p:tav tm="100000">
                                          <p:val>
                                            <p:strVal val="#ppt_y"/>
                                          </p:val>
                                        </p:tav>
                                      </p:tavLst>
                                    </p:anim>
                                  </p:childTnLst>
                                </p:cTn>
                              </p:par>
                              <p:par>
                                <p:cTn id="276" presetID="2" presetClass="entr" presetSubtype="4" fill="hold" grpId="0" nodeType="withEffect">
                                  <p:stCondLst>
                                    <p:cond delay="0"/>
                                  </p:stCondLst>
                                  <p:childTnLst>
                                    <p:set>
                                      <p:cBhvr>
                                        <p:cTn id="277" dur="1" fill="hold">
                                          <p:stCondLst>
                                            <p:cond delay="0"/>
                                          </p:stCondLst>
                                        </p:cTn>
                                        <p:tgtEl>
                                          <p:spTgt spid="3138"/>
                                        </p:tgtEl>
                                        <p:attrNameLst>
                                          <p:attrName>style.visibility</p:attrName>
                                        </p:attrNameLst>
                                      </p:cBhvr>
                                      <p:to>
                                        <p:strVal val="visible"/>
                                      </p:to>
                                    </p:set>
                                    <p:anim calcmode="lin" valueType="num">
                                      <p:cBhvr additive="base">
                                        <p:cTn id="278" dur="1000" fill="hold"/>
                                        <p:tgtEl>
                                          <p:spTgt spid="3138"/>
                                        </p:tgtEl>
                                        <p:attrNameLst>
                                          <p:attrName>ppt_x</p:attrName>
                                        </p:attrNameLst>
                                      </p:cBhvr>
                                      <p:tavLst>
                                        <p:tav tm="0">
                                          <p:val>
                                            <p:strVal val="#ppt_x"/>
                                          </p:val>
                                        </p:tav>
                                        <p:tav tm="100000">
                                          <p:val>
                                            <p:strVal val="#ppt_x"/>
                                          </p:val>
                                        </p:tav>
                                      </p:tavLst>
                                    </p:anim>
                                    <p:anim calcmode="lin" valueType="num">
                                      <p:cBhvr additive="base">
                                        <p:cTn id="279" dur="1000" fill="hold"/>
                                        <p:tgtEl>
                                          <p:spTgt spid="3138"/>
                                        </p:tgtEl>
                                        <p:attrNameLst>
                                          <p:attrName>ppt_y</p:attrName>
                                        </p:attrNameLst>
                                      </p:cBhvr>
                                      <p:tavLst>
                                        <p:tav tm="0">
                                          <p:val>
                                            <p:strVal val="1+#ppt_h/2"/>
                                          </p:val>
                                        </p:tav>
                                        <p:tav tm="100000">
                                          <p:val>
                                            <p:strVal val="#ppt_y"/>
                                          </p:val>
                                        </p:tav>
                                      </p:tavLst>
                                    </p:anim>
                                  </p:childTnLst>
                                </p:cTn>
                              </p:par>
                              <p:par>
                                <p:cTn id="280" presetID="2" presetClass="entr" presetSubtype="4" fill="hold" grpId="0" nodeType="withEffect">
                                  <p:stCondLst>
                                    <p:cond delay="0"/>
                                  </p:stCondLst>
                                  <p:childTnLst>
                                    <p:set>
                                      <p:cBhvr>
                                        <p:cTn id="281" dur="1" fill="hold">
                                          <p:stCondLst>
                                            <p:cond delay="0"/>
                                          </p:stCondLst>
                                        </p:cTn>
                                        <p:tgtEl>
                                          <p:spTgt spid="3139"/>
                                        </p:tgtEl>
                                        <p:attrNameLst>
                                          <p:attrName>style.visibility</p:attrName>
                                        </p:attrNameLst>
                                      </p:cBhvr>
                                      <p:to>
                                        <p:strVal val="visible"/>
                                      </p:to>
                                    </p:set>
                                    <p:anim calcmode="lin" valueType="num">
                                      <p:cBhvr additive="base">
                                        <p:cTn id="282" dur="1000" fill="hold"/>
                                        <p:tgtEl>
                                          <p:spTgt spid="3139"/>
                                        </p:tgtEl>
                                        <p:attrNameLst>
                                          <p:attrName>ppt_x</p:attrName>
                                        </p:attrNameLst>
                                      </p:cBhvr>
                                      <p:tavLst>
                                        <p:tav tm="0">
                                          <p:val>
                                            <p:strVal val="#ppt_x"/>
                                          </p:val>
                                        </p:tav>
                                        <p:tav tm="100000">
                                          <p:val>
                                            <p:strVal val="#ppt_x"/>
                                          </p:val>
                                        </p:tav>
                                      </p:tavLst>
                                    </p:anim>
                                    <p:anim calcmode="lin" valueType="num">
                                      <p:cBhvr additive="base">
                                        <p:cTn id="283" dur="1000" fill="hold"/>
                                        <p:tgtEl>
                                          <p:spTgt spid="3139"/>
                                        </p:tgtEl>
                                        <p:attrNameLst>
                                          <p:attrName>ppt_y</p:attrName>
                                        </p:attrNameLst>
                                      </p:cBhvr>
                                      <p:tavLst>
                                        <p:tav tm="0">
                                          <p:val>
                                            <p:strVal val="1+#ppt_h/2"/>
                                          </p:val>
                                        </p:tav>
                                        <p:tav tm="100000">
                                          <p:val>
                                            <p:strVal val="#ppt_y"/>
                                          </p:val>
                                        </p:tav>
                                      </p:tavLst>
                                    </p:anim>
                                  </p:childTnLst>
                                </p:cTn>
                              </p:par>
                              <p:par>
                                <p:cTn id="284" presetID="2" presetClass="entr" presetSubtype="4" fill="hold" grpId="0" nodeType="withEffect">
                                  <p:stCondLst>
                                    <p:cond delay="0"/>
                                  </p:stCondLst>
                                  <p:childTnLst>
                                    <p:set>
                                      <p:cBhvr>
                                        <p:cTn id="285" dur="1" fill="hold">
                                          <p:stCondLst>
                                            <p:cond delay="0"/>
                                          </p:stCondLst>
                                        </p:cTn>
                                        <p:tgtEl>
                                          <p:spTgt spid="3140"/>
                                        </p:tgtEl>
                                        <p:attrNameLst>
                                          <p:attrName>style.visibility</p:attrName>
                                        </p:attrNameLst>
                                      </p:cBhvr>
                                      <p:to>
                                        <p:strVal val="visible"/>
                                      </p:to>
                                    </p:set>
                                    <p:anim calcmode="lin" valueType="num">
                                      <p:cBhvr additive="base">
                                        <p:cTn id="286" dur="1000" fill="hold"/>
                                        <p:tgtEl>
                                          <p:spTgt spid="3140"/>
                                        </p:tgtEl>
                                        <p:attrNameLst>
                                          <p:attrName>ppt_x</p:attrName>
                                        </p:attrNameLst>
                                      </p:cBhvr>
                                      <p:tavLst>
                                        <p:tav tm="0">
                                          <p:val>
                                            <p:strVal val="#ppt_x"/>
                                          </p:val>
                                        </p:tav>
                                        <p:tav tm="100000">
                                          <p:val>
                                            <p:strVal val="#ppt_x"/>
                                          </p:val>
                                        </p:tav>
                                      </p:tavLst>
                                    </p:anim>
                                    <p:anim calcmode="lin" valueType="num">
                                      <p:cBhvr additive="base">
                                        <p:cTn id="287" dur="1000" fill="hold"/>
                                        <p:tgtEl>
                                          <p:spTgt spid="3140"/>
                                        </p:tgtEl>
                                        <p:attrNameLst>
                                          <p:attrName>ppt_y</p:attrName>
                                        </p:attrNameLst>
                                      </p:cBhvr>
                                      <p:tavLst>
                                        <p:tav tm="0">
                                          <p:val>
                                            <p:strVal val="1+#ppt_h/2"/>
                                          </p:val>
                                        </p:tav>
                                        <p:tav tm="100000">
                                          <p:val>
                                            <p:strVal val="#ppt_y"/>
                                          </p:val>
                                        </p:tav>
                                      </p:tavLst>
                                    </p:anim>
                                  </p:childTnLst>
                                </p:cTn>
                              </p:par>
                              <p:par>
                                <p:cTn id="288" presetID="2" presetClass="entr" presetSubtype="4" fill="hold" grpId="0" nodeType="withEffect">
                                  <p:stCondLst>
                                    <p:cond delay="0"/>
                                  </p:stCondLst>
                                  <p:childTnLst>
                                    <p:set>
                                      <p:cBhvr>
                                        <p:cTn id="289" dur="1" fill="hold">
                                          <p:stCondLst>
                                            <p:cond delay="0"/>
                                          </p:stCondLst>
                                        </p:cTn>
                                        <p:tgtEl>
                                          <p:spTgt spid="3141"/>
                                        </p:tgtEl>
                                        <p:attrNameLst>
                                          <p:attrName>style.visibility</p:attrName>
                                        </p:attrNameLst>
                                      </p:cBhvr>
                                      <p:to>
                                        <p:strVal val="visible"/>
                                      </p:to>
                                    </p:set>
                                    <p:anim calcmode="lin" valueType="num">
                                      <p:cBhvr additive="base">
                                        <p:cTn id="290" dur="1000" fill="hold"/>
                                        <p:tgtEl>
                                          <p:spTgt spid="3141"/>
                                        </p:tgtEl>
                                        <p:attrNameLst>
                                          <p:attrName>ppt_x</p:attrName>
                                        </p:attrNameLst>
                                      </p:cBhvr>
                                      <p:tavLst>
                                        <p:tav tm="0">
                                          <p:val>
                                            <p:strVal val="#ppt_x"/>
                                          </p:val>
                                        </p:tav>
                                        <p:tav tm="100000">
                                          <p:val>
                                            <p:strVal val="#ppt_x"/>
                                          </p:val>
                                        </p:tav>
                                      </p:tavLst>
                                    </p:anim>
                                    <p:anim calcmode="lin" valueType="num">
                                      <p:cBhvr additive="base">
                                        <p:cTn id="291" dur="1000" fill="hold"/>
                                        <p:tgtEl>
                                          <p:spTgt spid="3141"/>
                                        </p:tgtEl>
                                        <p:attrNameLst>
                                          <p:attrName>ppt_y</p:attrName>
                                        </p:attrNameLst>
                                      </p:cBhvr>
                                      <p:tavLst>
                                        <p:tav tm="0">
                                          <p:val>
                                            <p:strVal val="1+#ppt_h/2"/>
                                          </p:val>
                                        </p:tav>
                                        <p:tav tm="100000">
                                          <p:val>
                                            <p:strVal val="#ppt_y"/>
                                          </p:val>
                                        </p:tav>
                                      </p:tavLst>
                                    </p:anim>
                                  </p:childTnLst>
                                </p:cTn>
                              </p:par>
                              <p:par>
                                <p:cTn id="292" presetID="2" presetClass="entr" presetSubtype="4" fill="hold" grpId="0" nodeType="withEffect">
                                  <p:stCondLst>
                                    <p:cond delay="0"/>
                                  </p:stCondLst>
                                  <p:childTnLst>
                                    <p:set>
                                      <p:cBhvr>
                                        <p:cTn id="293" dur="1" fill="hold">
                                          <p:stCondLst>
                                            <p:cond delay="0"/>
                                          </p:stCondLst>
                                        </p:cTn>
                                        <p:tgtEl>
                                          <p:spTgt spid="3142"/>
                                        </p:tgtEl>
                                        <p:attrNameLst>
                                          <p:attrName>style.visibility</p:attrName>
                                        </p:attrNameLst>
                                      </p:cBhvr>
                                      <p:to>
                                        <p:strVal val="visible"/>
                                      </p:to>
                                    </p:set>
                                    <p:anim calcmode="lin" valueType="num">
                                      <p:cBhvr additive="base">
                                        <p:cTn id="294" dur="1000" fill="hold"/>
                                        <p:tgtEl>
                                          <p:spTgt spid="3142"/>
                                        </p:tgtEl>
                                        <p:attrNameLst>
                                          <p:attrName>ppt_x</p:attrName>
                                        </p:attrNameLst>
                                      </p:cBhvr>
                                      <p:tavLst>
                                        <p:tav tm="0">
                                          <p:val>
                                            <p:strVal val="#ppt_x"/>
                                          </p:val>
                                        </p:tav>
                                        <p:tav tm="100000">
                                          <p:val>
                                            <p:strVal val="#ppt_x"/>
                                          </p:val>
                                        </p:tav>
                                      </p:tavLst>
                                    </p:anim>
                                    <p:anim calcmode="lin" valueType="num">
                                      <p:cBhvr additive="base">
                                        <p:cTn id="295" dur="1000" fill="hold"/>
                                        <p:tgtEl>
                                          <p:spTgt spid="3142"/>
                                        </p:tgtEl>
                                        <p:attrNameLst>
                                          <p:attrName>ppt_y</p:attrName>
                                        </p:attrNameLst>
                                      </p:cBhvr>
                                      <p:tavLst>
                                        <p:tav tm="0">
                                          <p:val>
                                            <p:strVal val="1+#ppt_h/2"/>
                                          </p:val>
                                        </p:tav>
                                        <p:tav tm="100000">
                                          <p:val>
                                            <p:strVal val="#ppt_y"/>
                                          </p:val>
                                        </p:tav>
                                      </p:tavLst>
                                    </p:anim>
                                  </p:childTnLst>
                                </p:cTn>
                              </p:par>
                              <p:par>
                                <p:cTn id="296" presetID="2" presetClass="entr" presetSubtype="4" fill="hold" grpId="0" nodeType="withEffect">
                                  <p:stCondLst>
                                    <p:cond delay="0"/>
                                  </p:stCondLst>
                                  <p:childTnLst>
                                    <p:set>
                                      <p:cBhvr>
                                        <p:cTn id="297" dur="1" fill="hold">
                                          <p:stCondLst>
                                            <p:cond delay="0"/>
                                          </p:stCondLst>
                                        </p:cTn>
                                        <p:tgtEl>
                                          <p:spTgt spid="3143"/>
                                        </p:tgtEl>
                                        <p:attrNameLst>
                                          <p:attrName>style.visibility</p:attrName>
                                        </p:attrNameLst>
                                      </p:cBhvr>
                                      <p:to>
                                        <p:strVal val="visible"/>
                                      </p:to>
                                    </p:set>
                                    <p:anim calcmode="lin" valueType="num">
                                      <p:cBhvr additive="base">
                                        <p:cTn id="298" dur="1000" fill="hold"/>
                                        <p:tgtEl>
                                          <p:spTgt spid="3143"/>
                                        </p:tgtEl>
                                        <p:attrNameLst>
                                          <p:attrName>ppt_x</p:attrName>
                                        </p:attrNameLst>
                                      </p:cBhvr>
                                      <p:tavLst>
                                        <p:tav tm="0">
                                          <p:val>
                                            <p:strVal val="#ppt_x"/>
                                          </p:val>
                                        </p:tav>
                                        <p:tav tm="100000">
                                          <p:val>
                                            <p:strVal val="#ppt_x"/>
                                          </p:val>
                                        </p:tav>
                                      </p:tavLst>
                                    </p:anim>
                                    <p:anim calcmode="lin" valueType="num">
                                      <p:cBhvr additive="base">
                                        <p:cTn id="299" dur="1000" fill="hold"/>
                                        <p:tgtEl>
                                          <p:spTgt spid="3143"/>
                                        </p:tgtEl>
                                        <p:attrNameLst>
                                          <p:attrName>ppt_y</p:attrName>
                                        </p:attrNameLst>
                                      </p:cBhvr>
                                      <p:tavLst>
                                        <p:tav tm="0">
                                          <p:val>
                                            <p:strVal val="1+#ppt_h/2"/>
                                          </p:val>
                                        </p:tav>
                                        <p:tav tm="100000">
                                          <p:val>
                                            <p:strVal val="#ppt_y"/>
                                          </p:val>
                                        </p:tav>
                                      </p:tavLst>
                                    </p:anim>
                                  </p:childTnLst>
                                </p:cTn>
                              </p:par>
                              <p:par>
                                <p:cTn id="300" presetID="2" presetClass="entr" presetSubtype="4" fill="hold" grpId="0" nodeType="withEffect">
                                  <p:stCondLst>
                                    <p:cond delay="0"/>
                                  </p:stCondLst>
                                  <p:childTnLst>
                                    <p:set>
                                      <p:cBhvr>
                                        <p:cTn id="301" dur="1" fill="hold">
                                          <p:stCondLst>
                                            <p:cond delay="0"/>
                                          </p:stCondLst>
                                        </p:cTn>
                                        <p:tgtEl>
                                          <p:spTgt spid="3144"/>
                                        </p:tgtEl>
                                        <p:attrNameLst>
                                          <p:attrName>style.visibility</p:attrName>
                                        </p:attrNameLst>
                                      </p:cBhvr>
                                      <p:to>
                                        <p:strVal val="visible"/>
                                      </p:to>
                                    </p:set>
                                    <p:anim calcmode="lin" valueType="num">
                                      <p:cBhvr additive="base">
                                        <p:cTn id="302" dur="1000" fill="hold"/>
                                        <p:tgtEl>
                                          <p:spTgt spid="3144"/>
                                        </p:tgtEl>
                                        <p:attrNameLst>
                                          <p:attrName>ppt_x</p:attrName>
                                        </p:attrNameLst>
                                      </p:cBhvr>
                                      <p:tavLst>
                                        <p:tav tm="0">
                                          <p:val>
                                            <p:strVal val="#ppt_x"/>
                                          </p:val>
                                        </p:tav>
                                        <p:tav tm="100000">
                                          <p:val>
                                            <p:strVal val="#ppt_x"/>
                                          </p:val>
                                        </p:tav>
                                      </p:tavLst>
                                    </p:anim>
                                    <p:anim calcmode="lin" valueType="num">
                                      <p:cBhvr additive="base">
                                        <p:cTn id="303" dur="1000" fill="hold"/>
                                        <p:tgtEl>
                                          <p:spTgt spid="3144"/>
                                        </p:tgtEl>
                                        <p:attrNameLst>
                                          <p:attrName>ppt_y</p:attrName>
                                        </p:attrNameLst>
                                      </p:cBhvr>
                                      <p:tavLst>
                                        <p:tav tm="0">
                                          <p:val>
                                            <p:strVal val="1+#ppt_h/2"/>
                                          </p:val>
                                        </p:tav>
                                        <p:tav tm="100000">
                                          <p:val>
                                            <p:strVal val="#ppt_y"/>
                                          </p:val>
                                        </p:tav>
                                      </p:tavLst>
                                    </p:anim>
                                  </p:childTnLst>
                                </p:cTn>
                              </p:par>
                              <p:par>
                                <p:cTn id="304" presetID="2" presetClass="entr" presetSubtype="4" fill="hold" grpId="0" nodeType="withEffect">
                                  <p:stCondLst>
                                    <p:cond delay="0"/>
                                  </p:stCondLst>
                                  <p:childTnLst>
                                    <p:set>
                                      <p:cBhvr>
                                        <p:cTn id="305" dur="1" fill="hold">
                                          <p:stCondLst>
                                            <p:cond delay="0"/>
                                          </p:stCondLst>
                                        </p:cTn>
                                        <p:tgtEl>
                                          <p:spTgt spid="3145"/>
                                        </p:tgtEl>
                                        <p:attrNameLst>
                                          <p:attrName>style.visibility</p:attrName>
                                        </p:attrNameLst>
                                      </p:cBhvr>
                                      <p:to>
                                        <p:strVal val="visible"/>
                                      </p:to>
                                    </p:set>
                                    <p:anim calcmode="lin" valueType="num">
                                      <p:cBhvr additive="base">
                                        <p:cTn id="306" dur="1000" fill="hold"/>
                                        <p:tgtEl>
                                          <p:spTgt spid="3145"/>
                                        </p:tgtEl>
                                        <p:attrNameLst>
                                          <p:attrName>ppt_x</p:attrName>
                                        </p:attrNameLst>
                                      </p:cBhvr>
                                      <p:tavLst>
                                        <p:tav tm="0">
                                          <p:val>
                                            <p:strVal val="#ppt_x"/>
                                          </p:val>
                                        </p:tav>
                                        <p:tav tm="100000">
                                          <p:val>
                                            <p:strVal val="#ppt_x"/>
                                          </p:val>
                                        </p:tav>
                                      </p:tavLst>
                                    </p:anim>
                                    <p:anim calcmode="lin" valueType="num">
                                      <p:cBhvr additive="base">
                                        <p:cTn id="307" dur="1000" fill="hold"/>
                                        <p:tgtEl>
                                          <p:spTgt spid="3145"/>
                                        </p:tgtEl>
                                        <p:attrNameLst>
                                          <p:attrName>ppt_y</p:attrName>
                                        </p:attrNameLst>
                                      </p:cBhvr>
                                      <p:tavLst>
                                        <p:tav tm="0">
                                          <p:val>
                                            <p:strVal val="1+#ppt_h/2"/>
                                          </p:val>
                                        </p:tav>
                                        <p:tav tm="100000">
                                          <p:val>
                                            <p:strVal val="#ppt_y"/>
                                          </p:val>
                                        </p:tav>
                                      </p:tavLst>
                                    </p:anim>
                                  </p:childTnLst>
                                </p:cTn>
                              </p:par>
                              <p:par>
                                <p:cTn id="308" presetID="2" presetClass="entr" presetSubtype="4" fill="hold" grpId="0" nodeType="withEffect">
                                  <p:stCondLst>
                                    <p:cond delay="0"/>
                                  </p:stCondLst>
                                  <p:childTnLst>
                                    <p:set>
                                      <p:cBhvr>
                                        <p:cTn id="309" dur="1" fill="hold">
                                          <p:stCondLst>
                                            <p:cond delay="0"/>
                                          </p:stCondLst>
                                        </p:cTn>
                                        <p:tgtEl>
                                          <p:spTgt spid="3146"/>
                                        </p:tgtEl>
                                        <p:attrNameLst>
                                          <p:attrName>style.visibility</p:attrName>
                                        </p:attrNameLst>
                                      </p:cBhvr>
                                      <p:to>
                                        <p:strVal val="visible"/>
                                      </p:to>
                                    </p:set>
                                    <p:anim calcmode="lin" valueType="num">
                                      <p:cBhvr additive="base">
                                        <p:cTn id="310" dur="1000" fill="hold"/>
                                        <p:tgtEl>
                                          <p:spTgt spid="3146"/>
                                        </p:tgtEl>
                                        <p:attrNameLst>
                                          <p:attrName>ppt_x</p:attrName>
                                        </p:attrNameLst>
                                      </p:cBhvr>
                                      <p:tavLst>
                                        <p:tav tm="0">
                                          <p:val>
                                            <p:strVal val="#ppt_x"/>
                                          </p:val>
                                        </p:tav>
                                        <p:tav tm="100000">
                                          <p:val>
                                            <p:strVal val="#ppt_x"/>
                                          </p:val>
                                        </p:tav>
                                      </p:tavLst>
                                    </p:anim>
                                    <p:anim calcmode="lin" valueType="num">
                                      <p:cBhvr additive="base">
                                        <p:cTn id="311" dur="1000" fill="hold"/>
                                        <p:tgtEl>
                                          <p:spTgt spid="3146"/>
                                        </p:tgtEl>
                                        <p:attrNameLst>
                                          <p:attrName>ppt_y</p:attrName>
                                        </p:attrNameLst>
                                      </p:cBhvr>
                                      <p:tavLst>
                                        <p:tav tm="0">
                                          <p:val>
                                            <p:strVal val="1+#ppt_h/2"/>
                                          </p:val>
                                        </p:tav>
                                        <p:tav tm="100000">
                                          <p:val>
                                            <p:strVal val="#ppt_y"/>
                                          </p:val>
                                        </p:tav>
                                      </p:tavLst>
                                    </p:anim>
                                  </p:childTnLst>
                                </p:cTn>
                              </p:par>
                              <p:par>
                                <p:cTn id="312" presetID="2" presetClass="entr" presetSubtype="4" fill="hold" grpId="0" nodeType="withEffect">
                                  <p:stCondLst>
                                    <p:cond delay="0"/>
                                  </p:stCondLst>
                                  <p:childTnLst>
                                    <p:set>
                                      <p:cBhvr>
                                        <p:cTn id="313" dur="1" fill="hold">
                                          <p:stCondLst>
                                            <p:cond delay="0"/>
                                          </p:stCondLst>
                                        </p:cTn>
                                        <p:tgtEl>
                                          <p:spTgt spid="3147"/>
                                        </p:tgtEl>
                                        <p:attrNameLst>
                                          <p:attrName>style.visibility</p:attrName>
                                        </p:attrNameLst>
                                      </p:cBhvr>
                                      <p:to>
                                        <p:strVal val="visible"/>
                                      </p:to>
                                    </p:set>
                                    <p:anim calcmode="lin" valueType="num">
                                      <p:cBhvr additive="base">
                                        <p:cTn id="314" dur="1000" fill="hold"/>
                                        <p:tgtEl>
                                          <p:spTgt spid="3147"/>
                                        </p:tgtEl>
                                        <p:attrNameLst>
                                          <p:attrName>ppt_x</p:attrName>
                                        </p:attrNameLst>
                                      </p:cBhvr>
                                      <p:tavLst>
                                        <p:tav tm="0">
                                          <p:val>
                                            <p:strVal val="#ppt_x"/>
                                          </p:val>
                                        </p:tav>
                                        <p:tav tm="100000">
                                          <p:val>
                                            <p:strVal val="#ppt_x"/>
                                          </p:val>
                                        </p:tav>
                                      </p:tavLst>
                                    </p:anim>
                                    <p:anim calcmode="lin" valueType="num">
                                      <p:cBhvr additive="base">
                                        <p:cTn id="315" dur="1000" fill="hold"/>
                                        <p:tgtEl>
                                          <p:spTgt spid="3147"/>
                                        </p:tgtEl>
                                        <p:attrNameLst>
                                          <p:attrName>ppt_y</p:attrName>
                                        </p:attrNameLst>
                                      </p:cBhvr>
                                      <p:tavLst>
                                        <p:tav tm="0">
                                          <p:val>
                                            <p:strVal val="1+#ppt_h/2"/>
                                          </p:val>
                                        </p:tav>
                                        <p:tav tm="100000">
                                          <p:val>
                                            <p:strVal val="#ppt_y"/>
                                          </p:val>
                                        </p:tav>
                                      </p:tavLst>
                                    </p:anim>
                                  </p:childTnLst>
                                </p:cTn>
                              </p:par>
                              <p:par>
                                <p:cTn id="316" presetID="2" presetClass="entr" presetSubtype="4" fill="hold" grpId="0" nodeType="withEffect">
                                  <p:stCondLst>
                                    <p:cond delay="0"/>
                                  </p:stCondLst>
                                  <p:childTnLst>
                                    <p:set>
                                      <p:cBhvr>
                                        <p:cTn id="317" dur="1" fill="hold">
                                          <p:stCondLst>
                                            <p:cond delay="0"/>
                                          </p:stCondLst>
                                        </p:cTn>
                                        <p:tgtEl>
                                          <p:spTgt spid="3148"/>
                                        </p:tgtEl>
                                        <p:attrNameLst>
                                          <p:attrName>style.visibility</p:attrName>
                                        </p:attrNameLst>
                                      </p:cBhvr>
                                      <p:to>
                                        <p:strVal val="visible"/>
                                      </p:to>
                                    </p:set>
                                    <p:anim calcmode="lin" valueType="num">
                                      <p:cBhvr additive="base">
                                        <p:cTn id="318" dur="1000" fill="hold"/>
                                        <p:tgtEl>
                                          <p:spTgt spid="3148"/>
                                        </p:tgtEl>
                                        <p:attrNameLst>
                                          <p:attrName>ppt_x</p:attrName>
                                        </p:attrNameLst>
                                      </p:cBhvr>
                                      <p:tavLst>
                                        <p:tav tm="0">
                                          <p:val>
                                            <p:strVal val="#ppt_x"/>
                                          </p:val>
                                        </p:tav>
                                        <p:tav tm="100000">
                                          <p:val>
                                            <p:strVal val="#ppt_x"/>
                                          </p:val>
                                        </p:tav>
                                      </p:tavLst>
                                    </p:anim>
                                    <p:anim calcmode="lin" valueType="num">
                                      <p:cBhvr additive="base">
                                        <p:cTn id="319" dur="1000" fill="hold"/>
                                        <p:tgtEl>
                                          <p:spTgt spid="3148"/>
                                        </p:tgtEl>
                                        <p:attrNameLst>
                                          <p:attrName>ppt_y</p:attrName>
                                        </p:attrNameLst>
                                      </p:cBhvr>
                                      <p:tavLst>
                                        <p:tav tm="0">
                                          <p:val>
                                            <p:strVal val="1+#ppt_h/2"/>
                                          </p:val>
                                        </p:tav>
                                        <p:tav tm="100000">
                                          <p:val>
                                            <p:strVal val="#ppt_y"/>
                                          </p:val>
                                        </p:tav>
                                      </p:tavLst>
                                    </p:anim>
                                  </p:childTnLst>
                                </p:cTn>
                              </p:par>
                              <p:par>
                                <p:cTn id="320" presetID="2" presetClass="entr" presetSubtype="4" fill="hold" grpId="0" nodeType="withEffect">
                                  <p:stCondLst>
                                    <p:cond delay="0"/>
                                  </p:stCondLst>
                                  <p:childTnLst>
                                    <p:set>
                                      <p:cBhvr>
                                        <p:cTn id="321" dur="1" fill="hold">
                                          <p:stCondLst>
                                            <p:cond delay="0"/>
                                          </p:stCondLst>
                                        </p:cTn>
                                        <p:tgtEl>
                                          <p:spTgt spid="3149"/>
                                        </p:tgtEl>
                                        <p:attrNameLst>
                                          <p:attrName>style.visibility</p:attrName>
                                        </p:attrNameLst>
                                      </p:cBhvr>
                                      <p:to>
                                        <p:strVal val="visible"/>
                                      </p:to>
                                    </p:set>
                                    <p:anim calcmode="lin" valueType="num">
                                      <p:cBhvr additive="base">
                                        <p:cTn id="322" dur="1000" fill="hold"/>
                                        <p:tgtEl>
                                          <p:spTgt spid="3149"/>
                                        </p:tgtEl>
                                        <p:attrNameLst>
                                          <p:attrName>ppt_x</p:attrName>
                                        </p:attrNameLst>
                                      </p:cBhvr>
                                      <p:tavLst>
                                        <p:tav tm="0">
                                          <p:val>
                                            <p:strVal val="#ppt_x"/>
                                          </p:val>
                                        </p:tav>
                                        <p:tav tm="100000">
                                          <p:val>
                                            <p:strVal val="#ppt_x"/>
                                          </p:val>
                                        </p:tav>
                                      </p:tavLst>
                                    </p:anim>
                                    <p:anim calcmode="lin" valueType="num">
                                      <p:cBhvr additive="base">
                                        <p:cTn id="323" dur="1000" fill="hold"/>
                                        <p:tgtEl>
                                          <p:spTgt spid="3149"/>
                                        </p:tgtEl>
                                        <p:attrNameLst>
                                          <p:attrName>ppt_y</p:attrName>
                                        </p:attrNameLst>
                                      </p:cBhvr>
                                      <p:tavLst>
                                        <p:tav tm="0">
                                          <p:val>
                                            <p:strVal val="1+#ppt_h/2"/>
                                          </p:val>
                                        </p:tav>
                                        <p:tav tm="100000">
                                          <p:val>
                                            <p:strVal val="#ppt_y"/>
                                          </p:val>
                                        </p:tav>
                                      </p:tavLst>
                                    </p:anim>
                                  </p:childTnLst>
                                </p:cTn>
                              </p:par>
                              <p:par>
                                <p:cTn id="324" presetID="2" presetClass="entr" presetSubtype="4" fill="hold" grpId="0" nodeType="withEffect">
                                  <p:stCondLst>
                                    <p:cond delay="0"/>
                                  </p:stCondLst>
                                  <p:childTnLst>
                                    <p:set>
                                      <p:cBhvr>
                                        <p:cTn id="325" dur="1" fill="hold">
                                          <p:stCondLst>
                                            <p:cond delay="0"/>
                                          </p:stCondLst>
                                        </p:cTn>
                                        <p:tgtEl>
                                          <p:spTgt spid="3150"/>
                                        </p:tgtEl>
                                        <p:attrNameLst>
                                          <p:attrName>style.visibility</p:attrName>
                                        </p:attrNameLst>
                                      </p:cBhvr>
                                      <p:to>
                                        <p:strVal val="visible"/>
                                      </p:to>
                                    </p:set>
                                    <p:anim calcmode="lin" valueType="num">
                                      <p:cBhvr additive="base">
                                        <p:cTn id="326" dur="1000" fill="hold"/>
                                        <p:tgtEl>
                                          <p:spTgt spid="3150"/>
                                        </p:tgtEl>
                                        <p:attrNameLst>
                                          <p:attrName>ppt_x</p:attrName>
                                        </p:attrNameLst>
                                      </p:cBhvr>
                                      <p:tavLst>
                                        <p:tav tm="0">
                                          <p:val>
                                            <p:strVal val="#ppt_x"/>
                                          </p:val>
                                        </p:tav>
                                        <p:tav tm="100000">
                                          <p:val>
                                            <p:strVal val="#ppt_x"/>
                                          </p:val>
                                        </p:tav>
                                      </p:tavLst>
                                    </p:anim>
                                    <p:anim calcmode="lin" valueType="num">
                                      <p:cBhvr additive="base">
                                        <p:cTn id="327" dur="1000" fill="hold"/>
                                        <p:tgtEl>
                                          <p:spTgt spid="3150"/>
                                        </p:tgtEl>
                                        <p:attrNameLst>
                                          <p:attrName>ppt_y</p:attrName>
                                        </p:attrNameLst>
                                      </p:cBhvr>
                                      <p:tavLst>
                                        <p:tav tm="0">
                                          <p:val>
                                            <p:strVal val="1+#ppt_h/2"/>
                                          </p:val>
                                        </p:tav>
                                        <p:tav tm="100000">
                                          <p:val>
                                            <p:strVal val="#ppt_y"/>
                                          </p:val>
                                        </p:tav>
                                      </p:tavLst>
                                    </p:anim>
                                  </p:childTnLst>
                                </p:cTn>
                              </p:par>
                              <p:par>
                                <p:cTn id="328" presetID="2" presetClass="entr" presetSubtype="4" fill="hold" grpId="0" nodeType="withEffect">
                                  <p:stCondLst>
                                    <p:cond delay="0"/>
                                  </p:stCondLst>
                                  <p:childTnLst>
                                    <p:set>
                                      <p:cBhvr>
                                        <p:cTn id="329" dur="1" fill="hold">
                                          <p:stCondLst>
                                            <p:cond delay="0"/>
                                          </p:stCondLst>
                                        </p:cTn>
                                        <p:tgtEl>
                                          <p:spTgt spid="3151"/>
                                        </p:tgtEl>
                                        <p:attrNameLst>
                                          <p:attrName>style.visibility</p:attrName>
                                        </p:attrNameLst>
                                      </p:cBhvr>
                                      <p:to>
                                        <p:strVal val="visible"/>
                                      </p:to>
                                    </p:set>
                                    <p:anim calcmode="lin" valueType="num">
                                      <p:cBhvr additive="base">
                                        <p:cTn id="330" dur="1000" fill="hold"/>
                                        <p:tgtEl>
                                          <p:spTgt spid="3151"/>
                                        </p:tgtEl>
                                        <p:attrNameLst>
                                          <p:attrName>ppt_x</p:attrName>
                                        </p:attrNameLst>
                                      </p:cBhvr>
                                      <p:tavLst>
                                        <p:tav tm="0">
                                          <p:val>
                                            <p:strVal val="#ppt_x"/>
                                          </p:val>
                                        </p:tav>
                                        <p:tav tm="100000">
                                          <p:val>
                                            <p:strVal val="#ppt_x"/>
                                          </p:val>
                                        </p:tav>
                                      </p:tavLst>
                                    </p:anim>
                                    <p:anim calcmode="lin" valueType="num">
                                      <p:cBhvr additive="base">
                                        <p:cTn id="331" dur="1000" fill="hold"/>
                                        <p:tgtEl>
                                          <p:spTgt spid="3151"/>
                                        </p:tgtEl>
                                        <p:attrNameLst>
                                          <p:attrName>ppt_y</p:attrName>
                                        </p:attrNameLst>
                                      </p:cBhvr>
                                      <p:tavLst>
                                        <p:tav tm="0">
                                          <p:val>
                                            <p:strVal val="1+#ppt_h/2"/>
                                          </p:val>
                                        </p:tav>
                                        <p:tav tm="100000">
                                          <p:val>
                                            <p:strVal val="#ppt_y"/>
                                          </p:val>
                                        </p:tav>
                                      </p:tavLst>
                                    </p:anim>
                                  </p:childTnLst>
                                </p:cTn>
                              </p:par>
                              <p:par>
                                <p:cTn id="332" presetID="2" presetClass="entr" presetSubtype="4" fill="hold" grpId="0" nodeType="withEffect">
                                  <p:stCondLst>
                                    <p:cond delay="0"/>
                                  </p:stCondLst>
                                  <p:childTnLst>
                                    <p:set>
                                      <p:cBhvr>
                                        <p:cTn id="333" dur="1" fill="hold">
                                          <p:stCondLst>
                                            <p:cond delay="0"/>
                                          </p:stCondLst>
                                        </p:cTn>
                                        <p:tgtEl>
                                          <p:spTgt spid="3152"/>
                                        </p:tgtEl>
                                        <p:attrNameLst>
                                          <p:attrName>style.visibility</p:attrName>
                                        </p:attrNameLst>
                                      </p:cBhvr>
                                      <p:to>
                                        <p:strVal val="visible"/>
                                      </p:to>
                                    </p:set>
                                    <p:anim calcmode="lin" valueType="num">
                                      <p:cBhvr additive="base">
                                        <p:cTn id="334" dur="1000" fill="hold"/>
                                        <p:tgtEl>
                                          <p:spTgt spid="3152"/>
                                        </p:tgtEl>
                                        <p:attrNameLst>
                                          <p:attrName>ppt_x</p:attrName>
                                        </p:attrNameLst>
                                      </p:cBhvr>
                                      <p:tavLst>
                                        <p:tav tm="0">
                                          <p:val>
                                            <p:strVal val="#ppt_x"/>
                                          </p:val>
                                        </p:tav>
                                        <p:tav tm="100000">
                                          <p:val>
                                            <p:strVal val="#ppt_x"/>
                                          </p:val>
                                        </p:tav>
                                      </p:tavLst>
                                    </p:anim>
                                    <p:anim calcmode="lin" valueType="num">
                                      <p:cBhvr additive="base">
                                        <p:cTn id="335" dur="1000" fill="hold"/>
                                        <p:tgtEl>
                                          <p:spTgt spid="3152"/>
                                        </p:tgtEl>
                                        <p:attrNameLst>
                                          <p:attrName>ppt_y</p:attrName>
                                        </p:attrNameLst>
                                      </p:cBhvr>
                                      <p:tavLst>
                                        <p:tav tm="0">
                                          <p:val>
                                            <p:strVal val="1+#ppt_h/2"/>
                                          </p:val>
                                        </p:tav>
                                        <p:tav tm="100000">
                                          <p:val>
                                            <p:strVal val="#ppt_y"/>
                                          </p:val>
                                        </p:tav>
                                      </p:tavLst>
                                    </p:anim>
                                  </p:childTnLst>
                                </p:cTn>
                              </p:par>
                              <p:par>
                                <p:cTn id="336" presetID="2" presetClass="entr" presetSubtype="4" fill="hold" grpId="0" nodeType="withEffect">
                                  <p:stCondLst>
                                    <p:cond delay="0"/>
                                  </p:stCondLst>
                                  <p:childTnLst>
                                    <p:set>
                                      <p:cBhvr>
                                        <p:cTn id="337" dur="1" fill="hold">
                                          <p:stCondLst>
                                            <p:cond delay="0"/>
                                          </p:stCondLst>
                                        </p:cTn>
                                        <p:tgtEl>
                                          <p:spTgt spid="3153"/>
                                        </p:tgtEl>
                                        <p:attrNameLst>
                                          <p:attrName>style.visibility</p:attrName>
                                        </p:attrNameLst>
                                      </p:cBhvr>
                                      <p:to>
                                        <p:strVal val="visible"/>
                                      </p:to>
                                    </p:set>
                                    <p:anim calcmode="lin" valueType="num">
                                      <p:cBhvr additive="base">
                                        <p:cTn id="338" dur="1000" fill="hold"/>
                                        <p:tgtEl>
                                          <p:spTgt spid="3153"/>
                                        </p:tgtEl>
                                        <p:attrNameLst>
                                          <p:attrName>ppt_x</p:attrName>
                                        </p:attrNameLst>
                                      </p:cBhvr>
                                      <p:tavLst>
                                        <p:tav tm="0">
                                          <p:val>
                                            <p:strVal val="#ppt_x"/>
                                          </p:val>
                                        </p:tav>
                                        <p:tav tm="100000">
                                          <p:val>
                                            <p:strVal val="#ppt_x"/>
                                          </p:val>
                                        </p:tav>
                                      </p:tavLst>
                                    </p:anim>
                                    <p:anim calcmode="lin" valueType="num">
                                      <p:cBhvr additive="base">
                                        <p:cTn id="339" dur="1000" fill="hold"/>
                                        <p:tgtEl>
                                          <p:spTgt spid="3153"/>
                                        </p:tgtEl>
                                        <p:attrNameLst>
                                          <p:attrName>ppt_y</p:attrName>
                                        </p:attrNameLst>
                                      </p:cBhvr>
                                      <p:tavLst>
                                        <p:tav tm="0">
                                          <p:val>
                                            <p:strVal val="1+#ppt_h/2"/>
                                          </p:val>
                                        </p:tav>
                                        <p:tav tm="100000">
                                          <p:val>
                                            <p:strVal val="#ppt_y"/>
                                          </p:val>
                                        </p:tav>
                                      </p:tavLst>
                                    </p:anim>
                                  </p:childTnLst>
                                </p:cTn>
                              </p:par>
                              <p:par>
                                <p:cTn id="340" presetID="2" presetClass="entr" presetSubtype="4" fill="hold" grpId="0" nodeType="withEffect">
                                  <p:stCondLst>
                                    <p:cond delay="0"/>
                                  </p:stCondLst>
                                  <p:childTnLst>
                                    <p:set>
                                      <p:cBhvr>
                                        <p:cTn id="341" dur="1" fill="hold">
                                          <p:stCondLst>
                                            <p:cond delay="0"/>
                                          </p:stCondLst>
                                        </p:cTn>
                                        <p:tgtEl>
                                          <p:spTgt spid="3154"/>
                                        </p:tgtEl>
                                        <p:attrNameLst>
                                          <p:attrName>style.visibility</p:attrName>
                                        </p:attrNameLst>
                                      </p:cBhvr>
                                      <p:to>
                                        <p:strVal val="visible"/>
                                      </p:to>
                                    </p:set>
                                    <p:anim calcmode="lin" valueType="num">
                                      <p:cBhvr additive="base">
                                        <p:cTn id="342" dur="1000" fill="hold"/>
                                        <p:tgtEl>
                                          <p:spTgt spid="3154"/>
                                        </p:tgtEl>
                                        <p:attrNameLst>
                                          <p:attrName>ppt_x</p:attrName>
                                        </p:attrNameLst>
                                      </p:cBhvr>
                                      <p:tavLst>
                                        <p:tav tm="0">
                                          <p:val>
                                            <p:strVal val="#ppt_x"/>
                                          </p:val>
                                        </p:tav>
                                        <p:tav tm="100000">
                                          <p:val>
                                            <p:strVal val="#ppt_x"/>
                                          </p:val>
                                        </p:tav>
                                      </p:tavLst>
                                    </p:anim>
                                    <p:anim calcmode="lin" valueType="num">
                                      <p:cBhvr additive="base">
                                        <p:cTn id="343" dur="1000" fill="hold"/>
                                        <p:tgtEl>
                                          <p:spTgt spid="3154"/>
                                        </p:tgtEl>
                                        <p:attrNameLst>
                                          <p:attrName>ppt_y</p:attrName>
                                        </p:attrNameLst>
                                      </p:cBhvr>
                                      <p:tavLst>
                                        <p:tav tm="0">
                                          <p:val>
                                            <p:strVal val="1+#ppt_h/2"/>
                                          </p:val>
                                        </p:tav>
                                        <p:tav tm="100000">
                                          <p:val>
                                            <p:strVal val="#ppt_y"/>
                                          </p:val>
                                        </p:tav>
                                      </p:tavLst>
                                    </p:anim>
                                  </p:childTnLst>
                                </p:cTn>
                              </p:par>
                              <p:par>
                                <p:cTn id="344" presetID="2" presetClass="entr" presetSubtype="4" fill="hold" grpId="0" nodeType="withEffect">
                                  <p:stCondLst>
                                    <p:cond delay="0"/>
                                  </p:stCondLst>
                                  <p:childTnLst>
                                    <p:set>
                                      <p:cBhvr>
                                        <p:cTn id="345" dur="1" fill="hold">
                                          <p:stCondLst>
                                            <p:cond delay="0"/>
                                          </p:stCondLst>
                                        </p:cTn>
                                        <p:tgtEl>
                                          <p:spTgt spid="3155"/>
                                        </p:tgtEl>
                                        <p:attrNameLst>
                                          <p:attrName>style.visibility</p:attrName>
                                        </p:attrNameLst>
                                      </p:cBhvr>
                                      <p:to>
                                        <p:strVal val="visible"/>
                                      </p:to>
                                    </p:set>
                                    <p:anim calcmode="lin" valueType="num">
                                      <p:cBhvr additive="base">
                                        <p:cTn id="346" dur="1000" fill="hold"/>
                                        <p:tgtEl>
                                          <p:spTgt spid="3155"/>
                                        </p:tgtEl>
                                        <p:attrNameLst>
                                          <p:attrName>ppt_x</p:attrName>
                                        </p:attrNameLst>
                                      </p:cBhvr>
                                      <p:tavLst>
                                        <p:tav tm="0">
                                          <p:val>
                                            <p:strVal val="#ppt_x"/>
                                          </p:val>
                                        </p:tav>
                                        <p:tav tm="100000">
                                          <p:val>
                                            <p:strVal val="#ppt_x"/>
                                          </p:val>
                                        </p:tav>
                                      </p:tavLst>
                                    </p:anim>
                                    <p:anim calcmode="lin" valueType="num">
                                      <p:cBhvr additive="base">
                                        <p:cTn id="347" dur="1000" fill="hold"/>
                                        <p:tgtEl>
                                          <p:spTgt spid="3155"/>
                                        </p:tgtEl>
                                        <p:attrNameLst>
                                          <p:attrName>ppt_y</p:attrName>
                                        </p:attrNameLst>
                                      </p:cBhvr>
                                      <p:tavLst>
                                        <p:tav tm="0">
                                          <p:val>
                                            <p:strVal val="1+#ppt_h/2"/>
                                          </p:val>
                                        </p:tav>
                                        <p:tav tm="100000">
                                          <p:val>
                                            <p:strVal val="#ppt_y"/>
                                          </p:val>
                                        </p:tav>
                                      </p:tavLst>
                                    </p:anim>
                                  </p:childTnLst>
                                </p:cTn>
                              </p:par>
                              <p:par>
                                <p:cTn id="348" presetID="2" presetClass="entr" presetSubtype="4" fill="hold" grpId="0" nodeType="withEffect">
                                  <p:stCondLst>
                                    <p:cond delay="0"/>
                                  </p:stCondLst>
                                  <p:childTnLst>
                                    <p:set>
                                      <p:cBhvr>
                                        <p:cTn id="349" dur="1" fill="hold">
                                          <p:stCondLst>
                                            <p:cond delay="0"/>
                                          </p:stCondLst>
                                        </p:cTn>
                                        <p:tgtEl>
                                          <p:spTgt spid="3156"/>
                                        </p:tgtEl>
                                        <p:attrNameLst>
                                          <p:attrName>style.visibility</p:attrName>
                                        </p:attrNameLst>
                                      </p:cBhvr>
                                      <p:to>
                                        <p:strVal val="visible"/>
                                      </p:to>
                                    </p:set>
                                    <p:anim calcmode="lin" valueType="num">
                                      <p:cBhvr additive="base">
                                        <p:cTn id="350" dur="1000" fill="hold"/>
                                        <p:tgtEl>
                                          <p:spTgt spid="3156"/>
                                        </p:tgtEl>
                                        <p:attrNameLst>
                                          <p:attrName>ppt_x</p:attrName>
                                        </p:attrNameLst>
                                      </p:cBhvr>
                                      <p:tavLst>
                                        <p:tav tm="0">
                                          <p:val>
                                            <p:strVal val="#ppt_x"/>
                                          </p:val>
                                        </p:tav>
                                        <p:tav tm="100000">
                                          <p:val>
                                            <p:strVal val="#ppt_x"/>
                                          </p:val>
                                        </p:tav>
                                      </p:tavLst>
                                    </p:anim>
                                    <p:anim calcmode="lin" valueType="num">
                                      <p:cBhvr additive="base">
                                        <p:cTn id="351" dur="1000" fill="hold"/>
                                        <p:tgtEl>
                                          <p:spTgt spid="3156"/>
                                        </p:tgtEl>
                                        <p:attrNameLst>
                                          <p:attrName>ppt_y</p:attrName>
                                        </p:attrNameLst>
                                      </p:cBhvr>
                                      <p:tavLst>
                                        <p:tav tm="0">
                                          <p:val>
                                            <p:strVal val="1+#ppt_h/2"/>
                                          </p:val>
                                        </p:tav>
                                        <p:tav tm="100000">
                                          <p:val>
                                            <p:strVal val="#ppt_y"/>
                                          </p:val>
                                        </p:tav>
                                      </p:tavLst>
                                    </p:anim>
                                  </p:childTnLst>
                                </p:cTn>
                              </p:par>
                              <p:par>
                                <p:cTn id="352" presetID="2" presetClass="entr" presetSubtype="4" fill="hold" grpId="0" nodeType="withEffect">
                                  <p:stCondLst>
                                    <p:cond delay="0"/>
                                  </p:stCondLst>
                                  <p:childTnLst>
                                    <p:set>
                                      <p:cBhvr>
                                        <p:cTn id="353" dur="1" fill="hold">
                                          <p:stCondLst>
                                            <p:cond delay="0"/>
                                          </p:stCondLst>
                                        </p:cTn>
                                        <p:tgtEl>
                                          <p:spTgt spid="3157"/>
                                        </p:tgtEl>
                                        <p:attrNameLst>
                                          <p:attrName>style.visibility</p:attrName>
                                        </p:attrNameLst>
                                      </p:cBhvr>
                                      <p:to>
                                        <p:strVal val="visible"/>
                                      </p:to>
                                    </p:set>
                                    <p:anim calcmode="lin" valueType="num">
                                      <p:cBhvr additive="base">
                                        <p:cTn id="354" dur="1000" fill="hold"/>
                                        <p:tgtEl>
                                          <p:spTgt spid="3157"/>
                                        </p:tgtEl>
                                        <p:attrNameLst>
                                          <p:attrName>ppt_x</p:attrName>
                                        </p:attrNameLst>
                                      </p:cBhvr>
                                      <p:tavLst>
                                        <p:tav tm="0">
                                          <p:val>
                                            <p:strVal val="#ppt_x"/>
                                          </p:val>
                                        </p:tav>
                                        <p:tav tm="100000">
                                          <p:val>
                                            <p:strVal val="#ppt_x"/>
                                          </p:val>
                                        </p:tav>
                                      </p:tavLst>
                                    </p:anim>
                                    <p:anim calcmode="lin" valueType="num">
                                      <p:cBhvr additive="base">
                                        <p:cTn id="355" dur="1000" fill="hold"/>
                                        <p:tgtEl>
                                          <p:spTgt spid="3157"/>
                                        </p:tgtEl>
                                        <p:attrNameLst>
                                          <p:attrName>ppt_y</p:attrName>
                                        </p:attrNameLst>
                                      </p:cBhvr>
                                      <p:tavLst>
                                        <p:tav tm="0">
                                          <p:val>
                                            <p:strVal val="1+#ppt_h/2"/>
                                          </p:val>
                                        </p:tav>
                                        <p:tav tm="100000">
                                          <p:val>
                                            <p:strVal val="#ppt_y"/>
                                          </p:val>
                                        </p:tav>
                                      </p:tavLst>
                                    </p:anim>
                                  </p:childTnLst>
                                </p:cTn>
                              </p:par>
                            </p:childTnLst>
                          </p:cTn>
                        </p:par>
                        <p:par>
                          <p:cTn id="356" fill="hold">
                            <p:stCondLst>
                              <p:cond delay="4250"/>
                            </p:stCondLst>
                            <p:childTnLst>
                              <p:par>
                                <p:cTn id="357" presetID="42" presetClass="entr" presetSubtype="0" fill="hold" nodeType="afterEffect">
                                  <p:stCondLst>
                                    <p:cond delay="0"/>
                                  </p:stCondLst>
                                  <p:childTnLst>
                                    <p:set>
                                      <p:cBhvr>
                                        <p:cTn id="358" dur="1" fill="hold">
                                          <p:stCondLst>
                                            <p:cond delay="0"/>
                                          </p:stCondLst>
                                        </p:cTn>
                                        <p:tgtEl>
                                          <p:spTgt spid="149"/>
                                        </p:tgtEl>
                                        <p:attrNameLst>
                                          <p:attrName>style.visibility</p:attrName>
                                        </p:attrNameLst>
                                      </p:cBhvr>
                                      <p:to>
                                        <p:strVal val="visible"/>
                                      </p:to>
                                    </p:set>
                                    <p:animEffect transition="in" filter="fade">
                                      <p:cBhvr>
                                        <p:cTn id="359" dur="1000"/>
                                        <p:tgtEl>
                                          <p:spTgt spid="149"/>
                                        </p:tgtEl>
                                      </p:cBhvr>
                                    </p:animEffect>
                                    <p:anim calcmode="lin" valueType="num">
                                      <p:cBhvr>
                                        <p:cTn id="360" dur="1000" fill="hold"/>
                                        <p:tgtEl>
                                          <p:spTgt spid="149"/>
                                        </p:tgtEl>
                                        <p:attrNameLst>
                                          <p:attrName>ppt_x</p:attrName>
                                        </p:attrNameLst>
                                      </p:cBhvr>
                                      <p:tavLst>
                                        <p:tav tm="0">
                                          <p:val>
                                            <p:strVal val="#ppt_x"/>
                                          </p:val>
                                        </p:tav>
                                        <p:tav tm="100000">
                                          <p:val>
                                            <p:strVal val="#ppt_x"/>
                                          </p:val>
                                        </p:tav>
                                      </p:tavLst>
                                    </p:anim>
                                    <p:anim calcmode="lin" valueType="num">
                                      <p:cBhvr>
                                        <p:cTn id="361" dur="1000" fill="hold"/>
                                        <p:tgtEl>
                                          <p:spTgt spid="149"/>
                                        </p:tgtEl>
                                        <p:attrNameLst>
                                          <p:attrName>ppt_y</p:attrName>
                                        </p:attrNameLst>
                                      </p:cBhvr>
                                      <p:tavLst>
                                        <p:tav tm="0">
                                          <p:val>
                                            <p:strVal val="#ppt_y+.1"/>
                                          </p:val>
                                        </p:tav>
                                        <p:tav tm="100000">
                                          <p:val>
                                            <p:strVal val="#ppt_y"/>
                                          </p:val>
                                        </p:tav>
                                      </p:tavLst>
                                    </p:anim>
                                  </p:childTnLst>
                                </p:cTn>
                              </p:par>
                            </p:childTnLst>
                          </p:cTn>
                        </p:par>
                        <p:par>
                          <p:cTn id="362" fill="hold">
                            <p:stCondLst>
                              <p:cond delay="5250"/>
                            </p:stCondLst>
                            <p:childTnLst>
                              <p:par>
                                <p:cTn id="363" presetID="22" presetClass="entr" presetSubtype="8" fill="hold" nodeType="afterEffect">
                                  <p:stCondLst>
                                    <p:cond delay="0"/>
                                  </p:stCondLst>
                                  <p:childTnLst>
                                    <p:set>
                                      <p:cBhvr>
                                        <p:cTn id="364" dur="1" fill="hold">
                                          <p:stCondLst>
                                            <p:cond delay="0"/>
                                          </p:stCondLst>
                                        </p:cTn>
                                        <p:tgtEl>
                                          <p:spTgt spid="165"/>
                                        </p:tgtEl>
                                        <p:attrNameLst>
                                          <p:attrName>style.visibility</p:attrName>
                                        </p:attrNameLst>
                                      </p:cBhvr>
                                      <p:to>
                                        <p:strVal val="visible"/>
                                      </p:to>
                                    </p:set>
                                    <p:animEffect transition="in" filter="wipe(left)">
                                      <p:cBhvr>
                                        <p:cTn id="365" dur="500"/>
                                        <p:tgtEl>
                                          <p:spTgt spid="165"/>
                                        </p:tgtEl>
                                      </p:cBhvr>
                                    </p:animEffect>
                                  </p:childTnLst>
                                </p:cTn>
                              </p:par>
                            </p:childTnLst>
                          </p:cTn>
                        </p:par>
                        <p:par>
                          <p:cTn id="366" fill="hold">
                            <p:stCondLst>
                              <p:cond delay="5750"/>
                            </p:stCondLst>
                            <p:childTnLst>
                              <p:par>
                                <p:cTn id="367" presetID="42" presetClass="entr" presetSubtype="0" fill="hold" nodeType="afterEffect">
                                  <p:stCondLst>
                                    <p:cond delay="0"/>
                                  </p:stCondLst>
                                  <p:childTnLst>
                                    <p:set>
                                      <p:cBhvr>
                                        <p:cTn id="368" dur="1" fill="hold">
                                          <p:stCondLst>
                                            <p:cond delay="0"/>
                                          </p:stCondLst>
                                        </p:cTn>
                                        <p:tgtEl>
                                          <p:spTgt spid="154"/>
                                        </p:tgtEl>
                                        <p:attrNameLst>
                                          <p:attrName>style.visibility</p:attrName>
                                        </p:attrNameLst>
                                      </p:cBhvr>
                                      <p:to>
                                        <p:strVal val="visible"/>
                                      </p:to>
                                    </p:set>
                                    <p:animEffect transition="in" filter="fade">
                                      <p:cBhvr>
                                        <p:cTn id="369" dur="1000"/>
                                        <p:tgtEl>
                                          <p:spTgt spid="154"/>
                                        </p:tgtEl>
                                      </p:cBhvr>
                                    </p:animEffect>
                                    <p:anim calcmode="lin" valueType="num">
                                      <p:cBhvr>
                                        <p:cTn id="370" dur="1000" fill="hold"/>
                                        <p:tgtEl>
                                          <p:spTgt spid="154"/>
                                        </p:tgtEl>
                                        <p:attrNameLst>
                                          <p:attrName>ppt_x</p:attrName>
                                        </p:attrNameLst>
                                      </p:cBhvr>
                                      <p:tavLst>
                                        <p:tav tm="0">
                                          <p:val>
                                            <p:strVal val="#ppt_x"/>
                                          </p:val>
                                        </p:tav>
                                        <p:tav tm="100000">
                                          <p:val>
                                            <p:strVal val="#ppt_x"/>
                                          </p:val>
                                        </p:tav>
                                      </p:tavLst>
                                    </p:anim>
                                    <p:anim calcmode="lin" valueType="num">
                                      <p:cBhvr>
                                        <p:cTn id="371" dur="1000" fill="hold"/>
                                        <p:tgtEl>
                                          <p:spTgt spid="154"/>
                                        </p:tgtEl>
                                        <p:attrNameLst>
                                          <p:attrName>ppt_y</p:attrName>
                                        </p:attrNameLst>
                                      </p:cBhvr>
                                      <p:tavLst>
                                        <p:tav tm="0">
                                          <p:val>
                                            <p:strVal val="#ppt_y+.1"/>
                                          </p:val>
                                        </p:tav>
                                        <p:tav tm="100000">
                                          <p:val>
                                            <p:strVal val="#ppt_y"/>
                                          </p:val>
                                        </p:tav>
                                      </p:tavLst>
                                    </p:anim>
                                  </p:childTnLst>
                                </p:cTn>
                              </p:par>
                            </p:childTnLst>
                          </p:cTn>
                        </p:par>
                        <p:par>
                          <p:cTn id="372" fill="hold">
                            <p:stCondLst>
                              <p:cond delay="6750"/>
                            </p:stCondLst>
                            <p:childTnLst>
                              <p:par>
                                <p:cTn id="373" presetID="22" presetClass="entr" presetSubtype="8" fill="hold" nodeType="afterEffect">
                                  <p:stCondLst>
                                    <p:cond delay="0"/>
                                  </p:stCondLst>
                                  <p:childTnLst>
                                    <p:set>
                                      <p:cBhvr>
                                        <p:cTn id="374" dur="1" fill="hold">
                                          <p:stCondLst>
                                            <p:cond delay="0"/>
                                          </p:stCondLst>
                                        </p:cTn>
                                        <p:tgtEl>
                                          <p:spTgt spid="178"/>
                                        </p:tgtEl>
                                        <p:attrNameLst>
                                          <p:attrName>style.visibility</p:attrName>
                                        </p:attrNameLst>
                                      </p:cBhvr>
                                      <p:to>
                                        <p:strVal val="visible"/>
                                      </p:to>
                                    </p:set>
                                    <p:animEffect transition="in" filter="wipe(left)">
                                      <p:cBhvr>
                                        <p:cTn id="375" dur="500"/>
                                        <p:tgtEl>
                                          <p:spTgt spid="1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7" grpId="0" animBg="1"/>
      <p:bldP spid="3078" grpId="0" animBg="1"/>
      <p:bldP spid="3079" grpId="0" animBg="1"/>
      <p:bldP spid="3080" grpId="0" animBg="1"/>
      <p:bldP spid="3081" grpId="0" animBg="1"/>
      <p:bldP spid="3082" grpId="0" animBg="1"/>
      <p:bldP spid="3083" grpId="0" animBg="1"/>
      <p:bldP spid="3084" grpId="0" animBg="1"/>
      <p:bldP spid="3085" grpId="0" animBg="1"/>
      <p:bldP spid="3086" grpId="0" animBg="1"/>
      <p:bldP spid="3087" grpId="0" animBg="1"/>
      <p:bldP spid="3088" grpId="0" animBg="1"/>
      <p:bldP spid="3089" grpId="0" animBg="1"/>
      <p:bldP spid="3090" grpId="0" animBg="1"/>
      <p:bldP spid="3091" grpId="0" animBg="1"/>
      <p:bldP spid="3092" grpId="0" animBg="1"/>
      <p:bldP spid="3093" grpId="0" animBg="1"/>
      <p:bldP spid="3094" grpId="0" animBg="1"/>
      <p:bldP spid="3095" grpId="0" animBg="1"/>
      <p:bldP spid="3096" grpId="0" animBg="1"/>
      <p:bldP spid="3097" grpId="0" animBg="1"/>
      <p:bldP spid="3098" grpId="0" animBg="1"/>
      <p:bldP spid="3099" grpId="0" animBg="1"/>
      <p:bldP spid="3100" grpId="0" animBg="1"/>
      <p:bldP spid="3101" grpId="0" animBg="1"/>
      <p:bldP spid="3102" grpId="0" animBg="1"/>
      <p:bldP spid="3103" grpId="0" animBg="1"/>
      <p:bldP spid="3104" grpId="0" animBg="1"/>
      <p:bldP spid="3105" grpId="0" animBg="1"/>
      <p:bldP spid="3106" grpId="0" animBg="1"/>
      <p:bldP spid="3107" grpId="0" animBg="1"/>
      <p:bldP spid="3108" grpId="0" animBg="1"/>
      <p:bldP spid="3109" grpId="0" animBg="1"/>
      <p:bldP spid="3110" grpId="0" animBg="1"/>
      <p:bldP spid="3111" grpId="0" animBg="1"/>
      <p:bldP spid="3112" grpId="0" animBg="1"/>
      <p:bldP spid="3113" grpId="0" animBg="1"/>
      <p:bldP spid="3114" grpId="0" animBg="1"/>
      <p:bldP spid="3115" grpId="0" animBg="1"/>
      <p:bldP spid="3116" grpId="0" animBg="1"/>
      <p:bldP spid="3117" grpId="0" animBg="1"/>
      <p:bldP spid="3118" grpId="0" animBg="1"/>
      <p:bldP spid="3119" grpId="0" animBg="1"/>
      <p:bldP spid="3120" grpId="0" animBg="1"/>
      <p:bldP spid="3121" grpId="0" animBg="1"/>
      <p:bldP spid="3122" grpId="0" animBg="1"/>
      <p:bldP spid="3123" grpId="0" animBg="1"/>
      <p:bldP spid="3124" grpId="0" animBg="1"/>
      <p:bldP spid="3125" grpId="0" animBg="1"/>
      <p:bldP spid="3126" grpId="0" animBg="1"/>
      <p:bldP spid="3127" grpId="0" animBg="1"/>
      <p:bldP spid="3128" grpId="0" animBg="1"/>
      <p:bldP spid="3129" grpId="0" animBg="1"/>
      <p:bldP spid="3130" grpId="0" animBg="1"/>
      <p:bldP spid="3131" grpId="0" animBg="1"/>
      <p:bldP spid="3132" grpId="0" animBg="1"/>
      <p:bldP spid="3133" grpId="0" animBg="1"/>
      <p:bldP spid="3134" grpId="0" animBg="1"/>
      <p:bldP spid="3135" grpId="0" animBg="1"/>
      <p:bldP spid="3136" grpId="0" animBg="1"/>
      <p:bldP spid="3137" grpId="0" animBg="1"/>
      <p:bldP spid="3138" grpId="0" animBg="1"/>
      <p:bldP spid="3139" grpId="0" animBg="1"/>
      <p:bldP spid="3140" grpId="0" animBg="1"/>
      <p:bldP spid="3141" grpId="0" animBg="1"/>
      <p:bldP spid="3142" grpId="0" animBg="1"/>
      <p:bldP spid="3143" grpId="0" animBg="1"/>
      <p:bldP spid="3144" grpId="0" animBg="1"/>
      <p:bldP spid="3145" grpId="0" animBg="1"/>
      <p:bldP spid="3146" grpId="0" animBg="1"/>
      <p:bldP spid="3147" grpId="0" animBg="1"/>
      <p:bldP spid="3148" grpId="0" animBg="1"/>
      <p:bldP spid="3149" grpId="0" animBg="1"/>
      <p:bldP spid="3150" grpId="0" animBg="1"/>
      <p:bldP spid="3151" grpId="0" animBg="1"/>
      <p:bldP spid="3152" grpId="0" animBg="1"/>
      <p:bldP spid="3153" grpId="0" animBg="1"/>
      <p:bldP spid="3154" grpId="0" animBg="1"/>
      <p:bldP spid="3155" grpId="0" animBg="1"/>
      <p:bldP spid="3156" grpId="0" animBg="1"/>
      <p:bldP spid="3157" grpId="0" animBg="1"/>
      <p:bldP spid="148" grpId="0"/>
      <p:bldP spid="192"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1000" b="-41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rgbClr val="56595E"/>
                </a:solidFill>
                <a:latin typeface="Bernard MT Condensed" panose="02050806060905020404" pitchFamily="18" charset="0"/>
              </a:rPr>
              <a:t>Widget #2</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FF2B2A"/>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3EB8C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rgbClr val="56595E"/>
                </a:solidFill>
                <a:latin typeface="Bernard MT Condensed" panose="02050806060905020404" pitchFamily="18" charset="0"/>
              </a:rPr>
              <a:t>Widget #1</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FF2B2A"/>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3EB8C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2">
                                            <p:txEl>
                                              <p:pRg st="0" end="0"/>
                                            </p:txEl>
                                          </p:spTgt>
                                        </p:tgtEl>
                                        <p:attrNameLst>
                                          <p:attrName>style.visibility</p:attrName>
                                        </p:attrNameLst>
                                      </p:cBhvr>
                                      <p:to>
                                        <p:strVal val="visible"/>
                                      </p:to>
                                    </p:set>
                                    <p:animEffect transition="in" filter="fade">
                                      <p:cBhvr>
                                        <p:cTn id="26" dur="1000"/>
                                        <p:tgtEl>
                                          <p:spTgt spid="62">
                                            <p:txEl>
                                              <p:pRg st="0" end="0"/>
                                            </p:txEl>
                                          </p:spTgt>
                                        </p:tgtEl>
                                      </p:cBhvr>
                                    </p:animEffect>
                                    <p:anim calcmode="lin" valueType="num">
                                      <p:cBhvr>
                                        <p:cTn id="27"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62">
                                            <p:txEl>
                                              <p:pRg st="3" end="3"/>
                                            </p:txEl>
                                          </p:spTgt>
                                        </p:tgtEl>
                                        <p:attrNameLst>
                                          <p:attrName>style.visibility</p:attrName>
                                        </p:attrNameLst>
                                      </p:cBhvr>
                                      <p:to>
                                        <p:strVal val="visible"/>
                                      </p:to>
                                    </p:set>
                                    <p:animEffect transition="in" filter="fade">
                                      <p:cBhvr>
                                        <p:cTn id="32" dur="1000"/>
                                        <p:tgtEl>
                                          <p:spTgt spid="62">
                                            <p:txEl>
                                              <p:pRg st="3" end="3"/>
                                            </p:txEl>
                                          </p:spTgt>
                                        </p:tgtEl>
                                      </p:cBhvr>
                                    </p:animEffect>
                                    <p:anim calcmode="lin" valueType="num">
                                      <p:cBhvr>
                                        <p:cTn id="33"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62">
                                            <p:txEl>
                                              <p:pRg st="5" end="5"/>
                                            </p:txEl>
                                          </p:spTgt>
                                        </p:tgtEl>
                                        <p:attrNameLst>
                                          <p:attrName>style.visibility</p:attrName>
                                        </p:attrNameLst>
                                      </p:cBhvr>
                                      <p:to>
                                        <p:strVal val="visible"/>
                                      </p:to>
                                    </p:set>
                                    <p:animEffect transition="in" filter="fade">
                                      <p:cBhvr>
                                        <p:cTn id="38" dur="1000"/>
                                        <p:tgtEl>
                                          <p:spTgt spid="62">
                                            <p:txEl>
                                              <p:pRg st="5" end="5"/>
                                            </p:txEl>
                                          </p:spTgt>
                                        </p:tgtEl>
                                      </p:cBhvr>
                                    </p:animEffect>
                                    <p:anim calcmode="lin" valueType="num">
                                      <p:cBhvr>
                                        <p:cTn id="39"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62">
                                            <p:txEl>
                                              <p:pRg st="6" end="6"/>
                                            </p:txEl>
                                          </p:spTgt>
                                        </p:tgtEl>
                                        <p:attrNameLst>
                                          <p:attrName>style.visibility</p:attrName>
                                        </p:attrNameLst>
                                      </p:cBhvr>
                                      <p:to>
                                        <p:strVal val="visible"/>
                                      </p:to>
                                    </p:set>
                                    <p:animEffect transition="in" filter="fade">
                                      <p:cBhvr>
                                        <p:cTn id="44" dur="1000"/>
                                        <p:tgtEl>
                                          <p:spTgt spid="62">
                                            <p:txEl>
                                              <p:pRg st="6" end="6"/>
                                            </p:txEl>
                                          </p:spTgt>
                                        </p:tgtEl>
                                      </p:cBhvr>
                                    </p:animEffect>
                                    <p:anim calcmode="lin" valueType="num">
                                      <p:cBhvr>
                                        <p:cTn id="45"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62">
                                            <p:txEl>
                                              <p:pRg st="7" end="7"/>
                                            </p:txEl>
                                          </p:spTgt>
                                        </p:tgtEl>
                                        <p:attrNameLst>
                                          <p:attrName>style.visibility</p:attrName>
                                        </p:attrNameLst>
                                      </p:cBhvr>
                                      <p:to>
                                        <p:strVal val="visible"/>
                                      </p:to>
                                    </p:set>
                                    <p:animEffect transition="in" filter="fade">
                                      <p:cBhvr>
                                        <p:cTn id="50" dur="1000"/>
                                        <p:tgtEl>
                                          <p:spTgt spid="62">
                                            <p:txEl>
                                              <p:pRg st="7" end="7"/>
                                            </p:txEl>
                                          </p:spTgt>
                                        </p:tgtEl>
                                      </p:cBhvr>
                                    </p:animEffect>
                                    <p:anim calcmode="lin" valueType="num">
                                      <p:cBhvr>
                                        <p:cTn id="51"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53" presetClass="entr" presetSubtype="16" fill="hold" grpId="0" nodeType="afterEffect">
                                  <p:stCondLst>
                                    <p:cond delay="0"/>
                                  </p:stCondLst>
                                  <p:childTnLst>
                                    <p:set>
                                      <p:cBhvr>
                                        <p:cTn id="55" dur="1" fill="hold">
                                          <p:stCondLst>
                                            <p:cond delay="0"/>
                                          </p:stCondLst>
                                        </p:cTn>
                                        <p:tgtEl>
                                          <p:spTgt spid="66"/>
                                        </p:tgtEl>
                                        <p:attrNameLst>
                                          <p:attrName>style.visibility</p:attrName>
                                        </p:attrNameLst>
                                      </p:cBhvr>
                                      <p:to>
                                        <p:strVal val="visible"/>
                                      </p:to>
                                    </p:set>
                                    <p:anim calcmode="lin" valueType="num">
                                      <p:cBhvr>
                                        <p:cTn id="56" dur="500" fill="hold"/>
                                        <p:tgtEl>
                                          <p:spTgt spid="66"/>
                                        </p:tgtEl>
                                        <p:attrNameLst>
                                          <p:attrName>ppt_w</p:attrName>
                                        </p:attrNameLst>
                                      </p:cBhvr>
                                      <p:tavLst>
                                        <p:tav tm="0">
                                          <p:val>
                                            <p:fltVal val="0"/>
                                          </p:val>
                                        </p:tav>
                                        <p:tav tm="100000">
                                          <p:val>
                                            <p:strVal val="#ppt_w"/>
                                          </p:val>
                                        </p:tav>
                                      </p:tavLst>
                                    </p:anim>
                                    <p:anim calcmode="lin" valueType="num">
                                      <p:cBhvr>
                                        <p:cTn id="57" dur="500" fill="hold"/>
                                        <p:tgtEl>
                                          <p:spTgt spid="66"/>
                                        </p:tgtEl>
                                        <p:attrNameLst>
                                          <p:attrName>ppt_h</p:attrName>
                                        </p:attrNameLst>
                                      </p:cBhvr>
                                      <p:tavLst>
                                        <p:tav tm="0">
                                          <p:val>
                                            <p:fltVal val="0"/>
                                          </p:val>
                                        </p:tav>
                                        <p:tav tm="100000">
                                          <p:val>
                                            <p:strVal val="#ppt_h"/>
                                          </p:val>
                                        </p:tav>
                                      </p:tavLst>
                                    </p:anim>
                                    <p:animEffect transition="in" filter="fade">
                                      <p:cBhvr>
                                        <p:cTn id="58" dur="500"/>
                                        <p:tgtEl>
                                          <p:spTgt spid="66"/>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fltVal val="0"/>
                                          </p:val>
                                        </p:tav>
                                        <p:tav tm="100000">
                                          <p:val>
                                            <p:strVal val="#ppt_h"/>
                                          </p:val>
                                        </p:tav>
                                      </p:tavLst>
                                    </p:anim>
                                    <p:animEffect transition="in" filter="fade">
                                      <p:cBhvr>
                                        <p:cTn id="68" dur="500"/>
                                        <p:tgtEl>
                                          <p:spTgt spid="65"/>
                                        </p:tgtEl>
                                      </p:cBhvr>
                                    </p:animEffect>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77"/>
                                        </p:tgtEl>
                                        <p:attrNameLst>
                                          <p:attrName>style.visibility</p:attrName>
                                        </p:attrNameLst>
                                      </p:cBhvr>
                                      <p:to>
                                        <p:strVal val="visible"/>
                                      </p:to>
                                    </p:set>
                                    <p:anim calcmode="lin" valueType="num">
                                      <p:cBhvr>
                                        <p:cTn id="72" dur="500" fill="hold"/>
                                        <p:tgtEl>
                                          <p:spTgt spid="77"/>
                                        </p:tgtEl>
                                        <p:attrNameLst>
                                          <p:attrName>ppt_w</p:attrName>
                                        </p:attrNameLst>
                                      </p:cBhvr>
                                      <p:tavLst>
                                        <p:tav tm="0">
                                          <p:val>
                                            <p:fltVal val="0"/>
                                          </p:val>
                                        </p:tav>
                                        <p:tav tm="100000">
                                          <p:val>
                                            <p:strVal val="#ppt_w"/>
                                          </p:val>
                                        </p:tav>
                                      </p:tavLst>
                                    </p:anim>
                                    <p:anim calcmode="lin" valueType="num">
                                      <p:cBhvr>
                                        <p:cTn id="73" dur="500" fill="hold"/>
                                        <p:tgtEl>
                                          <p:spTgt spid="77"/>
                                        </p:tgtEl>
                                        <p:attrNameLst>
                                          <p:attrName>ppt_h</p:attrName>
                                        </p:attrNameLst>
                                      </p:cBhvr>
                                      <p:tavLst>
                                        <p:tav tm="0">
                                          <p:val>
                                            <p:fltVal val="0"/>
                                          </p:val>
                                        </p:tav>
                                        <p:tav tm="100000">
                                          <p:val>
                                            <p:strVal val="#ppt_h"/>
                                          </p:val>
                                        </p:tav>
                                      </p:tavLst>
                                    </p:anim>
                                    <p:animEffect transition="in" filter="fade">
                                      <p:cBhvr>
                                        <p:cTn id="74" dur="500"/>
                                        <p:tgtEl>
                                          <p:spTgt spid="77"/>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1000"/>
                                        <p:tgtEl>
                                          <p:spTgt spid="68"/>
                                        </p:tgtEl>
                                      </p:cBhvr>
                                    </p:animEffect>
                                    <p:anim calcmode="lin" valueType="num">
                                      <p:cBhvr>
                                        <p:cTn id="79" dur="1000" fill="hold"/>
                                        <p:tgtEl>
                                          <p:spTgt spid="68"/>
                                        </p:tgtEl>
                                        <p:attrNameLst>
                                          <p:attrName>ppt_x</p:attrName>
                                        </p:attrNameLst>
                                      </p:cBhvr>
                                      <p:tavLst>
                                        <p:tav tm="0">
                                          <p:val>
                                            <p:strVal val="#ppt_x"/>
                                          </p:val>
                                        </p:tav>
                                        <p:tav tm="100000">
                                          <p:val>
                                            <p:strVal val="#ppt_x"/>
                                          </p:val>
                                        </p:tav>
                                      </p:tavLst>
                                    </p:anim>
                                    <p:anim calcmode="lin" valueType="num">
                                      <p:cBhvr>
                                        <p:cTn id="80" dur="1000" fill="hold"/>
                                        <p:tgtEl>
                                          <p:spTgt spid="68"/>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22" presetClass="entr" presetSubtype="4" fill="hold" grpId="0" nodeType="after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wipe(down)">
                                      <p:cBhvr>
                                        <p:cTn id="84" dur="1000"/>
                                        <p:tgtEl>
                                          <p:spTgt spid="64"/>
                                        </p:tgtEl>
                                      </p:cBhvr>
                                    </p:animEffect>
                                  </p:childTnLst>
                                </p:cTn>
                              </p:par>
                              <p:par>
                                <p:cTn id="85" presetID="42" presetClass="entr" presetSubtype="0" fill="hold" grpId="0" nodeType="with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fade">
                                      <p:cBhvr>
                                        <p:cTn id="87" dur="1000"/>
                                        <p:tgtEl>
                                          <p:spTgt spid="67"/>
                                        </p:tgtEl>
                                      </p:cBhvr>
                                    </p:animEffect>
                                    <p:anim calcmode="lin" valueType="num">
                                      <p:cBhvr>
                                        <p:cTn id="88" dur="1000" fill="hold"/>
                                        <p:tgtEl>
                                          <p:spTgt spid="67"/>
                                        </p:tgtEl>
                                        <p:attrNameLst>
                                          <p:attrName>ppt_x</p:attrName>
                                        </p:attrNameLst>
                                      </p:cBhvr>
                                      <p:tavLst>
                                        <p:tav tm="0">
                                          <p:val>
                                            <p:strVal val="#ppt_x"/>
                                          </p:val>
                                        </p:tav>
                                        <p:tav tm="100000">
                                          <p:val>
                                            <p:strVal val="#ppt_x"/>
                                          </p:val>
                                        </p:tav>
                                      </p:tavLst>
                                    </p:anim>
                                    <p:anim calcmode="lin" valueType="num">
                                      <p:cBhvr>
                                        <p:cTn id="89" dur="1000" fill="hold"/>
                                        <p:tgtEl>
                                          <p:spTgt spid="67"/>
                                        </p:tgtEl>
                                        <p:attrNameLst>
                                          <p:attrName>ppt_y</p:attrName>
                                        </p:attrNameLst>
                                      </p:cBhvr>
                                      <p:tavLst>
                                        <p:tav tm="0">
                                          <p:val>
                                            <p:strVal val="#ppt_y+.1"/>
                                          </p:val>
                                        </p:tav>
                                        <p:tav tm="100000">
                                          <p:val>
                                            <p:strVal val="#ppt_y"/>
                                          </p:val>
                                        </p:tav>
                                      </p:tavLst>
                                    </p:anim>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72"/>
                                        </p:tgtEl>
                                        <p:attrNameLst>
                                          <p:attrName>style.visibility</p:attrName>
                                        </p:attrNameLst>
                                      </p:cBhvr>
                                      <p:to>
                                        <p:strVal val="visible"/>
                                      </p:to>
                                    </p:set>
                                    <p:anim calcmode="lin" valueType="num">
                                      <p:cBhvr>
                                        <p:cTn id="93" dur="500" fill="hold"/>
                                        <p:tgtEl>
                                          <p:spTgt spid="72"/>
                                        </p:tgtEl>
                                        <p:attrNameLst>
                                          <p:attrName>ppt_w</p:attrName>
                                        </p:attrNameLst>
                                      </p:cBhvr>
                                      <p:tavLst>
                                        <p:tav tm="0">
                                          <p:val>
                                            <p:fltVal val="0"/>
                                          </p:val>
                                        </p:tav>
                                        <p:tav tm="100000">
                                          <p:val>
                                            <p:strVal val="#ppt_w"/>
                                          </p:val>
                                        </p:tav>
                                      </p:tavLst>
                                    </p:anim>
                                    <p:anim calcmode="lin" valueType="num">
                                      <p:cBhvr>
                                        <p:cTn id="94" dur="500" fill="hold"/>
                                        <p:tgtEl>
                                          <p:spTgt spid="72"/>
                                        </p:tgtEl>
                                        <p:attrNameLst>
                                          <p:attrName>ppt_h</p:attrName>
                                        </p:attrNameLst>
                                      </p:cBhvr>
                                      <p:tavLst>
                                        <p:tav tm="0">
                                          <p:val>
                                            <p:fltVal val="0"/>
                                          </p:val>
                                        </p:tav>
                                        <p:tav tm="100000">
                                          <p:val>
                                            <p:strVal val="#ppt_h"/>
                                          </p:val>
                                        </p:tav>
                                      </p:tavLst>
                                    </p:anim>
                                    <p:animEffect transition="in" filter="fade">
                                      <p:cBhvr>
                                        <p:cTn id="95" dur="500"/>
                                        <p:tgtEl>
                                          <p:spTgt spid="7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71"/>
                                        </p:tgtEl>
                                        <p:attrNameLst>
                                          <p:attrName>style.visibility</p:attrName>
                                        </p:attrNameLst>
                                      </p:cBhvr>
                                      <p:to>
                                        <p:strVal val="visible"/>
                                      </p:to>
                                    </p:set>
                                    <p:anim calcmode="lin" valueType="num">
                                      <p:cBhvr>
                                        <p:cTn id="103" dur="500" fill="hold"/>
                                        <p:tgtEl>
                                          <p:spTgt spid="71"/>
                                        </p:tgtEl>
                                        <p:attrNameLst>
                                          <p:attrName>ppt_w</p:attrName>
                                        </p:attrNameLst>
                                      </p:cBhvr>
                                      <p:tavLst>
                                        <p:tav tm="0">
                                          <p:val>
                                            <p:fltVal val="0"/>
                                          </p:val>
                                        </p:tav>
                                        <p:tav tm="100000">
                                          <p:val>
                                            <p:strVal val="#ppt_w"/>
                                          </p:val>
                                        </p:tav>
                                      </p:tavLst>
                                    </p:anim>
                                    <p:anim calcmode="lin" valueType="num">
                                      <p:cBhvr>
                                        <p:cTn id="104" dur="500" fill="hold"/>
                                        <p:tgtEl>
                                          <p:spTgt spid="71"/>
                                        </p:tgtEl>
                                        <p:attrNameLst>
                                          <p:attrName>ppt_h</p:attrName>
                                        </p:attrNameLst>
                                      </p:cBhvr>
                                      <p:tavLst>
                                        <p:tav tm="0">
                                          <p:val>
                                            <p:fltVal val="0"/>
                                          </p:val>
                                        </p:tav>
                                        <p:tav tm="100000">
                                          <p:val>
                                            <p:strVal val="#ppt_h"/>
                                          </p:val>
                                        </p:tav>
                                      </p:tavLst>
                                    </p:anim>
                                    <p:animEffect transition="in" filter="fade">
                                      <p:cBhvr>
                                        <p:cTn id="105" dur="500"/>
                                        <p:tgtEl>
                                          <p:spTgt spid="71"/>
                                        </p:tgtEl>
                                      </p:cBhvr>
                                    </p:animEffect>
                                  </p:childTnLst>
                                </p:cTn>
                              </p:par>
                            </p:childTnLst>
                          </p:cTn>
                        </p:par>
                        <p:par>
                          <p:cTn id="106" fill="hold">
                            <p:stCondLst>
                              <p:cond delay="10500"/>
                            </p:stCondLst>
                            <p:childTnLst>
                              <p:par>
                                <p:cTn id="107" presetID="53" presetClass="entr" presetSubtype="16"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 calcmode="lin" valueType="num">
                                      <p:cBhvr>
                                        <p:cTn id="109" dur="500" fill="hold"/>
                                        <p:tgtEl>
                                          <p:spTgt spid="76"/>
                                        </p:tgtEl>
                                        <p:attrNameLst>
                                          <p:attrName>ppt_w</p:attrName>
                                        </p:attrNameLst>
                                      </p:cBhvr>
                                      <p:tavLst>
                                        <p:tav tm="0">
                                          <p:val>
                                            <p:fltVal val="0"/>
                                          </p:val>
                                        </p:tav>
                                        <p:tav tm="100000">
                                          <p:val>
                                            <p:strVal val="#ppt_w"/>
                                          </p:val>
                                        </p:tav>
                                      </p:tavLst>
                                    </p:anim>
                                    <p:anim calcmode="lin" valueType="num">
                                      <p:cBhvr>
                                        <p:cTn id="110" dur="500" fill="hold"/>
                                        <p:tgtEl>
                                          <p:spTgt spid="76"/>
                                        </p:tgtEl>
                                        <p:attrNameLst>
                                          <p:attrName>ppt_h</p:attrName>
                                        </p:attrNameLst>
                                      </p:cBhvr>
                                      <p:tavLst>
                                        <p:tav tm="0">
                                          <p:val>
                                            <p:fltVal val="0"/>
                                          </p:val>
                                        </p:tav>
                                        <p:tav tm="100000">
                                          <p:val>
                                            <p:strVal val="#ppt_h"/>
                                          </p:val>
                                        </p:tav>
                                      </p:tavLst>
                                    </p:anim>
                                    <p:animEffect transition="in" filter="fade">
                                      <p:cBhvr>
                                        <p:cTn id="111" dur="500"/>
                                        <p:tgtEl>
                                          <p:spTgt spid="76"/>
                                        </p:tgtEl>
                                      </p:cBhvr>
                                    </p:animEffect>
                                  </p:childTnLst>
                                </p:cTn>
                              </p:par>
                            </p:childTnLst>
                          </p:cTn>
                        </p:par>
                        <p:par>
                          <p:cTn id="112" fill="hold">
                            <p:stCondLst>
                              <p:cond delay="11000"/>
                            </p:stCondLst>
                            <p:childTnLst>
                              <p:par>
                                <p:cTn id="113" presetID="42" presetClass="entr" presetSubtype="0" fill="hold" grpId="0" nodeType="afterEffect">
                                  <p:stCondLst>
                                    <p:cond delay="0"/>
                                  </p:stCondLst>
                                  <p:childTnLst>
                                    <p:set>
                                      <p:cBhvr>
                                        <p:cTn id="114" dur="1" fill="hold">
                                          <p:stCondLst>
                                            <p:cond delay="0"/>
                                          </p:stCondLst>
                                        </p:cTn>
                                        <p:tgtEl>
                                          <p:spTgt spid="73"/>
                                        </p:tgtEl>
                                        <p:attrNameLst>
                                          <p:attrName>style.visibility</p:attrName>
                                        </p:attrNameLst>
                                      </p:cBhvr>
                                      <p:to>
                                        <p:strVal val="visible"/>
                                      </p:to>
                                    </p:set>
                                    <p:animEffect transition="in" filter="fade">
                                      <p:cBhvr>
                                        <p:cTn id="115" dur="1000"/>
                                        <p:tgtEl>
                                          <p:spTgt spid="73"/>
                                        </p:tgtEl>
                                      </p:cBhvr>
                                    </p:animEffect>
                                    <p:anim calcmode="lin" valueType="num">
                                      <p:cBhvr>
                                        <p:cTn id="116" dur="1000" fill="hold"/>
                                        <p:tgtEl>
                                          <p:spTgt spid="73"/>
                                        </p:tgtEl>
                                        <p:attrNameLst>
                                          <p:attrName>ppt_x</p:attrName>
                                        </p:attrNameLst>
                                      </p:cBhvr>
                                      <p:tavLst>
                                        <p:tav tm="0">
                                          <p:val>
                                            <p:strVal val="#ppt_x"/>
                                          </p:val>
                                        </p:tav>
                                        <p:tav tm="100000">
                                          <p:val>
                                            <p:strVal val="#ppt_x"/>
                                          </p:val>
                                        </p:tav>
                                      </p:tavLst>
                                    </p:anim>
                                    <p:anim calcmode="lin" valueType="num">
                                      <p:cBhvr>
                                        <p:cTn id="117" dur="1000" fill="hold"/>
                                        <p:tgtEl>
                                          <p:spTgt spid="73"/>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2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Effect transition="in" filter="wipe(down)">
                                      <p:cBhvr>
                                        <p:cTn id="121" dur="1000"/>
                                        <p:tgtEl>
                                          <p:spTgt spid="70"/>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8"/>
                                        </p:tgtEl>
                                        <p:attrNameLst>
                                          <p:attrName>style.visibility</p:attrName>
                                        </p:attrNameLst>
                                      </p:cBhvr>
                                      <p:to>
                                        <p:strVal val="visible"/>
                                      </p:to>
                                    </p:set>
                                    <p:animEffect transition="in" filter="fade">
                                      <p:cBhvr>
                                        <p:cTn id="124" dur="1000"/>
                                        <p:tgtEl>
                                          <p:spTgt spid="78"/>
                                        </p:tgtEl>
                                      </p:cBhvr>
                                    </p:animEffect>
                                    <p:anim calcmode="lin" valueType="num">
                                      <p:cBhvr>
                                        <p:cTn id="125" dur="1000" fill="hold"/>
                                        <p:tgtEl>
                                          <p:spTgt spid="78"/>
                                        </p:tgtEl>
                                        <p:attrNameLst>
                                          <p:attrName>ppt_x</p:attrName>
                                        </p:attrNameLst>
                                      </p:cBhvr>
                                      <p:tavLst>
                                        <p:tav tm="0">
                                          <p:val>
                                            <p:strVal val="#ppt_x"/>
                                          </p:val>
                                        </p:tav>
                                        <p:tav tm="100000">
                                          <p:val>
                                            <p:strVal val="#ppt_x"/>
                                          </p:val>
                                        </p:tav>
                                      </p:tavLst>
                                    </p:anim>
                                    <p:anim calcmode="lin" valueType="num">
                                      <p:cBhvr>
                                        <p:cTn id="126" dur="1000" fill="hold"/>
                                        <p:tgtEl>
                                          <p:spTgt spid="78"/>
                                        </p:tgtEl>
                                        <p:attrNameLst>
                                          <p:attrName>ppt_y</p:attrName>
                                        </p:attrNameLst>
                                      </p:cBhvr>
                                      <p:tavLst>
                                        <p:tav tm="0">
                                          <p:val>
                                            <p:strVal val="#ppt_y+.1"/>
                                          </p:val>
                                        </p:tav>
                                        <p:tav tm="100000">
                                          <p:val>
                                            <p:strVal val="#ppt_y"/>
                                          </p:val>
                                        </p:tav>
                                      </p:tavLst>
                                    </p:anim>
                                  </p:childTnLst>
                                </p:cTn>
                              </p:par>
                            </p:childTnLst>
                          </p:cTn>
                        </p:par>
                        <p:par>
                          <p:cTn id="127" fill="hold">
                            <p:stCondLst>
                              <p:cond delay="13000"/>
                            </p:stCondLst>
                            <p:childTnLst>
                              <p:par>
                                <p:cTn id="128" presetID="22" presetClass="entr" presetSubtype="8" fill="hold" grpId="0" nodeType="afterEffect">
                                  <p:stCondLst>
                                    <p:cond delay="0"/>
                                  </p:stCondLst>
                                  <p:childTnLst>
                                    <p:set>
                                      <p:cBhvr>
                                        <p:cTn id="129" dur="1" fill="hold">
                                          <p:stCondLst>
                                            <p:cond delay="0"/>
                                          </p:stCondLst>
                                        </p:cTn>
                                        <p:tgtEl>
                                          <p:spTgt spid="24"/>
                                        </p:tgtEl>
                                        <p:attrNameLst>
                                          <p:attrName>style.visibility</p:attrName>
                                        </p:attrNameLst>
                                      </p:cBhvr>
                                      <p:to>
                                        <p:strVal val="visible"/>
                                      </p:to>
                                    </p:set>
                                    <p:animEffect transition="in" filter="wipe(left)">
                                      <p:cBhvr>
                                        <p:cTn id="130" dur="500"/>
                                        <p:tgtEl>
                                          <p:spTgt spid="24"/>
                                        </p:tgtEl>
                                      </p:cBhvr>
                                    </p:animEffect>
                                  </p:childTnLst>
                                </p:cTn>
                              </p:par>
                            </p:childTnLst>
                          </p:cTn>
                        </p:par>
                        <p:par>
                          <p:cTn id="131" fill="hold">
                            <p:stCondLst>
                              <p:cond delay="13500"/>
                            </p:stCondLst>
                            <p:childTnLst>
                              <p:par>
                                <p:cTn id="132" presetID="42" presetClass="entr" presetSubtype="0" fill="hold" nodeType="afterEffect">
                                  <p:stCondLst>
                                    <p:cond delay="0"/>
                                  </p:stCondLst>
                                  <p:childTnLst>
                                    <p:set>
                                      <p:cBhvr>
                                        <p:cTn id="133" dur="1" fill="hold">
                                          <p:stCondLst>
                                            <p:cond delay="0"/>
                                          </p:stCondLst>
                                        </p:cTn>
                                        <p:tgtEl>
                                          <p:spTgt spid="18"/>
                                        </p:tgtEl>
                                        <p:attrNameLst>
                                          <p:attrName>style.visibility</p:attrName>
                                        </p:attrNameLst>
                                      </p:cBhvr>
                                      <p:to>
                                        <p:strVal val="visible"/>
                                      </p:to>
                                    </p:set>
                                    <p:animEffect transition="in" filter="fade">
                                      <p:cBhvr>
                                        <p:cTn id="134" dur="1000"/>
                                        <p:tgtEl>
                                          <p:spTgt spid="18"/>
                                        </p:tgtEl>
                                      </p:cBhvr>
                                    </p:animEffect>
                                    <p:anim calcmode="lin" valueType="num">
                                      <p:cBhvr>
                                        <p:cTn id="135" dur="1000" fill="hold"/>
                                        <p:tgtEl>
                                          <p:spTgt spid="18"/>
                                        </p:tgtEl>
                                        <p:attrNameLst>
                                          <p:attrName>ppt_x</p:attrName>
                                        </p:attrNameLst>
                                      </p:cBhvr>
                                      <p:tavLst>
                                        <p:tav tm="0">
                                          <p:val>
                                            <p:strVal val="#ppt_x"/>
                                          </p:val>
                                        </p:tav>
                                        <p:tav tm="100000">
                                          <p:val>
                                            <p:strVal val="#ppt_x"/>
                                          </p:val>
                                        </p:tav>
                                      </p:tavLst>
                                    </p:anim>
                                    <p:anim calcmode="lin" valueType="num">
                                      <p:cBhvr>
                                        <p:cTn id="136" dur="1000" fill="hold"/>
                                        <p:tgtEl>
                                          <p:spTgt spid="18"/>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19"/>
                                        </p:tgtEl>
                                        <p:attrNameLst>
                                          <p:attrName>style.visibility</p:attrName>
                                        </p:attrNameLst>
                                      </p:cBhvr>
                                      <p:to>
                                        <p:strVal val="visible"/>
                                      </p:to>
                                    </p:set>
                                    <p:animEffect transition="in" filter="fade">
                                      <p:cBhvr>
                                        <p:cTn id="139" dur="1000"/>
                                        <p:tgtEl>
                                          <p:spTgt spid="19"/>
                                        </p:tgtEl>
                                      </p:cBhvr>
                                    </p:animEffect>
                                    <p:anim calcmode="lin" valueType="num">
                                      <p:cBhvr>
                                        <p:cTn id="140" dur="1000" fill="hold"/>
                                        <p:tgtEl>
                                          <p:spTgt spid="19"/>
                                        </p:tgtEl>
                                        <p:attrNameLst>
                                          <p:attrName>ppt_x</p:attrName>
                                        </p:attrNameLst>
                                      </p:cBhvr>
                                      <p:tavLst>
                                        <p:tav tm="0">
                                          <p:val>
                                            <p:strVal val="#ppt_x"/>
                                          </p:val>
                                        </p:tav>
                                        <p:tav tm="100000">
                                          <p:val>
                                            <p:strVal val="#ppt_x"/>
                                          </p:val>
                                        </p:tav>
                                      </p:tavLst>
                                    </p:anim>
                                    <p:anim calcmode="lin" valueType="num">
                                      <p:cBhvr>
                                        <p:cTn id="141" dur="1000" fill="hold"/>
                                        <p:tgtEl>
                                          <p:spTgt spid="19"/>
                                        </p:tgtEl>
                                        <p:attrNameLst>
                                          <p:attrName>ppt_y</p:attrName>
                                        </p:attrNameLst>
                                      </p:cBhvr>
                                      <p:tavLst>
                                        <p:tav tm="0">
                                          <p:val>
                                            <p:strVal val="#ppt_y+.1"/>
                                          </p:val>
                                        </p:tav>
                                        <p:tav tm="100000">
                                          <p:val>
                                            <p:strVal val="#ppt_y"/>
                                          </p:val>
                                        </p:tav>
                                      </p:tavLst>
                                    </p:anim>
                                  </p:childTnLst>
                                </p:cTn>
                              </p:par>
                            </p:childTnLst>
                          </p:cTn>
                        </p:par>
                        <p:par>
                          <p:cTn id="142" fill="hold">
                            <p:stCondLst>
                              <p:cond delay="14500"/>
                            </p:stCondLst>
                            <p:childTnLst>
                              <p:par>
                                <p:cTn id="143" presetID="42" presetClass="entr" presetSubtype="0" fill="hold" grpId="0" nodeType="afterEffect">
                                  <p:stCondLst>
                                    <p:cond delay="0"/>
                                  </p:stCondLst>
                                  <p:childTnLst>
                                    <p:set>
                                      <p:cBhvr>
                                        <p:cTn id="144" dur="1" fill="hold">
                                          <p:stCondLst>
                                            <p:cond delay="0"/>
                                          </p:stCondLst>
                                        </p:cTn>
                                        <p:tgtEl>
                                          <p:spTgt spid="23">
                                            <p:txEl>
                                              <p:pRg st="0" end="0"/>
                                            </p:txEl>
                                          </p:spTgt>
                                        </p:tgtEl>
                                        <p:attrNameLst>
                                          <p:attrName>style.visibility</p:attrName>
                                        </p:attrNameLst>
                                      </p:cBhvr>
                                      <p:to>
                                        <p:strVal val="visible"/>
                                      </p:to>
                                    </p:set>
                                    <p:animEffect transition="in" filter="fade">
                                      <p:cBhvr>
                                        <p:cTn id="145" dur="1000"/>
                                        <p:tgtEl>
                                          <p:spTgt spid="23">
                                            <p:txEl>
                                              <p:pRg st="0" end="0"/>
                                            </p:txEl>
                                          </p:spTgt>
                                        </p:tgtEl>
                                      </p:cBhvr>
                                    </p:animEffect>
                                    <p:anim calcmode="lin" valueType="num">
                                      <p:cBhvr>
                                        <p:cTn id="14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5500"/>
                            </p:stCondLst>
                            <p:childTnLst>
                              <p:par>
                                <p:cTn id="149" presetID="42" presetClass="entr" presetSubtype="0" fill="hold" grpId="0" nodeType="afterEffect">
                                  <p:stCondLst>
                                    <p:cond delay="0"/>
                                  </p:stCondLst>
                                  <p:childTnLst>
                                    <p:set>
                                      <p:cBhvr>
                                        <p:cTn id="150" dur="1" fill="hold">
                                          <p:stCondLst>
                                            <p:cond delay="0"/>
                                          </p:stCondLst>
                                        </p:cTn>
                                        <p:tgtEl>
                                          <p:spTgt spid="23">
                                            <p:txEl>
                                              <p:pRg st="3" end="3"/>
                                            </p:txEl>
                                          </p:spTgt>
                                        </p:tgtEl>
                                        <p:attrNameLst>
                                          <p:attrName>style.visibility</p:attrName>
                                        </p:attrNameLst>
                                      </p:cBhvr>
                                      <p:to>
                                        <p:strVal val="visible"/>
                                      </p:to>
                                    </p:set>
                                    <p:animEffect transition="in" filter="fade">
                                      <p:cBhvr>
                                        <p:cTn id="151" dur="1000"/>
                                        <p:tgtEl>
                                          <p:spTgt spid="23">
                                            <p:txEl>
                                              <p:pRg st="3" end="3"/>
                                            </p:txEl>
                                          </p:spTgt>
                                        </p:tgtEl>
                                      </p:cBhvr>
                                    </p:animEffect>
                                    <p:anim calcmode="lin" valueType="num">
                                      <p:cBhvr>
                                        <p:cTn id="15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5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54" fill="hold">
                            <p:stCondLst>
                              <p:cond delay="16500"/>
                            </p:stCondLst>
                            <p:childTnLst>
                              <p:par>
                                <p:cTn id="155" presetID="42" presetClass="entr" presetSubtype="0" fill="hold" grpId="0" nodeType="afterEffect">
                                  <p:stCondLst>
                                    <p:cond delay="0"/>
                                  </p:stCondLst>
                                  <p:childTnLst>
                                    <p:set>
                                      <p:cBhvr>
                                        <p:cTn id="156" dur="1" fill="hold">
                                          <p:stCondLst>
                                            <p:cond delay="0"/>
                                          </p:stCondLst>
                                        </p:cTn>
                                        <p:tgtEl>
                                          <p:spTgt spid="23">
                                            <p:txEl>
                                              <p:pRg st="5" end="5"/>
                                            </p:txEl>
                                          </p:spTgt>
                                        </p:tgtEl>
                                        <p:attrNameLst>
                                          <p:attrName>style.visibility</p:attrName>
                                        </p:attrNameLst>
                                      </p:cBhvr>
                                      <p:to>
                                        <p:strVal val="visible"/>
                                      </p:to>
                                    </p:set>
                                    <p:animEffect transition="in" filter="fade">
                                      <p:cBhvr>
                                        <p:cTn id="157" dur="1000"/>
                                        <p:tgtEl>
                                          <p:spTgt spid="23">
                                            <p:txEl>
                                              <p:pRg st="5" end="5"/>
                                            </p:txEl>
                                          </p:spTgt>
                                        </p:tgtEl>
                                      </p:cBhvr>
                                    </p:animEffect>
                                    <p:anim calcmode="lin" valueType="num">
                                      <p:cBhvr>
                                        <p:cTn id="15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7500"/>
                            </p:stCondLst>
                            <p:childTnLst>
                              <p:par>
                                <p:cTn id="161" presetID="42" presetClass="entr" presetSubtype="0" fill="hold" grpId="0" nodeType="afterEffect">
                                  <p:stCondLst>
                                    <p:cond delay="0"/>
                                  </p:stCondLst>
                                  <p:childTnLst>
                                    <p:set>
                                      <p:cBhvr>
                                        <p:cTn id="162" dur="1" fill="hold">
                                          <p:stCondLst>
                                            <p:cond delay="0"/>
                                          </p:stCondLst>
                                        </p:cTn>
                                        <p:tgtEl>
                                          <p:spTgt spid="23">
                                            <p:txEl>
                                              <p:pRg st="6" end="6"/>
                                            </p:txEl>
                                          </p:spTgt>
                                        </p:tgtEl>
                                        <p:attrNameLst>
                                          <p:attrName>style.visibility</p:attrName>
                                        </p:attrNameLst>
                                      </p:cBhvr>
                                      <p:to>
                                        <p:strVal val="visible"/>
                                      </p:to>
                                    </p:set>
                                    <p:animEffect transition="in" filter="fade">
                                      <p:cBhvr>
                                        <p:cTn id="163" dur="1000"/>
                                        <p:tgtEl>
                                          <p:spTgt spid="23">
                                            <p:txEl>
                                              <p:pRg st="6" end="6"/>
                                            </p:txEl>
                                          </p:spTgt>
                                        </p:tgtEl>
                                      </p:cBhvr>
                                    </p:animEffect>
                                    <p:anim calcmode="lin" valueType="num">
                                      <p:cBhvr>
                                        <p:cTn id="16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6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66" fill="hold">
                            <p:stCondLst>
                              <p:cond delay="18500"/>
                            </p:stCondLst>
                            <p:childTnLst>
                              <p:par>
                                <p:cTn id="167" presetID="42" presetClass="entr" presetSubtype="0" fill="hold" grpId="0" nodeType="afterEffect">
                                  <p:stCondLst>
                                    <p:cond delay="0"/>
                                  </p:stCondLst>
                                  <p:childTnLst>
                                    <p:set>
                                      <p:cBhvr>
                                        <p:cTn id="168" dur="1" fill="hold">
                                          <p:stCondLst>
                                            <p:cond delay="0"/>
                                          </p:stCondLst>
                                        </p:cTn>
                                        <p:tgtEl>
                                          <p:spTgt spid="23">
                                            <p:txEl>
                                              <p:pRg st="7" end="7"/>
                                            </p:txEl>
                                          </p:spTgt>
                                        </p:tgtEl>
                                        <p:attrNameLst>
                                          <p:attrName>style.visibility</p:attrName>
                                        </p:attrNameLst>
                                      </p:cBhvr>
                                      <p:to>
                                        <p:strVal val="visible"/>
                                      </p:to>
                                    </p:set>
                                    <p:animEffect transition="in" filter="fade">
                                      <p:cBhvr>
                                        <p:cTn id="169" dur="1000"/>
                                        <p:tgtEl>
                                          <p:spTgt spid="23">
                                            <p:txEl>
                                              <p:pRg st="7" end="7"/>
                                            </p:txEl>
                                          </p:spTgt>
                                        </p:tgtEl>
                                      </p:cBhvr>
                                    </p:animEffect>
                                    <p:anim calcmode="lin" valueType="num">
                                      <p:cBhvr>
                                        <p:cTn id="17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7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72" fill="hold">
                            <p:stCondLst>
                              <p:cond delay="19500"/>
                            </p:stCondLst>
                            <p:childTnLst>
                              <p:par>
                                <p:cTn id="173" presetID="53" presetClass="entr" presetSubtype="16" fill="hold" grpId="0" nodeType="afterEffect">
                                  <p:stCondLst>
                                    <p:cond delay="0"/>
                                  </p:stCondLst>
                                  <p:childTnLst>
                                    <p:set>
                                      <p:cBhvr>
                                        <p:cTn id="174" dur="1" fill="hold">
                                          <p:stCondLst>
                                            <p:cond delay="0"/>
                                          </p:stCondLst>
                                        </p:cTn>
                                        <p:tgtEl>
                                          <p:spTgt spid="41"/>
                                        </p:tgtEl>
                                        <p:attrNameLst>
                                          <p:attrName>style.visibility</p:attrName>
                                        </p:attrNameLst>
                                      </p:cBhvr>
                                      <p:to>
                                        <p:strVal val="visible"/>
                                      </p:to>
                                    </p:set>
                                    <p:anim calcmode="lin" valueType="num">
                                      <p:cBhvr>
                                        <p:cTn id="175" dur="500" fill="hold"/>
                                        <p:tgtEl>
                                          <p:spTgt spid="41"/>
                                        </p:tgtEl>
                                        <p:attrNameLst>
                                          <p:attrName>ppt_w</p:attrName>
                                        </p:attrNameLst>
                                      </p:cBhvr>
                                      <p:tavLst>
                                        <p:tav tm="0">
                                          <p:val>
                                            <p:fltVal val="0"/>
                                          </p:val>
                                        </p:tav>
                                        <p:tav tm="100000">
                                          <p:val>
                                            <p:strVal val="#ppt_w"/>
                                          </p:val>
                                        </p:tav>
                                      </p:tavLst>
                                    </p:anim>
                                    <p:anim calcmode="lin" valueType="num">
                                      <p:cBhvr>
                                        <p:cTn id="176" dur="500" fill="hold"/>
                                        <p:tgtEl>
                                          <p:spTgt spid="41"/>
                                        </p:tgtEl>
                                        <p:attrNameLst>
                                          <p:attrName>ppt_h</p:attrName>
                                        </p:attrNameLst>
                                      </p:cBhvr>
                                      <p:tavLst>
                                        <p:tav tm="0">
                                          <p:val>
                                            <p:fltVal val="0"/>
                                          </p:val>
                                        </p:tav>
                                        <p:tav tm="100000">
                                          <p:val>
                                            <p:strVal val="#ppt_h"/>
                                          </p:val>
                                        </p:tav>
                                      </p:tavLst>
                                    </p:anim>
                                    <p:animEffect transition="in" filter="fade">
                                      <p:cBhvr>
                                        <p:cTn id="177" dur="500"/>
                                        <p:tgtEl>
                                          <p:spTgt spid="41"/>
                                        </p:tgtEl>
                                      </p:cBhvr>
                                    </p:animEffect>
                                  </p:childTnLst>
                                </p:cTn>
                              </p:par>
                              <p:par>
                                <p:cTn id="178" presetID="53" presetClass="entr" presetSubtype="16" fill="hold" grpId="0" nodeType="withEffect">
                                  <p:stCondLst>
                                    <p:cond delay="0"/>
                                  </p:stCondLst>
                                  <p:childTnLst>
                                    <p:set>
                                      <p:cBhvr>
                                        <p:cTn id="179" dur="1" fill="hold">
                                          <p:stCondLst>
                                            <p:cond delay="0"/>
                                          </p:stCondLst>
                                        </p:cTn>
                                        <p:tgtEl>
                                          <p:spTgt spid="38"/>
                                        </p:tgtEl>
                                        <p:attrNameLst>
                                          <p:attrName>style.visibility</p:attrName>
                                        </p:attrNameLst>
                                      </p:cBhvr>
                                      <p:to>
                                        <p:strVal val="visible"/>
                                      </p:to>
                                    </p:set>
                                    <p:anim calcmode="lin" valueType="num">
                                      <p:cBhvr>
                                        <p:cTn id="180" dur="500" fill="hold"/>
                                        <p:tgtEl>
                                          <p:spTgt spid="38"/>
                                        </p:tgtEl>
                                        <p:attrNameLst>
                                          <p:attrName>ppt_w</p:attrName>
                                        </p:attrNameLst>
                                      </p:cBhvr>
                                      <p:tavLst>
                                        <p:tav tm="0">
                                          <p:val>
                                            <p:fltVal val="0"/>
                                          </p:val>
                                        </p:tav>
                                        <p:tav tm="100000">
                                          <p:val>
                                            <p:strVal val="#ppt_w"/>
                                          </p:val>
                                        </p:tav>
                                      </p:tavLst>
                                    </p:anim>
                                    <p:anim calcmode="lin" valueType="num">
                                      <p:cBhvr>
                                        <p:cTn id="181" dur="500" fill="hold"/>
                                        <p:tgtEl>
                                          <p:spTgt spid="38"/>
                                        </p:tgtEl>
                                        <p:attrNameLst>
                                          <p:attrName>ppt_h</p:attrName>
                                        </p:attrNameLst>
                                      </p:cBhvr>
                                      <p:tavLst>
                                        <p:tav tm="0">
                                          <p:val>
                                            <p:fltVal val="0"/>
                                          </p:val>
                                        </p:tav>
                                        <p:tav tm="100000">
                                          <p:val>
                                            <p:strVal val="#ppt_h"/>
                                          </p:val>
                                        </p:tav>
                                      </p:tavLst>
                                    </p:anim>
                                    <p:animEffect transition="in" filter="fade">
                                      <p:cBhvr>
                                        <p:cTn id="182" dur="500"/>
                                        <p:tgtEl>
                                          <p:spTgt spid="38"/>
                                        </p:tgtEl>
                                      </p:cBhvr>
                                    </p:animEffect>
                                  </p:childTnLst>
                                </p:cTn>
                              </p:par>
                              <p:par>
                                <p:cTn id="183" presetID="53" presetClass="entr" presetSubtype="16" fill="hold" grpId="0" nodeType="withEffect">
                                  <p:stCondLst>
                                    <p:cond delay="0"/>
                                  </p:stCondLst>
                                  <p:childTnLst>
                                    <p:set>
                                      <p:cBhvr>
                                        <p:cTn id="184" dur="1" fill="hold">
                                          <p:stCondLst>
                                            <p:cond delay="0"/>
                                          </p:stCondLst>
                                        </p:cTn>
                                        <p:tgtEl>
                                          <p:spTgt spid="40"/>
                                        </p:tgtEl>
                                        <p:attrNameLst>
                                          <p:attrName>style.visibility</p:attrName>
                                        </p:attrNameLst>
                                      </p:cBhvr>
                                      <p:to>
                                        <p:strVal val="visible"/>
                                      </p:to>
                                    </p:set>
                                    <p:anim calcmode="lin" valueType="num">
                                      <p:cBhvr>
                                        <p:cTn id="185" dur="500" fill="hold"/>
                                        <p:tgtEl>
                                          <p:spTgt spid="40"/>
                                        </p:tgtEl>
                                        <p:attrNameLst>
                                          <p:attrName>ppt_w</p:attrName>
                                        </p:attrNameLst>
                                      </p:cBhvr>
                                      <p:tavLst>
                                        <p:tav tm="0">
                                          <p:val>
                                            <p:fltVal val="0"/>
                                          </p:val>
                                        </p:tav>
                                        <p:tav tm="100000">
                                          <p:val>
                                            <p:strVal val="#ppt_w"/>
                                          </p:val>
                                        </p:tav>
                                      </p:tavLst>
                                    </p:anim>
                                    <p:anim calcmode="lin" valueType="num">
                                      <p:cBhvr>
                                        <p:cTn id="186" dur="500" fill="hold"/>
                                        <p:tgtEl>
                                          <p:spTgt spid="40"/>
                                        </p:tgtEl>
                                        <p:attrNameLst>
                                          <p:attrName>ppt_h</p:attrName>
                                        </p:attrNameLst>
                                      </p:cBhvr>
                                      <p:tavLst>
                                        <p:tav tm="0">
                                          <p:val>
                                            <p:fltVal val="0"/>
                                          </p:val>
                                        </p:tav>
                                        <p:tav tm="100000">
                                          <p:val>
                                            <p:strVal val="#ppt_h"/>
                                          </p:val>
                                        </p:tav>
                                      </p:tavLst>
                                    </p:anim>
                                    <p:animEffect transition="in" filter="fade">
                                      <p:cBhvr>
                                        <p:cTn id="187" dur="500"/>
                                        <p:tgtEl>
                                          <p:spTgt spid="40"/>
                                        </p:tgtEl>
                                      </p:cBhvr>
                                    </p:animEffect>
                                  </p:childTnLst>
                                </p:cTn>
                              </p:par>
                            </p:childTnLst>
                          </p:cTn>
                        </p:par>
                        <p:par>
                          <p:cTn id="188" fill="hold">
                            <p:stCondLst>
                              <p:cond delay="20000"/>
                            </p:stCondLst>
                            <p:childTnLst>
                              <p:par>
                                <p:cTn id="189" presetID="53" presetClass="entr" presetSubtype="16" fill="hold" grpId="0" nodeType="after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p:cTn id="191" dur="500" fill="hold"/>
                                        <p:tgtEl>
                                          <p:spTgt spid="60"/>
                                        </p:tgtEl>
                                        <p:attrNameLst>
                                          <p:attrName>ppt_w</p:attrName>
                                        </p:attrNameLst>
                                      </p:cBhvr>
                                      <p:tavLst>
                                        <p:tav tm="0">
                                          <p:val>
                                            <p:fltVal val="0"/>
                                          </p:val>
                                        </p:tav>
                                        <p:tav tm="100000">
                                          <p:val>
                                            <p:strVal val="#ppt_w"/>
                                          </p:val>
                                        </p:tav>
                                      </p:tavLst>
                                    </p:anim>
                                    <p:anim calcmode="lin" valueType="num">
                                      <p:cBhvr>
                                        <p:cTn id="192" dur="500" fill="hold"/>
                                        <p:tgtEl>
                                          <p:spTgt spid="60"/>
                                        </p:tgtEl>
                                        <p:attrNameLst>
                                          <p:attrName>ppt_h</p:attrName>
                                        </p:attrNameLst>
                                      </p:cBhvr>
                                      <p:tavLst>
                                        <p:tav tm="0">
                                          <p:val>
                                            <p:fltVal val="0"/>
                                          </p:val>
                                        </p:tav>
                                        <p:tav tm="100000">
                                          <p:val>
                                            <p:strVal val="#ppt_h"/>
                                          </p:val>
                                        </p:tav>
                                      </p:tavLst>
                                    </p:anim>
                                    <p:animEffect transition="in" filter="fade">
                                      <p:cBhvr>
                                        <p:cTn id="193" dur="500"/>
                                        <p:tgtEl>
                                          <p:spTgt spid="60"/>
                                        </p:tgtEl>
                                      </p:cBhvr>
                                    </p:animEffect>
                                  </p:childTnLst>
                                </p:cTn>
                              </p:par>
                            </p:childTnLst>
                          </p:cTn>
                        </p:par>
                        <p:par>
                          <p:cTn id="194" fill="hold">
                            <p:stCondLst>
                              <p:cond delay="20500"/>
                            </p:stCondLst>
                            <p:childTnLst>
                              <p:par>
                                <p:cTn id="195" presetID="42" presetClass="entr" presetSubtype="0" fill="hold" grpId="0" nodeType="afterEffect">
                                  <p:stCondLst>
                                    <p:cond delay="0"/>
                                  </p:stCondLst>
                                  <p:childTnLst>
                                    <p:set>
                                      <p:cBhvr>
                                        <p:cTn id="196" dur="1" fill="hold">
                                          <p:stCondLst>
                                            <p:cond delay="0"/>
                                          </p:stCondLst>
                                        </p:cTn>
                                        <p:tgtEl>
                                          <p:spTgt spid="43"/>
                                        </p:tgtEl>
                                        <p:attrNameLst>
                                          <p:attrName>style.visibility</p:attrName>
                                        </p:attrNameLst>
                                      </p:cBhvr>
                                      <p:to>
                                        <p:strVal val="visible"/>
                                      </p:to>
                                    </p:set>
                                    <p:animEffect transition="in" filter="fade">
                                      <p:cBhvr>
                                        <p:cTn id="197" dur="1000"/>
                                        <p:tgtEl>
                                          <p:spTgt spid="43"/>
                                        </p:tgtEl>
                                      </p:cBhvr>
                                    </p:animEffect>
                                    <p:anim calcmode="lin" valueType="num">
                                      <p:cBhvr>
                                        <p:cTn id="198" dur="1000" fill="hold"/>
                                        <p:tgtEl>
                                          <p:spTgt spid="43"/>
                                        </p:tgtEl>
                                        <p:attrNameLst>
                                          <p:attrName>ppt_x</p:attrName>
                                        </p:attrNameLst>
                                      </p:cBhvr>
                                      <p:tavLst>
                                        <p:tav tm="0">
                                          <p:val>
                                            <p:strVal val="#ppt_x"/>
                                          </p:val>
                                        </p:tav>
                                        <p:tav tm="100000">
                                          <p:val>
                                            <p:strVal val="#ppt_x"/>
                                          </p:val>
                                        </p:tav>
                                      </p:tavLst>
                                    </p:anim>
                                    <p:anim calcmode="lin" valueType="num">
                                      <p:cBhvr>
                                        <p:cTn id="199" dur="1000" fill="hold"/>
                                        <p:tgtEl>
                                          <p:spTgt spid="43"/>
                                        </p:tgtEl>
                                        <p:attrNameLst>
                                          <p:attrName>ppt_y</p:attrName>
                                        </p:attrNameLst>
                                      </p:cBhvr>
                                      <p:tavLst>
                                        <p:tav tm="0">
                                          <p:val>
                                            <p:strVal val="#ppt_y+.1"/>
                                          </p:val>
                                        </p:tav>
                                        <p:tav tm="100000">
                                          <p:val>
                                            <p:strVal val="#ppt_y"/>
                                          </p:val>
                                        </p:tav>
                                      </p:tavLst>
                                    </p:anim>
                                  </p:childTnLst>
                                </p:cTn>
                              </p:par>
                            </p:childTnLst>
                          </p:cTn>
                        </p:par>
                        <p:par>
                          <p:cTn id="200" fill="hold">
                            <p:stCondLst>
                              <p:cond delay="21500"/>
                            </p:stCondLst>
                            <p:childTnLst>
                              <p:par>
                                <p:cTn id="201" presetID="22" presetClass="entr" presetSubtype="4" fill="hold" grpId="0" nodeType="afterEffect">
                                  <p:stCondLst>
                                    <p:cond delay="0"/>
                                  </p:stCondLst>
                                  <p:childTnLst>
                                    <p:set>
                                      <p:cBhvr>
                                        <p:cTn id="202" dur="1" fill="hold">
                                          <p:stCondLst>
                                            <p:cond delay="0"/>
                                          </p:stCondLst>
                                        </p:cTn>
                                        <p:tgtEl>
                                          <p:spTgt spid="39"/>
                                        </p:tgtEl>
                                        <p:attrNameLst>
                                          <p:attrName>style.visibility</p:attrName>
                                        </p:attrNameLst>
                                      </p:cBhvr>
                                      <p:to>
                                        <p:strVal val="visible"/>
                                      </p:to>
                                    </p:set>
                                    <p:animEffect transition="in" filter="wipe(down)">
                                      <p:cBhvr>
                                        <p:cTn id="203" dur="1000"/>
                                        <p:tgtEl>
                                          <p:spTgt spid="39"/>
                                        </p:tgtEl>
                                      </p:cBhvr>
                                    </p:animEffect>
                                  </p:childTnLst>
                                </p:cTn>
                              </p:par>
                              <p:par>
                                <p:cTn id="204" presetID="42" presetClass="entr" presetSubtype="0" fill="hold" grpId="0" nodeType="withEffect">
                                  <p:stCondLst>
                                    <p:cond delay="0"/>
                                  </p:stCondLst>
                                  <p:childTnLst>
                                    <p:set>
                                      <p:cBhvr>
                                        <p:cTn id="205" dur="1" fill="hold">
                                          <p:stCondLst>
                                            <p:cond delay="0"/>
                                          </p:stCondLst>
                                        </p:cTn>
                                        <p:tgtEl>
                                          <p:spTgt spid="42"/>
                                        </p:tgtEl>
                                        <p:attrNameLst>
                                          <p:attrName>style.visibility</p:attrName>
                                        </p:attrNameLst>
                                      </p:cBhvr>
                                      <p:to>
                                        <p:strVal val="visible"/>
                                      </p:to>
                                    </p:set>
                                    <p:animEffect transition="in" filter="fade">
                                      <p:cBhvr>
                                        <p:cTn id="206" dur="1000"/>
                                        <p:tgtEl>
                                          <p:spTgt spid="42"/>
                                        </p:tgtEl>
                                      </p:cBhvr>
                                    </p:animEffect>
                                    <p:anim calcmode="lin" valueType="num">
                                      <p:cBhvr>
                                        <p:cTn id="207" dur="1000" fill="hold"/>
                                        <p:tgtEl>
                                          <p:spTgt spid="42"/>
                                        </p:tgtEl>
                                        <p:attrNameLst>
                                          <p:attrName>ppt_x</p:attrName>
                                        </p:attrNameLst>
                                      </p:cBhvr>
                                      <p:tavLst>
                                        <p:tav tm="0">
                                          <p:val>
                                            <p:strVal val="#ppt_x"/>
                                          </p:val>
                                        </p:tav>
                                        <p:tav tm="100000">
                                          <p:val>
                                            <p:strVal val="#ppt_x"/>
                                          </p:val>
                                        </p:tav>
                                      </p:tavLst>
                                    </p:anim>
                                    <p:anim calcmode="lin" valueType="num">
                                      <p:cBhvr>
                                        <p:cTn id="208" dur="1000" fill="hold"/>
                                        <p:tgtEl>
                                          <p:spTgt spid="42"/>
                                        </p:tgtEl>
                                        <p:attrNameLst>
                                          <p:attrName>ppt_y</p:attrName>
                                        </p:attrNameLst>
                                      </p:cBhvr>
                                      <p:tavLst>
                                        <p:tav tm="0">
                                          <p:val>
                                            <p:strVal val="#ppt_y+.1"/>
                                          </p:val>
                                        </p:tav>
                                        <p:tav tm="100000">
                                          <p:val>
                                            <p:strVal val="#ppt_y"/>
                                          </p:val>
                                        </p:tav>
                                      </p:tavLst>
                                    </p:anim>
                                  </p:childTnLst>
                                </p:cTn>
                              </p:par>
                            </p:childTnLst>
                          </p:cTn>
                        </p:par>
                        <p:par>
                          <p:cTn id="209" fill="hold">
                            <p:stCondLst>
                              <p:cond delay="22500"/>
                            </p:stCondLst>
                            <p:childTnLst>
                              <p:par>
                                <p:cTn id="210" presetID="53" presetClass="entr" presetSubtype="16" fill="hold" grpId="0" nodeType="afterEffect">
                                  <p:stCondLst>
                                    <p:cond delay="0"/>
                                  </p:stCondLst>
                                  <p:childTnLst>
                                    <p:set>
                                      <p:cBhvr>
                                        <p:cTn id="211" dur="1" fill="hold">
                                          <p:stCondLst>
                                            <p:cond delay="0"/>
                                          </p:stCondLst>
                                        </p:cTn>
                                        <p:tgtEl>
                                          <p:spTgt spid="50"/>
                                        </p:tgtEl>
                                        <p:attrNameLst>
                                          <p:attrName>style.visibility</p:attrName>
                                        </p:attrNameLst>
                                      </p:cBhvr>
                                      <p:to>
                                        <p:strVal val="visible"/>
                                      </p:to>
                                    </p:set>
                                    <p:anim calcmode="lin" valueType="num">
                                      <p:cBhvr>
                                        <p:cTn id="212" dur="500" fill="hold"/>
                                        <p:tgtEl>
                                          <p:spTgt spid="50"/>
                                        </p:tgtEl>
                                        <p:attrNameLst>
                                          <p:attrName>ppt_w</p:attrName>
                                        </p:attrNameLst>
                                      </p:cBhvr>
                                      <p:tavLst>
                                        <p:tav tm="0">
                                          <p:val>
                                            <p:fltVal val="0"/>
                                          </p:val>
                                        </p:tav>
                                        <p:tav tm="100000">
                                          <p:val>
                                            <p:strVal val="#ppt_w"/>
                                          </p:val>
                                        </p:tav>
                                      </p:tavLst>
                                    </p:anim>
                                    <p:anim calcmode="lin" valueType="num">
                                      <p:cBhvr>
                                        <p:cTn id="213" dur="500" fill="hold"/>
                                        <p:tgtEl>
                                          <p:spTgt spid="50"/>
                                        </p:tgtEl>
                                        <p:attrNameLst>
                                          <p:attrName>ppt_h</p:attrName>
                                        </p:attrNameLst>
                                      </p:cBhvr>
                                      <p:tavLst>
                                        <p:tav tm="0">
                                          <p:val>
                                            <p:fltVal val="0"/>
                                          </p:val>
                                        </p:tav>
                                        <p:tav tm="100000">
                                          <p:val>
                                            <p:strVal val="#ppt_h"/>
                                          </p:val>
                                        </p:tav>
                                      </p:tavLst>
                                    </p:anim>
                                    <p:animEffect transition="in" filter="fade">
                                      <p:cBhvr>
                                        <p:cTn id="214" dur="500"/>
                                        <p:tgtEl>
                                          <p:spTgt spid="50"/>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47"/>
                                        </p:tgtEl>
                                        <p:attrNameLst>
                                          <p:attrName>style.visibility</p:attrName>
                                        </p:attrNameLst>
                                      </p:cBhvr>
                                      <p:to>
                                        <p:strVal val="visible"/>
                                      </p:to>
                                    </p:set>
                                    <p:anim calcmode="lin" valueType="num">
                                      <p:cBhvr>
                                        <p:cTn id="217" dur="500" fill="hold"/>
                                        <p:tgtEl>
                                          <p:spTgt spid="47"/>
                                        </p:tgtEl>
                                        <p:attrNameLst>
                                          <p:attrName>ppt_w</p:attrName>
                                        </p:attrNameLst>
                                      </p:cBhvr>
                                      <p:tavLst>
                                        <p:tav tm="0">
                                          <p:val>
                                            <p:fltVal val="0"/>
                                          </p:val>
                                        </p:tav>
                                        <p:tav tm="100000">
                                          <p:val>
                                            <p:strVal val="#ppt_w"/>
                                          </p:val>
                                        </p:tav>
                                      </p:tavLst>
                                    </p:anim>
                                    <p:anim calcmode="lin" valueType="num">
                                      <p:cBhvr>
                                        <p:cTn id="218" dur="500" fill="hold"/>
                                        <p:tgtEl>
                                          <p:spTgt spid="47"/>
                                        </p:tgtEl>
                                        <p:attrNameLst>
                                          <p:attrName>ppt_h</p:attrName>
                                        </p:attrNameLst>
                                      </p:cBhvr>
                                      <p:tavLst>
                                        <p:tav tm="0">
                                          <p:val>
                                            <p:fltVal val="0"/>
                                          </p:val>
                                        </p:tav>
                                        <p:tav tm="100000">
                                          <p:val>
                                            <p:strVal val="#ppt_h"/>
                                          </p:val>
                                        </p:tav>
                                      </p:tavLst>
                                    </p:anim>
                                    <p:animEffect transition="in" filter="fade">
                                      <p:cBhvr>
                                        <p:cTn id="219" dur="500"/>
                                        <p:tgtEl>
                                          <p:spTgt spid="47"/>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49"/>
                                        </p:tgtEl>
                                        <p:attrNameLst>
                                          <p:attrName>style.visibility</p:attrName>
                                        </p:attrNameLst>
                                      </p:cBhvr>
                                      <p:to>
                                        <p:strVal val="visible"/>
                                      </p:to>
                                    </p:set>
                                    <p:anim calcmode="lin" valueType="num">
                                      <p:cBhvr>
                                        <p:cTn id="222" dur="500" fill="hold"/>
                                        <p:tgtEl>
                                          <p:spTgt spid="49"/>
                                        </p:tgtEl>
                                        <p:attrNameLst>
                                          <p:attrName>ppt_w</p:attrName>
                                        </p:attrNameLst>
                                      </p:cBhvr>
                                      <p:tavLst>
                                        <p:tav tm="0">
                                          <p:val>
                                            <p:fltVal val="0"/>
                                          </p:val>
                                        </p:tav>
                                        <p:tav tm="100000">
                                          <p:val>
                                            <p:strVal val="#ppt_w"/>
                                          </p:val>
                                        </p:tav>
                                      </p:tavLst>
                                    </p:anim>
                                    <p:anim calcmode="lin" valueType="num">
                                      <p:cBhvr>
                                        <p:cTn id="223" dur="500" fill="hold"/>
                                        <p:tgtEl>
                                          <p:spTgt spid="49"/>
                                        </p:tgtEl>
                                        <p:attrNameLst>
                                          <p:attrName>ppt_h</p:attrName>
                                        </p:attrNameLst>
                                      </p:cBhvr>
                                      <p:tavLst>
                                        <p:tav tm="0">
                                          <p:val>
                                            <p:fltVal val="0"/>
                                          </p:val>
                                        </p:tav>
                                        <p:tav tm="100000">
                                          <p:val>
                                            <p:strVal val="#ppt_h"/>
                                          </p:val>
                                        </p:tav>
                                      </p:tavLst>
                                    </p:anim>
                                    <p:animEffect transition="in" filter="fade">
                                      <p:cBhvr>
                                        <p:cTn id="224" dur="500"/>
                                        <p:tgtEl>
                                          <p:spTgt spid="49"/>
                                        </p:tgtEl>
                                      </p:cBhvr>
                                    </p:animEffect>
                                  </p:childTnLst>
                                </p:cTn>
                              </p:par>
                            </p:childTnLst>
                          </p:cTn>
                        </p:par>
                        <p:par>
                          <p:cTn id="225" fill="hold">
                            <p:stCondLst>
                              <p:cond delay="23000"/>
                            </p:stCondLst>
                            <p:childTnLst>
                              <p:par>
                                <p:cTn id="226" presetID="53" presetClass="entr" presetSubtype="16" fill="hold" grpId="0" nodeType="afterEffect">
                                  <p:stCondLst>
                                    <p:cond delay="0"/>
                                  </p:stCondLst>
                                  <p:childTnLst>
                                    <p:set>
                                      <p:cBhvr>
                                        <p:cTn id="227" dur="1" fill="hold">
                                          <p:stCondLst>
                                            <p:cond delay="0"/>
                                          </p:stCondLst>
                                        </p:cTn>
                                        <p:tgtEl>
                                          <p:spTgt spid="59"/>
                                        </p:tgtEl>
                                        <p:attrNameLst>
                                          <p:attrName>style.visibility</p:attrName>
                                        </p:attrNameLst>
                                      </p:cBhvr>
                                      <p:to>
                                        <p:strVal val="visible"/>
                                      </p:to>
                                    </p:set>
                                    <p:anim calcmode="lin" valueType="num">
                                      <p:cBhvr>
                                        <p:cTn id="228" dur="500" fill="hold"/>
                                        <p:tgtEl>
                                          <p:spTgt spid="59"/>
                                        </p:tgtEl>
                                        <p:attrNameLst>
                                          <p:attrName>ppt_w</p:attrName>
                                        </p:attrNameLst>
                                      </p:cBhvr>
                                      <p:tavLst>
                                        <p:tav tm="0">
                                          <p:val>
                                            <p:fltVal val="0"/>
                                          </p:val>
                                        </p:tav>
                                        <p:tav tm="100000">
                                          <p:val>
                                            <p:strVal val="#ppt_w"/>
                                          </p:val>
                                        </p:tav>
                                      </p:tavLst>
                                    </p:anim>
                                    <p:anim calcmode="lin" valueType="num">
                                      <p:cBhvr>
                                        <p:cTn id="229" dur="500" fill="hold"/>
                                        <p:tgtEl>
                                          <p:spTgt spid="59"/>
                                        </p:tgtEl>
                                        <p:attrNameLst>
                                          <p:attrName>ppt_h</p:attrName>
                                        </p:attrNameLst>
                                      </p:cBhvr>
                                      <p:tavLst>
                                        <p:tav tm="0">
                                          <p:val>
                                            <p:fltVal val="0"/>
                                          </p:val>
                                        </p:tav>
                                        <p:tav tm="100000">
                                          <p:val>
                                            <p:strVal val="#ppt_h"/>
                                          </p:val>
                                        </p:tav>
                                      </p:tavLst>
                                    </p:anim>
                                    <p:animEffect transition="in" filter="fade">
                                      <p:cBhvr>
                                        <p:cTn id="230" dur="500"/>
                                        <p:tgtEl>
                                          <p:spTgt spid="59"/>
                                        </p:tgtEl>
                                      </p:cBhvr>
                                    </p:animEffect>
                                  </p:childTnLst>
                                </p:cTn>
                              </p:par>
                            </p:childTnLst>
                          </p:cTn>
                        </p:par>
                        <p:par>
                          <p:cTn id="231" fill="hold">
                            <p:stCondLst>
                              <p:cond delay="23500"/>
                            </p:stCondLst>
                            <p:childTnLst>
                              <p:par>
                                <p:cTn id="232" presetID="42" presetClass="entr" presetSubtype="0" fill="hold" grpId="0" nodeType="afterEffect">
                                  <p:stCondLst>
                                    <p:cond delay="0"/>
                                  </p:stCondLst>
                                  <p:childTnLst>
                                    <p:set>
                                      <p:cBhvr>
                                        <p:cTn id="233" dur="1" fill="hold">
                                          <p:stCondLst>
                                            <p:cond delay="0"/>
                                          </p:stCondLst>
                                        </p:cTn>
                                        <p:tgtEl>
                                          <p:spTgt spid="52"/>
                                        </p:tgtEl>
                                        <p:attrNameLst>
                                          <p:attrName>style.visibility</p:attrName>
                                        </p:attrNameLst>
                                      </p:cBhvr>
                                      <p:to>
                                        <p:strVal val="visible"/>
                                      </p:to>
                                    </p:set>
                                    <p:animEffect transition="in" filter="fade">
                                      <p:cBhvr>
                                        <p:cTn id="234" dur="1000"/>
                                        <p:tgtEl>
                                          <p:spTgt spid="52"/>
                                        </p:tgtEl>
                                      </p:cBhvr>
                                    </p:animEffect>
                                    <p:anim calcmode="lin" valueType="num">
                                      <p:cBhvr>
                                        <p:cTn id="235" dur="1000" fill="hold"/>
                                        <p:tgtEl>
                                          <p:spTgt spid="52"/>
                                        </p:tgtEl>
                                        <p:attrNameLst>
                                          <p:attrName>ppt_x</p:attrName>
                                        </p:attrNameLst>
                                      </p:cBhvr>
                                      <p:tavLst>
                                        <p:tav tm="0">
                                          <p:val>
                                            <p:strVal val="#ppt_x"/>
                                          </p:val>
                                        </p:tav>
                                        <p:tav tm="100000">
                                          <p:val>
                                            <p:strVal val="#ppt_x"/>
                                          </p:val>
                                        </p:tav>
                                      </p:tavLst>
                                    </p:anim>
                                    <p:anim calcmode="lin" valueType="num">
                                      <p:cBhvr>
                                        <p:cTn id="236" dur="1000" fill="hold"/>
                                        <p:tgtEl>
                                          <p:spTgt spid="52"/>
                                        </p:tgtEl>
                                        <p:attrNameLst>
                                          <p:attrName>ppt_y</p:attrName>
                                        </p:attrNameLst>
                                      </p:cBhvr>
                                      <p:tavLst>
                                        <p:tav tm="0">
                                          <p:val>
                                            <p:strVal val="#ppt_y+.1"/>
                                          </p:val>
                                        </p:tav>
                                        <p:tav tm="100000">
                                          <p:val>
                                            <p:strVal val="#ppt_y"/>
                                          </p:val>
                                        </p:tav>
                                      </p:tavLst>
                                    </p:anim>
                                  </p:childTnLst>
                                </p:cTn>
                              </p:par>
                            </p:childTnLst>
                          </p:cTn>
                        </p:par>
                        <p:par>
                          <p:cTn id="237" fill="hold">
                            <p:stCondLst>
                              <p:cond delay="24500"/>
                            </p:stCondLst>
                            <p:childTnLst>
                              <p:par>
                                <p:cTn id="238" presetID="22" presetClass="entr" presetSubtype="4" fill="hold" grpId="0" nodeType="afterEffect">
                                  <p:stCondLst>
                                    <p:cond delay="0"/>
                                  </p:stCondLst>
                                  <p:childTnLst>
                                    <p:set>
                                      <p:cBhvr>
                                        <p:cTn id="239" dur="1" fill="hold">
                                          <p:stCondLst>
                                            <p:cond delay="0"/>
                                          </p:stCondLst>
                                        </p:cTn>
                                        <p:tgtEl>
                                          <p:spTgt spid="48"/>
                                        </p:tgtEl>
                                        <p:attrNameLst>
                                          <p:attrName>style.visibility</p:attrName>
                                        </p:attrNameLst>
                                      </p:cBhvr>
                                      <p:to>
                                        <p:strVal val="visible"/>
                                      </p:to>
                                    </p:set>
                                    <p:animEffect transition="in" filter="wipe(down)">
                                      <p:cBhvr>
                                        <p:cTn id="240" dur="1000"/>
                                        <p:tgtEl>
                                          <p:spTgt spid="48"/>
                                        </p:tgtEl>
                                      </p:cBhvr>
                                    </p:animEffect>
                                  </p:childTnLst>
                                </p:cTn>
                              </p:par>
                              <p:par>
                                <p:cTn id="241" presetID="42" presetClass="entr" presetSubtype="0" fill="hold" grpId="0" nodeType="withEffect">
                                  <p:stCondLst>
                                    <p:cond delay="0"/>
                                  </p:stCondLst>
                                  <p:childTnLst>
                                    <p:set>
                                      <p:cBhvr>
                                        <p:cTn id="242" dur="1" fill="hold">
                                          <p:stCondLst>
                                            <p:cond delay="0"/>
                                          </p:stCondLst>
                                        </p:cTn>
                                        <p:tgtEl>
                                          <p:spTgt spid="61"/>
                                        </p:tgtEl>
                                        <p:attrNameLst>
                                          <p:attrName>style.visibility</p:attrName>
                                        </p:attrNameLst>
                                      </p:cBhvr>
                                      <p:to>
                                        <p:strVal val="visible"/>
                                      </p:to>
                                    </p:set>
                                    <p:animEffect transition="in" filter="fade">
                                      <p:cBhvr>
                                        <p:cTn id="243" dur="1000"/>
                                        <p:tgtEl>
                                          <p:spTgt spid="61"/>
                                        </p:tgtEl>
                                      </p:cBhvr>
                                    </p:animEffect>
                                    <p:anim calcmode="lin" valueType="num">
                                      <p:cBhvr>
                                        <p:cTn id="244" dur="1000" fill="hold"/>
                                        <p:tgtEl>
                                          <p:spTgt spid="61"/>
                                        </p:tgtEl>
                                        <p:attrNameLst>
                                          <p:attrName>ppt_x</p:attrName>
                                        </p:attrNameLst>
                                      </p:cBhvr>
                                      <p:tavLst>
                                        <p:tav tm="0">
                                          <p:val>
                                            <p:strVal val="#ppt_x"/>
                                          </p:val>
                                        </p:tav>
                                        <p:tav tm="100000">
                                          <p:val>
                                            <p:strVal val="#ppt_x"/>
                                          </p:val>
                                        </p:tav>
                                      </p:tavLst>
                                    </p:anim>
                                    <p:anim calcmode="lin" valueType="num">
                                      <p:cBhvr>
                                        <p:cTn id="245"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1000" b="-4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32" name="Rectangle: Rounded Corners 31">
            <a:extLst>
              <a:ext uri="{FF2B5EF4-FFF2-40B4-BE49-F238E27FC236}">
                <a16:creationId xmlns:a16="http://schemas.microsoft.com/office/drawing/2014/main" id="{2F37ADA6-7377-4100-8F60-A79D113A554C}"/>
              </a:ext>
            </a:extLst>
          </p:cNvPr>
          <p:cNvSpPr/>
          <p:nvPr/>
        </p:nvSpPr>
        <p:spPr>
          <a:xfrm>
            <a:off x="40822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E260A4C-B8A2-4F62-82A6-1B8E46CC253D}"/>
              </a:ext>
            </a:extLst>
          </p:cNvPr>
          <p:cNvSpPr/>
          <p:nvPr/>
        </p:nvSpPr>
        <p:spPr>
          <a:xfrm>
            <a:off x="4082283" y="2538670"/>
            <a:ext cx="762000" cy="2819400"/>
          </a:xfrm>
          <a:prstGeom prst="rect">
            <a:avLst/>
          </a:prstGeom>
          <a:solidFill>
            <a:srgbClr val="FF2B2A"/>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732974FA-C929-4E7B-BDDB-71B36EE0A081}"/>
              </a:ext>
            </a:extLst>
          </p:cNvPr>
          <p:cNvSpPr/>
          <p:nvPr/>
        </p:nvSpPr>
        <p:spPr>
          <a:xfrm>
            <a:off x="40822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9FEDDCE-DB54-41D3-93E4-9D98277D7DC4}"/>
              </a:ext>
            </a:extLst>
          </p:cNvPr>
          <p:cNvSpPr>
            <a:spLocks noChangeAspect="1"/>
          </p:cNvSpPr>
          <p:nvPr/>
        </p:nvSpPr>
        <p:spPr>
          <a:xfrm>
            <a:off x="40548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AD3B3A2E-2AD1-4CCE-9317-2A45589D373C}"/>
              </a:ext>
            </a:extLst>
          </p:cNvPr>
          <p:cNvSpPr txBox="1">
            <a:spLocks noChangeArrowheads="1"/>
          </p:cNvSpPr>
          <p:nvPr/>
        </p:nvSpPr>
        <p:spPr bwMode="auto">
          <a:xfrm>
            <a:off x="4140387"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78%</a:t>
            </a:r>
          </a:p>
          <a:p>
            <a:pPr algn="ctr"/>
            <a:r>
              <a:rPr lang="en-US" sz="700" dirty="0">
                <a:solidFill>
                  <a:srgbClr val="4D4D4D"/>
                </a:solidFill>
              </a:rPr>
              <a:t>LOREM IPSUM</a:t>
            </a:r>
          </a:p>
        </p:txBody>
      </p:sp>
      <p:sp>
        <p:nvSpPr>
          <p:cNvPr id="34" name="Text Box 10">
            <a:extLst>
              <a:ext uri="{FF2B5EF4-FFF2-40B4-BE49-F238E27FC236}">
                <a16:creationId xmlns:a16="http://schemas.microsoft.com/office/drawing/2014/main" id="{63614F7C-9FFC-4984-97E6-2F3DE701764D}"/>
              </a:ext>
            </a:extLst>
          </p:cNvPr>
          <p:cNvSpPr txBox="1">
            <a:spLocks noChangeArrowheads="1"/>
          </p:cNvSpPr>
          <p:nvPr/>
        </p:nvSpPr>
        <p:spPr bwMode="auto">
          <a:xfrm rot="16200000">
            <a:off x="42328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35" name="Freeform 236">
            <a:extLst>
              <a:ext uri="{FF2B5EF4-FFF2-40B4-BE49-F238E27FC236}">
                <a16:creationId xmlns:a16="http://schemas.microsoft.com/office/drawing/2014/main" id="{6C495387-DBBF-4E44-ACD5-29FA788A5B21}"/>
              </a:ext>
            </a:extLst>
          </p:cNvPr>
          <p:cNvSpPr>
            <a:spLocks noChangeAspect="1" noEditPoints="1"/>
          </p:cNvSpPr>
          <p:nvPr/>
        </p:nvSpPr>
        <p:spPr bwMode="auto">
          <a:xfrm>
            <a:off x="4118859" y="5025097"/>
            <a:ext cx="274320" cy="27432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Rectangle: Rounded Corners 37">
            <a:extLst>
              <a:ext uri="{FF2B5EF4-FFF2-40B4-BE49-F238E27FC236}">
                <a16:creationId xmlns:a16="http://schemas.microsoft.com/office/drawing/2014/main" id="{D83722DD-8294-4885-906F-E503994A2EBF}"/>
              </a:ext>
            </a:extLst>
          </p:cNvPr>
          <p:cNvSpPr/>
          <p:nvPr/>
        </p:nvSpPr>
        <p:spPr>
          <a:xfrm>
            <a:off x="527100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86B61808-262C-4407-A75D-1017E3B37BDC}"/>
              </a:ext>
            </a:extLst>
          </p:cNvPr>
          <p:cNvSpPr/>
          <p:nvPr/>
        </p:nvSpPr>
        <p:spPr>
          <a:xfrm>
            <a:off x="5271003" y="3200400"/>
            <a:ext cx="762000" cy="2157669"/>
          </a:xfrm>
          <a:prstGeom prst="rect">
            <a:avLst/>
          </a:prstGeom>
          <a:solidFill>
            <a:srgbClr val="85C401"/>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CEBDCF88-8158-4951-B63E-27017630F714}"/>
              </a:ext>
            </a:extLst>
          </p:cNvPr>
          <p:cNvSpPr/>
          <p:nvPr/>
        </p:nvSpPr>
        <p:spPr>
          <a:xfrm>
            <a:off x="527100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2709A51-79D0-4824-8B40-C689D8D69E59}"/>
              </a:ext>
            </a:extLst>
          </p:cNvPr>
          <p:cNvSpPr>
            <a:spLocks noChangeAspect="1"/>
          </p:cNvSpPr>
          <p:nvPr/>
        </p:nvSpPr>
        <p:spPr>
          <a:xfrm>
            <a:off x="524357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E4C72A7-BDC8-4507-A3FF-B9134D5138A8}"/>
              </a:ext>
            </a:extLst>
          </p:cNvPr>
          <p:cNvSpPr txBox="1">
            <a:spLocks noChangeArrowheads="1"/>
          </p:cNvSpPr>
          <p:nvPr/>
        </p:nvSpPr>
        <p:spPr bwMode="auto">
          <a:xfrm>
            <a:off x="5307509" y="1843340"/>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53%</a:t>
            </a:r>
          </a:p>
          <a:p>
            <a:pPr algn="ctr"/>
            <a:r>
              <a:rPr lang="en-US" sz="700" dirty="0">
                <a:solidFill>
                  <a:srgbClr val="4D4D4D"/>
                </a:solidFill>
              </a:rPr>
              <a:t>LOREM IPSUM</a:t>
            </a:r>
          </a:p>
        </p:txBody>
      </p:sp>
      <p:sp>
        <p:nvSpPr>
          <p:cNvPr id="43" name="Text Box 10">
            <a:extLst>
              <a:ext uri="{FF2B5EF4-FFF2-40B4-BE49-F238E27FC236}">
                <a16:creationId xmlns:a16="http://schemas.microsoft.com/office/drawing/2014/main" id="{FF43420D-0F63-4FCC-89EF-658C15C8F1CD}"/>
              </a:ext>
            </a:extLst>
          </p:cNvPr>
          <p:cNvSpPr txBox="1">
            <a:spLocks noChangeArrowheads="1"/>
          </p:cNvSpPr>
          <p:nvPr/>
        </p:nvSpPr>
        <p:spPr bwMode="auto">
          <a:xfrm rot="16200000">
            <a:off x="542161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6" name="Rectangle: Rounded Corners 45">
            <a:extLst>
              <a:ext uri="{FF2B5EF4-FFF2-40B4-BE49-F238E27FC236}">
                <a16:creationId xmlns:a16="http://schemas.microsoft.com/office/drawing/2014/main" id="{A94BC21E-72E8-4D5F-AB97-1B7FFD1E579E}"/>
              </a:ext>
            </a:extLst>
          </p:cNvPr>
          <p:cNvSpPr/>
          <p:nvPr/>
        </p:nvSpPr>
        <p:spPr>
          <a:xfrm>
            <a:off x="645972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8333A8FE-1296-404B-8618-DA5D9087C976}"/>
              </a:ext>
            </a:extLst>
          </p:cNvPr>
          <p:cNvSpPr/>
          <p:nvPr/>
        </p:nvSpPr>
        <p:spPr>
          <a:xfrm>
            <a:off x="6459723" y="3733800"/>
            <a:ext cx="762000" cy="1624270"/>
          </a:xfrm>
          <a:prstGeom prst="rect">
            <a:avLst/>
          </a:prstGeom>
          <a:solidFill>
            <a:srgbClr val="3EB8C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4E7D821F-0A1D-4576-8BAA-7AC67B1BBE0B}"/>
              </a:ext>
            </a:extLst>
          </p:cNvPr>
          <p:cNvSpPr/>
          <p:nvPr/>
        </p:nvSpPr>
        <p:spPr>
          <a:xfrm>
            <a:off x="645972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AB1B42C5-3E37-4F2F-8CF3-0029CC2E573D}"/>
              </a:ext>
            </a:extLst>
          </p:cNvPr>
          <p:cNvSpPr>
            <a:spLocks noChangeAspect="1"/>
          </p:cNvSpPr>
          <p:nvPr/>
        </p:nvSpPr>
        <p:spPr>
          <a:xfrm>
            <a:off x="643229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2C898742-9517-4090-9080-76A82D2B0A10}"/>
              </a:ext>
            </a:extLst>
          </p:cNvPr>
          <p:cNvSpPr txBox="1">
            <a:spLocks noChangeArrowheads="1"/>
          </p:cNvSpPr>
          <p:nvPr/>
        </p:nvSpPr>
        <p:spPr bwMode="auto">
          <a:xfrm>
            <a:off x="649622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37%</a:t>
            </a:r>
          </a:p>
          <a:p>
            <a:pPr algn="ctr"/>
            <a:r>
              <a:rPr lang="en-US" sz="700" dirty="0">
                <a:solidFill>
                  <a:srgbClr val="4D4D4D"/>
                </a:solidFill>
              </a:rPr>
              <a:t>LOREM IPSUM</a:t>
            </a:r>
          </a:p>
        </p:txBody>
      </p:sp>
      <p:sp>
        <p:nvSpPr>
          <p:cNvPr id="51" name="Text Box 10">
            <a:extLst>
              <a:ext uri="{FF2B5EF4-FFF2-40B4-BE49-F238E27FC236}">
                <a16:creationId xmlns:a16="http://schemas.microsoft.com/office/drawing/2014/main" id="{68B7DFBF-C18D-4244-A5F0-044848EA3773}"/>
              </a:ext>
            </a:extLst>
          </p:cNvPr>
          <p:cNvSpPr txBox="1">
            <a:spLocks noChangeArrowheads="1"/>
          </p:cNvSpPr>
          <p:nvPr/>
        </p:nvSpPr>
        <p:spPr bwMode="auto">
          <a:xfrm rot="16200000">
            <a:off x="661033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54" name="Rectangle: Rounded Corners 53">
            <a:extLst>
              <a:ext uri="{FF2B5EF4-FFF2-40B4-BE49-F238E27FC236}">
                <a16:creationId xmlns:a16="http://schemas.microsoft.com/office/drawing/2014/main" id="{C36EE9BC-4248-4E26-83C8-B352BA8A8DA5}"/>
              </a:ext>
            </a:extLst>
          </p:cNvPr>
          <p:cNvSpPr/>
          <p:nvPr/>
        </p:nvSpPr>
        <p:spPr>
          <a:xfrm>
            <a:off x="764844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C9089B5E-AAC5-474E-92B6-E797B64D569B}"/>
              </a:ext>
            </a:extLst>
          </p:cNvPr>
          <p:cNvSpPr/>
          <p:nvPr/>
        </p:nvSpPr>
        <p:spPr>
          <a:xfrm>
            <a:off x="7648443" y="2743200"/>
            <a:ext cx="762000" cy="2614870"/>
          </a:xfrm>
          <a:prstGeom prst="rect">
            <a:avLst/>
          </a:prstGeom>
          <a:solidFill>
            <a:srgbClr val="FFA80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1AA80C63-3EA2-42BE-AFCB-AD00BDF02BD4}"/>
              </a:ext>
            </a:extLst>
          </p:cNvPr>
          <p:cNvSpPr/>
          <p:nvPr/>
        </p:nvSpPr>
        <p:spPr>
          <a:xfrm>
            <a:off x="764844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A6A1418-D5AA-4752-9517-F7AA3AF9D6EA}"/>
              </a:ext>
            </a:extLst>
          </p:cNvPr>
          <p:cNvSpPr>
            <a:spLocks noChangeAspect="1"/>
          </p:cNvSpPr>
          <p:nvPr/>
        </p:nvSpPr>
        <p:spPr>
          <a:xfrm>
            <a:off x="762101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F303ACFB-C928-4C7D-8BCB-BB9AD95247AF}"/>
              </a:ext>
            </a:extLst>
          </p:cNvPr>
          <p:cNvSpPr txBox="1">
            <a:spLocks noChangeArrowheads="1"/>
          </p:cNvSpPr>
          <p:nvPr/>
        </p:nvSpPr>
        <p:spPr bwMode="auto">
          <a:xfrm>
            <a:off x="768494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76%</a:t>
            </a:r>
          </a:p>
          <a:p>
            <a:pPr algn="ctr"/>
            <a:r>
              <a:rPr lang="en-US" sz="700" dirty="0">
                <a:solidFill>
                  <a:srgbClr val="4D4D4D"/>
                </a:solidFill>
              </a:rPr>
              <a:t>LOREM IPSUM</a:t>
            </a:r>
          </a:p>
        </p:txBody>
      </p:sp>
      <p:sp>
        <p:nvSpPr>
          <p:cNvPr id="59" name="Text Box 10">
            <a:extLst>
              <a:ext uri="{FF2B5EF4-FFF2-40B4-BE49-F238E27FC236}">
                <a16:creationId xmlns:a16="http://schemas.microsoft.com/office/drawing/2014/main" id="{B395264F-0AB9-4F2A-B0D8-A5BDA62FE2E1}"/>
              </a:ext>
            </a:extLst>
          </p:cNvPr>
          <p:cNvSpPr txBox="1">
            <a:spLocks noChangeArrowheads="1"/>
          </p:cNvSpPr>
          <p:nvPr/>
        </p:nvSpPr>
        <p:spPr bwMode="auto">
          <a:xfrm rot="16200000">
            <a:off x="779905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2" name="Rectangle: Rounded Corners 61">
            <a:extLst>
              <a:ext uri="{FF2B5EF4-FFF2-40B4-BE49-F238E27FC236}">
                <a16:creationId xmlns:a16="http://schemas.microsoft.com/office/drawing/2014/main" id="{FA52D4FE-04F1-4AA3-ACA3-FCFBB6345FC0}"/>
              </a:ext>
            </a:extLst>
          </p:cNvPr>
          <p:cNvSpPr/>
          <p:nvPr/>
        </p:nvSpPr>
        <p:spPr>
          <a:xfrm>
            <a:off x="883716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51CC0BB4-B923-4854-9DD4-5212E7455504}"/>
              </a:ext>
            </a:extLst>
          </p:cNvPr>
          <p:cNvSpPr/>
          <p:nvPr/>
        </p:nvSpPr>
        <p:spPr>
          <a:xfrm>
            <a:off x="8837163" y="2359899"/>
            <a:ext cx="762000" cy="2998171"/>
          </a:xfrm>
          <a:prstGeom prst="rect">
            <a:avLst/>
          </a:prstGeom>
          <a:solidFill>
            <a:srgbClr val="01AA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Freeform: Shape 63">
            <a:extLst>
              <a:ext uri="{FF2B5EF4-FFF2-40B4-BE49-F238E27FC236}">
                <a16:creationId xmlns:a16="http://schemas.microsoft.com/office/drawing/2014/main" id="{F82FC587-9767-4CD6-93F6-99B564A6890C}"/>
              </a:ext>
            </a:extLst>
          </p:cNvPr>
          <p:cNvSpPr/>
          <p:nvPr/>
        </p:nvSpPr>
        <p:spPr>
          <a:xfrm>
            <a:off x="883716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9453808-AF95-4E52-B296-581C11E68D1D}"/>
              </a:ext>
            </a:extLst>
          </p:cNvPr>
          <p:cNvSpPr>
            <a:spLocks noChangeAspect="1"/>
          </p:cNvSpPr>
          <p:nvPr/>
        </p:nvSpPr>
        <p:spPr>
          <a:xfrm>
            <a:off x="880973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9A991490-4BF1-4068-8CF0-49A63F7C3893}"/>
              </a:ext>
            </a:extLst>
          </p:cNvPr>
          <p:cNvSpPr txBox="1">
            <a:spLocks noChangeArrowheads="1"/>
          </p:cNvSpPr>
          <p:nvPr/>
        </p:nvSpPr>
        <p:spPr bwMode="auto">
          <a:xfrm>
            <a:off x="887366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85%</a:t>
            </a:r>
          </a:p>
          <a:p>
            <a:pPr algn="ctr"/>
            <a:r>
              <a:rPr lang="en-US" sz="700" dirty="0">
                <a:solidFill>
                  <a:srgbClr val="4D4D4D"/>
                </a:solidFill>
              </a:rPr>
              <a:t>LOREM IPSUM</a:t>
            </a:r>
          </a:p>
        </p:txBody>
      </p:sp>
      <p:sp>
        <p:nvSpPr>
          <p:cNvPr id="67" name="Text Box 10">
            <a:extLst>
              <a:ext uri="{FF2B5EF4-FFF2-40B4-BE49-F238E27FC236}">
                <a16:creationId xmlns:a16="http://schemas.microsoft.com/office/drawing/2014/main" id="{535D987F-2C75-4FD8-95E4-524133476DE6}"/>
              </a:ext>
            </a:extLst>
          </p:cNvPr>
          <p:cNvSpPr txBox="1">
            <a:spLocks noChangeArrowheads="1"/>
          </p:cNvSpPr>
          <p:nvPr/>
        </p:nvSpPr>
        <p:spPr bwMode="auto">
          <a:xfrm rot="16200000">
            <a:off x="898777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70" name="Rectangle: Rounded Corners 69">
            <a:extLst>
              <a:ext uri="{FF2B5EF4-FFF2-40B4-BE49-F238E27FC236}">
                <a16:creationId xmlns:a16="http://schemas.microsoft.com/office/drawing/2014/main" id="{1DA24733-BC41-450C-A311-3D92722F7A55}"/>
              </a:ext>
            </a:extLst>
          </p:cNvPr>
          <p:cNvSpPr/>
          <p:nvPr/>
        </p:nvSpPr>
        <p:spPr>
          <a:xfrm>
            <a:off x="100258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7276CFA1-4A46-40F5-810A-A3D3B704831F}"/>
              </a:ext>
            </a:extLst>
          </p:cNvPr>
          <p:cNvSpPr/>
          <p:nvPr/>
        </p:nvSpPr>
        <p:spPr>
          <a:xfrm>
            <a:off x="10025883" y="3276600"/>
            <a:ext cx="762000" cy="2081469"/>
          </a:xfrm>
          <a:prstGeom prst="rect">
            <a:avLst/>
          </a:prstGeom>
          <a:solidFill>
            <a:srgbClr val="4781CB"/>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Shape 71">
            <a:extLst>
              <a:ext uri="{FF2B5EF4-FFF2-40B4-BE49-F238E27FC236}">
                <a16:creationId xmlns:a16="http://schemas.microsoft.com/office/drawing/2014/main" id="{C5E63B4E-C525-42F0-A003-8370CBA0C0DD}"/>
              </a:ext>
            </a:extLst>
          </p:cNvPr>
          <p:cNvSpPr/>
          <p:nvPr/>
        </p:nvSpPr>
        <p:spPr>
          <a:xfrm>
            <a:off x="100258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B20D3F7-5AF9-4401-A9E7-DDF8D1F4AFFA}"/>
              </a:ext>
            </a:extLst>
          </p:cNvPr>
          <p:cNvSpPr>
            <a:spLocks noChangeAspect="1"/>
          </p:cNvSpPr>
          <p:nvPr/>
        </p:nvSpPr>
        <p:spPr>
          <a:xfrm>
            <a:off x="99984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a:extLst>
              <a:ext uri="{FF2B5EF4-FFF2-40B4-BE49-F238E27FC236}">
                <a16:creationId xmlns:a16="http://schemas.microsoft.com/office/drawing/2014/main" id="{31F4A911-20E8-4090-BCD8-C404F4417528}"/>
              </a:ext>
            </a:extLst>
          </p:cNvPr>
          <p:cNvSpPr txBox="1">
            <a:spLocks noChangeArrowheads="1"/>
          </p:cNvSpPr>
          <p:nvPr/>
        </p:nvSpPr>
        <p:spPr bwMode="auto">
          <a:xfrm>
            <a:off x="10057256"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50%</a:t>
            </a:r>
          </a:p>
          <a:p>
            <a:pPr algn="ctr"/>
            <a:r>
              <a:rPr lang="en-US" sz="700" dirty="0">
                <a:solidFill>
                  <a:srgbClr val="4D4D4D"/>
                </a:solidFill>
              </a:rPr>
              <a:t>LOREM IPSUM</a:t>
            </a:r>
          </a:p>
        </p:txBody>
      </p:sp>
      <p:sp>
        <p:nvSpPr>
          <p:cNvPr id="75" name="Text Box 10">
            <a:extLst>
              <a:ext uri="{FF2B5EF4-FFF2-40B4-BE49-F238E27FC236}">
                <a16:creationId xmlns:a16="http://schemas.microsoft.com/office/drawing/2014/main" id="{FA9AFC24-E7F1-419B-A721-3C8E6D9C36D1}"/>
              </a:ext>
            </a:extLst>
          </p:cNvPr>
          <p:cNvSpPr txBox="1">
            <a:spLocks noChangeArrowheads="1"/>
          </p:cNvSpPr>
          <p:nvPr/>
        </p:nvSpPr>
        <p:spPr bwMode="auto">
          <a:xfrm rot="16200000">
            <a:off x="101764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cxnSp>
        <p:nvCxnSpPr>
          <p:cNvPr id="78" name="Straight Connector 77">
            <a:extLst>
              <a:ext uri="{FF2B5EF4-FFF2-40B4-BE49-F238E27FC236}">
                <a16:creationId xmlns:a16="http://schemas.microsoft.com/office/drawing/2014/main" id="{C366D2E5-FCE9-40BD-9328-5DFC58743F5B}"/>
              </a:ext>
            </a:extLst>
          </p:cNvPr>
          <p:cNvCxnSpPr/>
          <p:nvPr/>
        </p:nvCxnSpPr>
        <p:spPr>
          <a:xfrm>
            <a:off x="3505200" y="2556217"/>
            <a:ext cx="0" cy="2743200"/>
          </a:xfrm>
          <a:prstGeom prst="line">
            <a:avLst/>
          </a:prstGeom>
          <a:ln w="19050">
            <a:solidFill>
              <a:srgbClr val="56595E"/>
            </a:solidFill>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64A7A935-7C0D-4E80-BFEB-2BB144CD339B}"/>
              </a:ext>
            </a:extLst>
          </p:cNvPr>
          <p:cNvSpPr txBox="1"/>
          <p:nvPr/>
        </p:nvSpPr>
        <p:spPr>
          <a:xfrm>
            <a:off x="493936" y="2388934"/>
            <a:ext cx="2623833" cy="3077766"/>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 Sit Amet Consectetur</a:t>
            </a:r>
          </a:p>
          <a:p>
            <a:endParaRPr lang="en-US"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0" name="Freeform 43">
            <a:extLst>
              <a:ext uri="{FF2B5EF4-FFF2-40B4-BE49-F238E27FC236}">
                <a16:creationId xmlns:a16="http://schemas.microsoft.com/office/drawing/2014/main" id="{4ACFDFB9-885F-423E-AD51-DB9A16290756}"/>
              </a:ext>
            </a:extLst>
          </p:cNvPr>
          <p:cNvSpPr>
            <a:spLocks noChangeAspect="1" noEditPoints="1"/>
          </p:cNvSpPr>
          <p:nvPr/>
        </p:nvSpPr>
        <p:spPr bwMode="auto">
          <a:xfrm>
            <a:off x="6509797" y="5018424"/>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1" name="Freeform 33">
            <a:extLst>
              <a:ext uri="{FF2B5EF4-FFF2-40B4-BE49-F238E27FC236}">
                <a16:creationId xmlns:a16="http://schemas.microsoft.com/office/drawing/2014/main" id="{062859ED-7B54-425E-829C-15EB6EF66AA4}"/>
              </a:ext>
            </a:extLst>
          </p:cNvPr>
          <p:cNvSpPr>
            <a:spLocks noChangeAspect="1" noEditPoints="1"/>
          </p:cNvSpPr>
          <p:nvPr/>
        </p:nvSpPr>
        <p:spPr bwMode="auto">
          <a:xfrm>
            <a:off x="5302309" y="5007271"/>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82" name="Group 72">
            <a:extLst>
              <a:ext uri="{FF2B5EF4-FFF2-40B4-BE49-F238E27FC236}">
                <a16:creationId xmlns:a16="http://schemas.microsoft.com/office/drawing/2014/main" id="{6F1B595E-B484-4335-9DC2-54C57B578454}"/>
              </a:ext>
            </a:extLst>
          </p:cNvPr>
          <p:cNvGrpSpPr>
            <a:grpSpLocks noChangeAspect="1"/>
          </p:cNvGrpSpPr>
          <p:nvPr/>
        </p:nvGrpSpPr>
        <p:grpSpPr>
          <a:xfrm>
            <a:off x="8867406" y="4988316"/>
            <a:ext cx="290456" cy="274320"/>
            <a:chOff x="5530851" y="1866899"/>
            <a:chExt cx="285750" cy="269875"/>
          </a:xfrm>
          <a:solidFill>
            <a:srgbClr val="4D4D4D"/>
          </a:solidFill>
        </p:grpSpPr>
        <p:sp>
          <p:nvSpPr>
            <p:cNvPr id="83" name="Oval 190">
              <a:extLst>
                <a:ext uri="{FF2B5EF4-FFF2-40B4-BE49-F238E27FC236}">
                  <a16:creationId xmlns:a16="http://schemas.microsoft.com/office/drawing/2014/main" id="{717EEC34-BD84-4AE2-8D7D-CF9A095F76A9}"/>
                </a:ext>
              </a:extLst>
            </p:cNvPr>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91">
              <a:extLst>
                <a:ext uri="{FF2B5EF4-FFF2-40B4-BE49-F238E27FC236}">
                  <a16:creationId xmlns:a16="http://schemas.microsoft.com/office/drawing/2014/main" id="{EDF857AE-5D97-48F1-861D-289E5C4D2068}"/>
                </a:ext>
              </a:extLst>
            </p:cNvPr>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75">
            <a:extLst>
              <a:ext uri="{FF2B5EF4-FFF2-40B4-BE49-F238E27FC236}">
                <a16:creationId xmlns:a16="http://schemas.microsoft.com/office/drawing/2014/main" id="{27AADC41-ACBB-467F-B9BC-59CE9B38F60F}"/>
              </a:ext>
            </a:extLst>
          </p:cNvPr>
          <p:cNvGrpSpPr>
            <a:grpSpLocks noChangeAspect="1"/>
          </p:cNvGrpSpPr>
          <p:nvPr/>
        </p:nvGrpSpPr>
        <p:grpSpPr>
          <a:xfrm>
            <a:off x="10098912" y="4988316"/>
            <a:ext cx="218441" cy="274320"/>
            <a:chOff x="6743700" y="2347912"/>
            <a:chExt cx="273050" cy="342900"/>
          </a:xfrm>
          <a:solidFill>
            <a:srgbClr val="4D4D4D"/>
          </a:solidFill>
        </p:grpSpPr>
        <p:sp>
          <p:nvSpPr>
            <p:cNvPr id="86" name="Freeform 268">
              <a:extLst>
                <a:ext uri="{FF2B5EF4-FFF2-40B4-BE49-F238E27FC236}">
                  <a16:creationId xmlns:a16="http://schemas.microsoft.com/office/drawing/2014/main" id="{26E35DC2-9C00-410F-A92E-2572B8B36F1D}"/>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269">
              <a:extLst>
                <a:ext uri="{FF2B5EF4-FFF2-40B4-BE49-F238E27FC236}">
                  <a16:creationId xmlns:a16="http://schemas.microsoft.com/office/drawing/2014/main" id="{C60456B6-C3E2-48FE-AEEF-742E56434430}"/>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159">
            <a:extLst>
              <a:ext uri="{FF2B5EF4-FFF2-40B4-BE49-F238E27FC236}">
                <a16:creationId xmlns:a16="http://schemas.microsoft.com/office/drawing/2014/main" id="{F3513702-F632-4BB9-BC39-7B8E84E342C5}"/>
              </a:ext>
            </a:extLst>
          </p:cNvPr>
          <p:cNvSpPr>
            <a:spLocks noChangeAspect="1" noEditPoints="1"/>
          </p:cNvSpPr>
          <p:nvPr/>
        </p:nvSpPr>
        <p:spPr bwMode="auto">
          <a:xfrm>
            <a:off x="7745440" y="5007271"/>
            <a:ext cx="151598" cy="274320"/>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additive="base">
                                        <p:cTn id="11" dur="750" fill="hold"/>
                                        <p:tgtEl>
                                          <p:spTgt spid="78"/>
                                        </p:tgtEl>
                                        <p:attrNameLst>
                                          <p:attrName>ppt_x</p:attrName>
                                        </p:attrNameLst>
                                      </p:cBhvr>
                                      <p:tavLst>
                                        <p:tav tm="0">
                                          <p:val>
                                            <p:strVal val="1+#ppt_w/2"/>
                                          </p:val>
                                        </p:tav>
                                        <p:tav tm="100000">
                                          <p:val>
                                            <p:strVal val="#ppt_x"/>
                                          </p:val>
                                        </p:tav>
                                      </p:tavLst>
                                    </p:anim>
                                    <p:anim calcmode="lin" valueType="num">
                                      <p:cBhvr additive="base">
                                        <p:cTn id="12" dur="750" fill="hold"/>
                                        <p:tgtEl>
                                          <p:spTgt spid="78"/>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2" presetClass="entr" presetSubtype="1"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Effect transition="in" filter="wipe(up)">
                                      <p:cBhvr>
                                        <p:cTn id="16" dur="1000"/>
                                        <p:tgtEl>
                                          <p:spTgt spid="79"/>
                                        </p:tgtEl>
                                      </p:cBhvr>
                                    </p:animEffect>
                                  </p:childTnLst>
                                </p:cTn>
                              </p:par>
                            </p:childTnLst>
                          </p:cTn>
                        </p:par>
                        <p:par>
                          <p:cTn id="17" fill="hold">
                            <p:stCondLst>
                              <p:cond delay="2250"/>
                            </p:stCondLst>
                            <p:childTnLst>
                              <p:par>
                                <p:cTn id="18" presetID="53" presetClass="entr" presetSubtype="16" fill="hold" grpId="0" nodeType="afterEffect">
                                  <p:stCondLst>
                                    <p:cond delay="0"/>
                                  </p:stCondLst>
                                  <p:childTnLst>
                                    <p:set>
                                      <p:cBhvr>
                                        <p:cTn id="19" dur="1" fill="hold">
                                          <p:stCondLst>
                                            <p:cond delay="0"/>
                                          </p:stCondLst>
                                        </p:cTn>
                                        <p:tgtEl>
                                          <p:spTgt spid="31"/>
                                        </p:tgtEl>
                                        <p:attrNameLst>
                                          <p:attrName>style.visibility</p:attrName>
                                        </p:attrNameLst>
                                      </p:cBhvr>
                                      <p:to>
                                        <p:strVal val="visible"/>
                                      </p:to>
                                    </p:set>
                                    <p:anim calcmode="lin" valueType="num">
                                      <p:cBhvr>
                                        <p:cTn id="20" dur="500" fill="hold"/>
                                        <p:tgtEl>
                                          <p:spTgt spid="31"/>
                                        </p:tgtEl>
                                        <p:attrNameLst>
                                          <p:attrName>ppt_w</p:attrName>
                                        </p:attrNameLst>
                                      </p:cBhvr>
                                      <p:tavLst>
                                        <p:tav tm="0">
                                          <p:val>
                                            <p:fltVal val="0"/>
                                          </p:val>
                                        </p:tav>
                                        <p:tav tm="100000">
                                          <p:val>
                                            <p:strVal val="#ppt_w"/>
                                          </p:val>
                                        </p:tav>
                                      </p:tavLst>
                                    </p:anim>
                                    <p:anim calcmode="lin" valueType="num">
                                      <p:cBhvr>
                                        <p:cTn id="21" dur="500" fill="hold"/>
                                        <p:tgtEl>
                                          <p:spTgt spid="31"/>
                                        </p:tgtEl>
                                        <p:attrNameLst>
                                          <p:attrName>ppt_h</p:attrName>
                                        </p:attrNameLst>
                                      </p:cBhvr>
                                      <p:tavLst>
                                        <p:tav tm="0">
                                          <p:val>
                                            <p:fltVal val="0"/>
                                          </p:val>
                                        </p:tav>
                                        <p:tav tm="100000">
                                          <p:val>
                                            <p:strVal val="#ppt_h"/>
                                          </p:val>
                                        </p:tav>
                                      </p:tavLst>
                                    </p:anim>
                                    <p:animEffect transition="in" filter="fade">
                                      <p:cBhvr>
                                        <p:cTn id="22" dur="500"/>
                                        <p:tgtEl>
                                          <p:spTgt spid="31"/>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500" fill="hold"/>
                                        <p:tgtEl>
                                          <p:spTgt spid="32"/>
                                        </p:tgtEl>
                                        <p:attrNameLst>
                                          <p:attrName>ppt_w</p:attrName>
                                        </p:attrNameLst>
                                      </p:cBhvr>
                                      <p:tavLst>
                                        <p:tav tm="0">
                                          <p:val>
                                            <p:fltVal val="0"/>
                                          </p:val>
                                        </p:tav>
                                        <p:tav tm="100000">
                                          <p:val>
                                            <p:strVal val="#ppt_w"/>
                                          </p:val>
                                        </p:tav>
                                      </p:tavLst>
                                    </p:anim>
                                    <p:anim calcmode="lin" valueType="num">
                                      <p:cBhvr>
                                        <p:cTn id="26" dur="500" fill="hold"/>
                                        <p:tgtEl>
                                          <p:spTgt spid="32"/>
                                        </p:tgtEl>
                                        <p:attrNameLst>
                                          <p:attrName>ppt_h</p:attrName>
                                        </p:attrNameLst>
                                      </p:cBhvr>
                                      <p:tavLst>
                                        <p:tav tm="0">
                                          <p:val>
                                            <p:fltVal val="0"/>
                                          </p:val>
                                        </p:tav>
                                        <p:tav tm="100000">
                                          <p:val>
                                            <p:strVal val="#ppt_h"/>
                                          </p:val>
                                        </p:tav>
                                      </p:tavLst>
                                    </p:anim>
                                    <p:animEffect transition="in" filter="fade">
                                      <p:cBhvr>
                                        <p:cTn id="27" dur="500"/>
                                        <p:tgtEl>
                                          <p:spTgt spid="32"/>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 calcmode="lin" valueType="num">
                                      <p:cBhvr>
                                        <p:cTn id="30" dur="500" fill="hold"/>
                                        <p:tgtEl>
                                          <p:spTgt spid="29"/>
                                        </p:tgtEl>
                                        <p:attrNameLst>
                                          <p:attrName>ppt_w</p:attrName>
                                        </p:attrNameLst>
                                      </p:cBhvr>
                                      <p:tavLst>
                                        <p:tav tm="0">
                                          <p:val>
                                            <p:fltVal val="0"/>
                                          </p:val>
                                        </p:tav>
                                        <p:tav tm="100000">
                                          <p:val>
                                            <p:strVal val="#ppt_w"/>
                                          </p:val>
                                        </p:tav>
                                      </p:tavLst>
                                    </p:anim>
                                    <p:anim calcmode="lin" valueType="num">
                                      <p:cBhvr>
                                        <p:cTn id="31" dur="500" fill="hold"/>
                                        <p:tgtEl>
                                          <p:spTgt spid="29"/>
                                        </p:tgtEl>
                                        <p:attrNameLst>
                                          <p:attrName>ppt_h</p:attrName>
                                        </p:attrNameLst>
                                      </p:cBhvr>
                                      <p:tavLst>
                                        <p:tav tm="0">
                                          <p:val>
                                            <p:fltVal val="0"/>
                                          </p:val>
                                        </p:tav>
                                        <p:tav tm="100000">
                                          <p:val>
                                            <p:strVal val="#ppt_h"/>
                                          </p:val>
                                        </p:tav>
                                      </p:tavLst>
                                    </p:anim>
                                    <p:animEffect transition="in" filter="fade">
                                      <p:cBhvr>
                                        <p:cTn id="32" dur="500"/>
                                        <p:tgtEl>
                                          <p:spTgt spid="29"/>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35"/>
                                        </p:tgtEl>
                                        <p:attrNameLst>
                                          <p:attrName>style.visibility</p:attrName>
                                        </p:attrNameLst>
                                      </p:cBhvr>
                                      <p:to>
                                        <p:strVal val="visible"/>
                                      </p:to>
                                    </p:set>
                                    <p:anim calcmode="lin" valueType="num">
                                      <p:cBhvr>
                                        <p:cTn id="36" dur="500" fill="hold"/>
                                        <p:tgtEl>
                                          <p:spTgt spid="35"/>
                                        </p:tgtEl>
                                        <p:attrNameLst>
                                          <p:attrName>ppt_w</p:attrName>
                                        </p:attrNameLst>
                                      </p:cBhvr>
                                      <p:tavLst>
                                        <p:tav tm="0">
                                          <p:val>
                                            <p:fltVal val="0"/>
                                          </p:val>
                                        </p:tav>
                                        <p:tav tm="100000">
                                          <p:val>
                                            <p:strVal val="#ppt_w"/>
                                          </p:val>
                                        </p:tav>
                                      </p:tavLst>
                                    </p:anim>
                                    <p:anim calcmode="lin" valueType="num">
                                      <p:cBhvr>
                                        <p:cTn id="37" dur="500" fill="hold"/>
                                        <p:tgtEl>
                                          <p:spTgt spid="35"/>
                                        </p:tgtEl>
                                        <p:attrNameLst>
                                          <p:attrName>ppt_h</p:attrName>
                                        </p:attrNameLst>
                                      </p:cBhvr>
                                      <p:tavLst>
                                        <p:tav tm="0">
                                          <p:val>
                                            <p:fltVal val="0"/>
                                          </p:val>
                                        </p:tav>
                                        <p:tav tm="100000">
                                          <p:val>
                                            <p:strVal val="#ppt_h"/>
                                          </p:val>
                                        </p:tav>
                                      </p:tavLst>
                                    </p:anim>
                                    <p:animEffect transition="in" filter="fade">
                                      <p:cBhvr>
                                        <p:cTn id="38" dur="500"/>
                                        <p:tgtEl>
                                          <p:spTgt spid="35"/>
                                        </p:tgtEl>
                                      </p:cBhvr>
                                    </p:animEffect>
                                  </p:childTnLst>
                                </p:cTn>
                              </p:par>
                            </p:childTnLst>
                          </p:cTn>
                        </p:par>
                        <p:par>
                          <p:cTn id="39" fill="hold">
                            <p:stCondLst>
                              <p:cond delay="3250"/>
                            </p:stCondLst>
                            <p:childTnLst>
                              <p:par>
                                <p:cTn id="40" presetID="42" presetClass="entr" presetSubtype="0"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1000"/>
                                        <p:tgtEl>
                                          <p:spTgt spid="34"/>
                                        </p:tgtEl>
                                      </p:cBhvr>
                                    </p:animEffect>
                                    <p:anim calcmode="lin" valueType="num">
                                      <p:cBhvr>
                                        <p:cTn id="43" dur="1000" fill="hold"/>
                                        <p:tgtEl>
                                          <p:spTgt spid="34"/>
                                        </p:tgtEl>
                                        <p:attrNameLst>
                                          <p:attrName>ppt_x</p:attrName>
                                        </p:attrNameLst>
                                      </p:cBhvr>
                                      <p:tavLst>
                                        <p:tav tm="0">
                                          <p:val>
                                            <p:strVal val="#ppt_x"/>
                                          </p:val>
                                        </p:tav>
                                        <p:tav tm="100000">
                                          <p:val>
                                            <p:strVal val="#ppt_x"/>
                                          </p:val>
                                        </p:tav>
                                      </p:tavLst>
                                    </p:anim>
                                    <p:anim calcmode="lin" valueType="num">
                                      <p:cBhvr>
                                        <p:cTn id="44" dur="1000" fill="hold"/>
                                        <p:tgtEl>
                                          <p:spTgt spid="34"/>
                                        </p:tgtEl>
                                        <p:attrNameLst>
                                          <p:attrName>ppt_y</p:attrName>
                                        </p:attrNameLst>
                                      </p:cBhvr>
                                      <p:tavLst>
                                        <p:tav tm="0">
                                          <p:val>
                                            <p:strVal val="#ppt_y+.1"/>
                                          </p:val>
                                        </p:tav>
                                        <p:tav tm="100000">
                                          <p:val>
                                            <p:strVal val="#ppt_y"/>
                                          </p:val>
                                        </p:tav>
                                      </p:tavLst>
                                    </p:anim>
                                  </p:childTnLst>
                                </p:cTn>
                              </p:par>
                            </p:childTnLst>
                          </p:cTn>
                        </p:par>
                        <p:par>
                          <p:cTn id="45" fill="hold">
                            <p:stCondLst>
                              <p:cond delay="4250"/>
                            </p:stCondLst>
                            <p:childTnLst>
                              <p:par>
                                <p:cTn id="46" presetID="22" presetClass="entr" presetSubtype="4"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wipe(down)">
                                      <p:cBhvr>
                                        <p:cTn id="48" dur="1000"/>
                                        <p:tgtEl>
                                          <p:spTgt spid="28"/>
                                        </p:tgtEl>
                                      </p:cBhvr>
                                    </p:animEffect>
                                  </p:childTnLst>
                                </p:cTn>
                              </p:par>
                              <p:par>
                                <p:cTn id="49" presetID="42" presetClass="entr" presetSubtype="0"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fade">
                                      <p:cBhvr>
                                        <p:cTn id="51" dur="1000"/>
                                        <p:tgtEl>
                                          <p:spTgt spid="33"/>
                                        </p:tgtEl>
                                      </p:cBhvr>
                                    </p:animEffect>
                                    <p:anim calcmode="lin" valueType="num">
                                      <p:cBhvr>
                                        <p:cTn id="52" dur="1000" fill="hold"/>
                                        <p:tgtEl>
                                          <p:spTgt spid="33"/>
                                        </p:tgtEl>
                                        <p:attrNameLst>
                                          <p:attrName>ppt_x</p:attrName>
                                        </p:attrNameLst>
                                      </p:cBhvr>
                                      <p:tavLst>
                                        <p:tav tm="0">
                                          <p:val>
                                            <p:strVal val="#ppt_x"/>
                                          </p:val>
                                        </p:tav>
                                        <p:tav tm="100000">
                                          <p:val>
                                            <p:strVal val="#ppt_x"/>
                                          </p:val>
                                        </p:tav>
                                      </p:tavLst>
                                    </p:anim>
                                    <p:anim calcmode="lin" valueType="num">
                                      <p:cBhvr>
                                        <p:cTn id="53" dur="1000" fill="hold"/>
                                        <p:tgtEl>
                                          <p:spTgt spid="33"/>
                                        </p:tgtEl>
                                        <p:attrNameLst>
                                          <p:attrName>ppt_y</p:attrName>
                                        </p:attrNameLst>
                                      </p:cBhvr>
                                      <p:tavLst>
                                        <p:tav tm="0">
                                          <p:val>
                                            <p:strVal val="#ppt_y+.1"/>
                                          </p:val>
                                        </p:tav>
                                        <p:tav tm="100000">
                                          <p:val>
                                            <p:strVal val="#ppt_y"/>
                                          </p:val>
                                        </p:tav>
                                      </p:tavLst>
                                    </p:anim>
                                  </p:childTnLst>
                                </p:cTn>
                              </p:par>
                            </p:childTnLst>
                          </p:cTn>
                        </p:par>
                        <p:par>
                          <p:cTn id="54" fill="hold">
                            <p:stCondLst>
                              <p:cond delay="5250"/>
                            </p:stCondLst>
                            <p:childTnLst>
                              <p:par>
                                <p:cTn id="55" presetID="53" presetClass="entr" presetSubtype="16" fill="hold" grpId="0" nodeType="afterEffect">
                                  <p:stCondLst>
                                    <p:cond delay="0"/>
                                  </p:stCondLst>
                                  <p:childTnLst>
                                    <p:set>
                                      <p:cBhvr>
                                        <p:cTn id="56" dur="1" fill="hold">
                                          <p:stCondLst>
                                            <p:cond delay="0"/>
                                          </p:stCondLst>
                                        </p:cTn>
                                        <p:tgtEl>
                                          <p:spTgt spid="41"/>
                                        </p:tgtEl>
                                        <p:attrNameLst>
                                          <p:attrName>style.visibility</p:attrName>
                                        </p:attrNameLst>
                                      </p:cBhvr>
                                      <p:to>
                                        <p:strVal val="visible"/>
                                      </p:to>
                                    </p:set>
                                    <p:anim calcmode="lin" valueType="num">
                                      <p:cBhvr>
                                        <p:cTn id="57" dur="500" fill="hold"/>
                                        <p:tgtEl>
                                          <p:spTgt spid="41"/>
                                        </p:tgtEl>
                                        <p:attrNameLst>
                                          <p:attrName>ppt_w</p:attrName>
                                        </p:attrNameLst>
                                      </p:cBhvr>
                                      <p:tavLst>
                                        <p:tav tm="0">
                                          <p:val>
                                            <p:fltVal val="0"/>
                                          </p:val>
                                        </p:tav>
                                        <p:tav tm="100000">
                                          <p:val>
                                            <p:strVal val="#ppt_w"/>
                                          </p:val>
                                        </p:tav>
                                      </p:tavLst>
                                    </p:anim>
                                    <p:anim calcmode="lin" valueType="num">
                                      <p:cBhvr>
                                        <p:cTn id="58" dur="500" fill="hold"/>
                                        <p:tgtEl>
                                          <p:spTgt spid="41"/>
                                        </p:tgtEl>
                                        <p:attrNameLst>
                                          <p:attrName>ppt_h</p:attrName>
                                        </p:attrNameLst>
                                      </p:cBhvr>
                                      <p:tavLst>
                                        <p:tav tm="0">
                                          <p:val>
                                            <p:fltVal val="0"/>
                                          </p:val>
                                        </p:tav>
                                        <p:tav tm="100000">
                                          <p:val>
                                            <p:strVal val="#ppt_h"/>
                                          </p:val>
                                        </p:tav>
                                      </p:tavLst>
                                    </p:anim>
                                    <p:animEffect transition="in" filter="fade">
                                      <p:cBhvr>
                                        <p:cTn id="59" dur="500"/>
                                        <p:tgtEl>
                                          <p:spTgt spid="41"/>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8"/>
                                        </p:tgtEl>
                                        <p:attrNameLst>
                                          <p:attrName>style.visibility</p:attrName>
                                        </p:attrNameLst>
                                      </p:cBhvr>
                                      <p:to>
                                        <p:strVal val="visible"/>
                                      </p:to>
                                    </p:set>
                                    <p:anim calcmode="lin" valueType="num">
                                      <p:cBhvr>
                                        <p:cTn id="62" dur="500" fill="hold"/>
                                        <p:tgtEl>
                                          <p:spTgt spid="38"/>
                                        </p:tgtEl>
                                        <p:attrNameLst>
                                          <p:attrName>ppt_w</p:attrName>
                                        </p:attrNameLst>
                                      </p:cBhvr>
                                      <p:tavLst>
                                        <p:tav tm="0">
                                          <p:val>
                                            <p:fltVal val="0"/>
                                          </p:val>
                                        </p:tav>
                                        <p:tav tm="100000">
                                          <p:val>
                                            <p:strVal val="#ppt_w"/>
                                          </p:val>
                                        </p:tav>
                                      </p:tavLst>
                                    </p:anim>
                                    <p:anim calcmode="lin" valueType="num">
                                      <p:cBhvr>
                                        <p:cTn id="63" dur="500" fill="hold"/>
                                        <p:tgtEl>
                                          <p:spTgt spid="38"/>
                                        </p:tgtEl>
                                        <p:attrNameLst>
                                          <p:attrName>ppt_h</p:attrName>
                                        </p:attrNameLst>
                                      </p:cBhvr>
                                      <p:tavLst>
                                        <p:tav tm="0">
                                          <p:val>
                                            <p:fltVal val="0"/>
                                          </p:val>
                                        </p:tav>
                                        <p:tav tm="100000">
                                          <p:val>
                                            <p:strVal val="#ppt_h"/>
                                          </p:val>
                                        </p:tav>
                                      </p:tavLst>
                                    </p:anim>
                                    <p:animEffect transition="in" filter="fade">
                                      <p:cBhvr>
                                        <p:cTn id="64" dur="500"/>
                                        <p:tgtEl>
                                          <p:spTgt spid="38"/>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p:cTn id="67" dur="500" fill="hold"/>
                                        <p:tgtEl>
                                          <p:spTgt spid="40"/>
                                        </p:tgtEl>
                                        <p:attrNameLst>
                                          <p:attrName>ppt_w</p:attrName>
                                        </p:attrNameLst>
                                      </p:cBhvr>
                                      <p:tavLst>
                                        <p:tav tm="0">
                                          <p:val>
                                            <p:fltVal val="0"/>
                                          </p:val>
                                        </p:tav>
                                        <p:tav tm="100000">
                                          <p:val>
                                            <p:strVal val="#ppt_w"/>
                                          </p:val>
                                        </p:tav>
                                      </p:tavLst>
                                    </p:anim>
                                    <p:anim calcmode="lin" valueType="num">
                                      <p:cBhvr>
                                        <p:cTn id="68" dur="500" fill="hold"/>
                                        <p:tgtEl>
                                          <p:spTgt spid="40"/>
                                        </p:tgtEl>
                                        <p:attrNameLst>
                                          <p:attrName>ppt_h</p:attrName>
                                        </p:attrNameLst>
                                      </p:cBhvr>
                                      <p:tavLst>
                                        <p:tav tm="0">
                                          <p:val>
                                            <p:fltVal val="0"/>
                                          </p:val>
                                        </p:tav>
                                        <p:tav tm="100000">
                                          <p:val>
                                            <p:strVal val="#ppt_h"/>
                                          </p:val>
                                        </p:tav>
                                      </p:tavLst>
                                    </p:anim>
                                    <p:animEffect transition="in" filter="fade">
                                      <p:cBhvr>
                                        <p:cTn id="69" dur="500"/>
                                        <p:tgtEl>
                                          <p:spTgt spid="40"/>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p:cTn id="73" dur="500" fill="hold"/>
                                        <p:tgtEl>
                                          <p:spTgt spid="81"/>
                                        </p:tgtEl>
                                        <p:attrNameLst>
                                          <p:attrName>ppt_w</p:attrName>
                                        </p:attrNameLst>
                                      </p:cBhvr>
                                      <p:tavLst>
                                        <p:tav tm="0">
                                          <p:val>
                                            <p:fltVal val="0"/>
                                          </p:val>
                                        </p:tav>
                                        <p:tav tm="100000">
                                          <p:val>
                                            <p:strVal val="#ppt_w"/>
                                          </p:val>
                                        </p:tav>
                                      </p:tavLst>
                                    </p:anim>
                                    <p:anim calcmode="lin" valueType="num">
                                      <p:cBhvr>
                                        <p:cTn id="74" dur="500" fill="hold"/>
                                        <p:tgtEl>
                                          <p:spTgt spid="81"/>
                                        </p:tgtEl>
                                        <p:attrNameLst>
                                          <p:attrName>ppt_h</p:attrName>
                                        </p:attrNameLst>
                                      </p:cBhvr>
                                      <p:tavLst>
                                        <p:tav tm="0">
                                          <p:val>
                                            <p:fltVal val="0"/>
                                          </p:val>
                                        </p:tav>
                                        <p:tav tm="100000">
                                          <p:val>
                                            <p:strVal val="#ppt_h"/>
                                          </p:val>
                                        </p:tav>
                                      </p:tavLst>
                                    </p:anim>
                                    <p:animEffect transition="in" filter="fade">
                                      <p:cBhvr>
                                        <p:cTn id="75" dur="500"/>
                                        <p:tgtEl>
                                          <p:spTgt spid="81"/>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22" presetClass="entr" presetSubtype="4"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wipe(down)">
                                      <p:cBhvr>
                                        <p:cTn id="85" dur="1000"/>
                                        <p:tgtEl>
                                          <p:spTgt spid="39"/>
                                        </p:tgtEl>
                                      </p:cBhvr>
                                    </p:animEffect>
                                  </p:childTnLst>
                                </p:cTn>
                              </p:par>
                              <p:par>
                                <p:cTn id="86" presetID="42" presetClass="entr" presetSubtype="0" fill="hold" grpId="0" nodeType="with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8250"/>
                            </p:stCondLst>
                            <p:childTnLst>
                              <p:par>
                                <p:cTn id="92" presetID="53" presetClass="entr" presetSubtype="16"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p:cTn id="94" dur="500" fill="hold"/>
                                        <p:tgtEl>
                                          <p:spTgt spid="49"/>
                                        </p:tgtEl>
                                        <p:attrNameLst>
                                          <p:attrName>ppt_w</p:attrName>
                                        </p:attrNameLst>
                                      </p:cBhvr>
                                      <p:tavLst>
                                        <p:tav tm="0">
                                          <p:val>
                                            <p:fltVal val="0"/>
                                          </p:val>
                                        </p:tav>
                                        <p:tav tm="100000">
                                          <p:val>
                                            <p:strVal val="#ppt_w"/>
                                          </p:val>
                                        </p:tav>
                                      </p:tavLst>
                                    </p:anim>
                                    <p:anim calcmode="lin" valueType="num">
                                      <p:cBhvr>
                                        <p:cTn id="95" dur="500" fill="hold"/>
                                        <p:tgtEl>
                                          <p:spTgt spid="49"/>
                                        </p:tgtEl>
                                        <p:attrNameLst>
                                          <p:attrName>ppt_h</p:attrName>
                                        </p:attrNameLst>
                                      </p:cBhvr>
                                      <p:tavLst>
                                        <p:tav tm="0">
                                          <p:val>
                                            <p:fltVal val="0"/>
                                          </p:val>
                                        </p:tav>
                                        <p:tav tm="100000">
                                          <p:val>
                                            <p:strVal val="#ppt_h"/>
                                          </p:val>
                                        </p:tav>
                                      </p:tavLst>
                                    </p:anim>
                                    <p:animEffect transition="in" filter="fade">
                                      <p:cBhvr>
                                        <p:cTn id="96" dur="500"/>
                                        <p:tgtEl>
                                          <p:spTgt spid="49"/>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46"/>
                                        </p:tgtEl>
                                        <p:attrNameLst>
                                          <p:attrName>style.visibility</p:attrName>
                                        </p:attrNameLst>
                                      </p:cBhvr>
                                      <p:to>
                                        <p:strVal val="visible"/>
                                      </p:to>
                                    </p:set>
                                    <p:anim calcmode="lin" valueType="num">
                                      <p:cBhvr>
                                        <p:cTn id="99" dur="500" fill="hold"/>
                                        <p:tgtEl>
                                          <p:spTgt spid="46"/>
                                        </p:tgtEl>
                                        <p:attrNameLst>
                                          <p:attrName>ppt_w</p:attrName>
                                        </p:attrNameLst>
                                      </p:cBhvr>
                                      <p:tavLst>
                                        <p:tav tm="0">
                                          <p:val>
                                            <p:fltVal val="0"/>
                                          </p:val>
                                        </p:tav>
                                        <p:tav tm="100000">
                                          <p:val>
                                            <p:strVal val="#ppt_w"/>
                                          </p:val>
                                        </p:tav>
                                      </p:tavLst>
                                    </p:anim>
                                    <p:anim calcmode="lin" valueType="num">
                                      <p:cBhvr>
                                        <p:cTn id="100" dur="500" fill="hold"/>
                                        <p:tgtEl>
                                          <p:spTgt spid="46"/>
                                        </p:tgtEl>
                                        <p:attrNameLst>
                                          <p:attrName>ppt_h</p:attrName>
                                        </p:attrNameLst>
                                      </p:cBhvr>
                                      <p:tavLst>
                                        <p:tav tm="0">
                                          <p:val>
                                            <p:fltVal val="0"/>
                                          </p:val>
                                        </p:tav>
                                        <p:tav tm="100000">
                                          <p:val>
                                            <p:strVal val="#ppt_h"/>
                                          </p:val>
                                        </p:tav>
                                      </p:tavLst>
                                    </p:anim>
                                    <p:animEffect transition="in" filter="fade">
                                      <p:cBhvr>
                                        <p:cTn id="101" dur="500"/>
                                        <p:tgtEl>
                                          <p:spTgt spid="46"/>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8"/>
                                        </p:tgtEl>
                                        <p:attrNameLst>
                                          <p:attrName>style.visibility</p:attrName>
                                        </p:attrNameLst>
                                      </p:cBhvr>
                                      <p:to>
                                        <p:strVal val="visible"/>
                                      </p:to>
                                    </p:set>
                                    <p:anim calcmode="lin" valueType="num">
                                      <p:cBhvr>
                                        <p:cTn id="104" dur="500" fill="hold"/>
                                        <p:tgtEl>
                                          <p:spTgt spid="48"/>
                                        </p:tgtEl>
                                        <p:attrNameLst>
                                          <p:attrName>ppt_w</p:attrName>
                                        </p:attrNameLst>
                                      </p:cBhvr>
                                      <p:tavLst>
                                        <p:tav tm="0">
                                          <p:val>
                                            <p:fltVal val="0"/>
                                          </p:val>
                                        </p:tav>
                                        <p:tav tm="100000">
                                          <p:val>
                                            <p:strVal val="#ppt_w"/>
                                          </p:val>
                                        </p:tav>
                                      </p:tavLst>
                                    </p:anim>
                                    <p:anim calcmode="lin" valueType="num">
                                      <p:cBhvr>
                                        <p:cTn id="105" dur="500" fill="hold"/>
                                        <p:tgtEl>
                                          <p:spTgt spid="48"/>
                                        </p:tgtEl>
                                        <p:attrNameLst>
                                          <p:attrName>ppt_h</p:attrName>
                                        </p:attrNameLst>
                                      </p:cBhvr>
                                      <p:tavLst>
                                        <p:tav tm="0">
                                          <p:val>
                                            <p:fltVal val="0"/>
                                          </p:val>
                                        </p:tav>
                                        <p:tav tm="100000">
                                          <p:val>
                                            <p:strVal val="#ppt_h"/>
                                          </p:val>
                                        </p:tav>
                                      </p:tavLst>
                                    </p:anim>
                                    <p:animEffect transition="in" filter="fade">
                                      <p:cBhvr>
                                        <p:cTn id="106" dur="500"/>
                                        <p:tgtEl>
                                          <p:spTgt spid="48"/>
                                        </p:tgtEl>
                                      </p:cBhvr>
                                    </p:animEffect>
                                  </p:childTnLst>
                                </p:cTn>
                              </p:par>
                            </p:childTnLst>
                          </p:cTn>
                        </p:par>
                        <p:par>
                          <p:cTn id="107" fill="hold">
                            <p:stCondLst>
                              <p:cond delay="8750"/>
                            </p:stCondLst>
                            <p:childTnLst>
                              <p:par>
                                <p:cTn id="108" presetID="53" presetClass="entr" presetSubtype="16"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p:cTn id="110" dur="500" fill="hold"/>
                                        <p:tgtEl>
                                          <p:spTgt spid="80"/>
                                        </p:tgtEl>
                                        <p:attrNameLst>
                                          <p:attrName>ppt_w</p:attrName>
                                        </p:attrNameLst>
                                      </p:cBhvr>
                                      <p:tavLst>
                                        <p:tav tm="0">
                                          <p:val>
                                            <p:fltVal val="0"/>
                                          </p:val>
                                        </p:tav>
                                        <p:tav tm="100000">
                                          <p:val>
                                            <p:strVal val="#ppt_w"/>
                                          </p:val>
                                        </p:tav>
                                      </p:tavLst>
                                    </p:anim>
                                    <p:anim calcmode="lin" valueType="num">
                                      <p:cBhvr>
                                        <p:cTn id="111" dur="500" fill="hold"/>
                                        <p:tgtEl>
                                          <p:spTgt spid="80"/>
                                        </p:tgtEl>
                                        <p:attrNameLst>
                                          <p:attrName>ppt_h</p:attrName>
                                        </p:attrNameLst>
                                      </p:cBhvr>
                                      <p:tavLst>
                                        <p:tav tm="0">
                                          <p:val>
                                            <p:fltVal val="0"/>
                                          </p:val>
                                        </p:tav>
                                        <p:tav tm="100000">
                                          <p:val>
                                            <p:strVal val="#ppt_h"/>
                                          </p:val>
                                        </p:tav>
                                      </p:tavLst>
                                    </p:anim>
                                    <p:animEffect transition="in" filter="fade">
                                      <p:cBhvr>
                                        <p:cTn id="112" dur="500"/>
                                        <p:tgtEl>
                                          <p:spTgt spid="80"/>
                                        </p:tgtEl>
                                      </p:cBhvr>
                                    </p:animEffect>
                                  </p:childTnLst>
                                </p:cTn>
                              </p:par>
                            </p:childTnLst>
                          </p:cTn>
                        </p:par>
                        <p:par>
                          <p:cTn id="113" fill="hold">
                            <p:stCondLst>
                              <p:cond delay="9250"/>
                            </p:stCondLst>
                            <p:childTnLst>
                              <p:par>
                                <p:cTn id="114" presetID="42" presetClass="entr" presetSubtype="0" fill="hold" grpId="0"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1000"/>
                                        <p:tgtEl>
                                          <p:spTgt spid="51"/>
                                        </p:tgtEl>
                                      </p:cBhvr>
                                    </p:animEffect>
                                    <p:anim calcmode="lin" valueType="num">
                                      <p:cBhvr>
                                        <p:cTn id="117" dur="1000" fill="hold"/>
                                        <p:tgtEl>
                                          <p:spTgt spid="51"/>
                                        </p:tgtEl>
                                        <p:attrNameLst>
                                          <p:attrName>ppt_x</p:attrName>
                                        </p:attrNameLst>
                                      </p:cBhvr>
                                      <p:tavLst>
                                        <p:tav tm="0">
                                          <p:val>
                                            <p:strVal val="#ppt_x"/>
                                          </p:val>
                                        </p:tav>
                                        <p:tav tm="100000">
                                          <p:val>
                                            <p:strVal val="#ppt_x"/>
                                          </p:val>
                                        </p:tav>
                                      </p:tavLst>
                                    </p:anim>
                                    <p:anim calcmode="lin" valueType="num">
                                      <p:cBhvr>
                                        <p:cTn id="118" dur="1000" fill="hold"/>
                                        <p:tgtEl>
                                          <p:spTgt spid="51"/>
                                        </p:tgtEl>
                                        <p:attrNameLst>
                                          <p:attrName>ppt_y</p:attrName>
                                        </p:attrNameLst>
                                      </p:cBhvr>
                                      <p:tavLst>
                                        <p:tav tm="0">
                                          <p:val>
                                            <p:strVal val="#ppt_y+.1"/>
                                          </p:val>
                                        </p:tav>
                                        <p:tav tm="100000">
                                          <p:val>
                                            <p:strVal val="#ppt_y"/>
                                          </p:val>
                                        </p:tav>
                                      </p:tavLst>
                                    </p:anim>
                                  </p:childTnLst>
                                </p:cTn>
                              </p:par>
                            </p:childTnLst>
                          </p:cTn>
                        </p:par>
                        <p:par>
                          <p:cTn id="119" fill="hold">
                            <p:stCondLst>
                              <p:cond delay="10250"/>
                            </p:stCondLst>
                            <p:childTnLst>
                              <p:par>
                                <p:cTn id="120" presetID="22" presetClass="entr" presetSubtype="4" fill="hold" grpId="0" nodeType="afterEffect">
                                  <p:stCondLst>
                                    <p:cond delay="0"/>
                                  </p:stCondLst>
                                  <p:childTnLst>
                                    <p:set>
                                      <p:cBhvr>
                                        <p:cTn id="121" dur="1" fill="hold">
                                          <p:stCondLst>
                                            <p:cond delay="0"/>
                                          </p:stCondLst>
                                        </p:cTn>
                                        <p:tgtEl>
                                          <p:spTgt spid="47"/>
                                        </p:tgtEl>
                                        <p:attrNameLst>
                                          <p:attrName>style.visibility</p:attrName>
                                        </p:attrNameLst>
                                      </p:cBhvr>
                                      <p:to>
                                        <p:strVal val="visible"/>
                                      </p:to>
                                    </p:set>
                                    <p:animEffect transition="in" filter="wipe(down)">
                                      <p:cBhvr>
                                        <p:cTn id="122" dur="1000"/>
                                        <p:tgtEl>
                                          <p:spTgt spid="47"/>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fade">
                                      <p:cBhvr>
                                        <p:cTn id="125" dur="1000"/>
                                        <p:tgtEl>
                                          <p:spTgt spid="50"/>
                                        </p:tgtEl>
                                      </p:cBhvr>
                                    </p:animEffect>
                                    <p:anim calcmode="lin" valueType="num">
                                      <p:cBhvr>
                                        <p:cTn id="126" dur="1000" fill="hold"/>
                                        <p:tgtEl>
                                          <p:spTgt spid="50"/>
                                        </p:tgtEl>
                                        <p:attrNameLst>
                                          <p:attrName>ppt_x</p:attrName>
                                        </p:attrNameLst>
                                      </p:cBhvr>
                                      <p:tavLst>
                                        <p:tav tm="0">
                                          <p:val>
                                            <p:strVal val="#ppt_x"/>
                                          </p:val>
                                        </p:tav>
                                        <p:tav tm="100000">
                                          <p:val>
                                            <p:strVal val="#ppt_x"/>
                                          </p:val>
                                        </p:tav>
                                      </p:tavLst>
                                    </p:anim>
                                    <p:anim calcmode="lin" valueType="num">
                                      <p:cBhvr>
                                        <p:cTn id="127" dur="1000" fill="hold"/>
                                        <p:tgtEl>
                                          <p:spTgt spid="50"/>
                                        </p:tgtEl>
                                        <p:attrNameLst>
                                          <p:attrName>ppt_y</p:attrName>
                                        </p:attrNameLst>
                                      </p:cBhvr>
                                      <p:tavLst>
                                        <p:tav tm="0">
                                          <p:val>
                                            <p:strVal val="#ppt_y+.1"/>
                                          </p:val>
                                        </p:tav>
                                        <p:tav tm="100000">
                                          <p:val>
                                            <p:strVal val="#ppt_y"/>
                                          </p:val>
                                        </p:tav>
                                      </p:tavLst>
                                    </p:anim>
                                  </p:childTnLst>
                                </p:cTn>
                              </p:par>
                            </p:childTnLst>
                          </p:cTn>
                        </p:par>
                        <p:par>
                          <p:cTn id="128" fill="hold">
                            <p:stCondLst>
                              <p:cond delay="1125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500" fill="hold"/>
                                        <p:tgtEl>
                                          <p:spTgt spid="57"/>
                                        </p:tgtEl>
                                        <p:attrNameLst>
                                          <p:attrName>ppt_w</p:attrName>
                                        </p:attrNameLst>
                                      </p:cBhvr>
                                      <p:tavLst>
                                        <p:tav tm="0">
                                          <p:val>
                                            <p:fltVal val="0"/>
                                          </p:val>
                                        </p:tav>
                                        <p:tav tm="100000">
                                          <p:val>
                                            <p:strVal val="#ppt_w"/>
                                          </p:val>
                                        </p:tav>
                                      </p:tavLst>
                                    </p:anim>
                                    <p:anim calcmode="lin" valueType="num">
                                      <p:cBhvr>
                                        <p:cTn id="132" dur="500" fill="hold"/>
                                        <p:tgtEl>
                                          <p:spTgt spid="57"/>
                                        </p:tgtEl>
                                        <p:attrNameLst>
                                          <p:attrName>ppt_h</p:attrName>
                                        </p:attrNameLst>
                                      </p:cBhvr>
                                      <p:tavLst>
                                        <p:tav tm="0">
                                          <p:val>
                                            <p:fltVal val="0"/>
                                          </p:val>
                                        </p:tav>
                                        <p:tav tm="100000">
                                          <p:val>
                                            <p:strVal val="#ppt_h"/>
                                          </p:val>
                                        </p:tav>
                                      </p:tavLst>
                                    </p:anim>
                                    <p:animEffect transition="in" filter="fade">
                                      <p:cBhvr>
                                        <p:cTn id="133" dur="5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54"/>
                                        </p:tgtEl>
                                        <p:attrNameLst>
                                          <p:attrName>style.visibility</p:attrName>
                                        </p:attrNameLst>
                                      </p:cBhvr>
                                      <p:to>
                                        <p:strVal val="visible"/>
                                      </p:to>
                                    </p:set>
                                    <p:anim calcmode="lin" valueType="num">
                                      <p:cBhvr>
                                        <p:cTn id="136" dur="500" fill="hold"/>
                                        <p:tgtEl>
                                          <p:spTgt spid="54"/>
                                        </p:tgtEl>
                                        <p:attrNameLst>
                                          <p:attrName>ppt_w</p:attrName>
                                        </p:attrNameLst>
                                      </p:cBhvr>
                                      <p:tavLst>
                                        <p:tav tm="0">
                                          <p:val>
                                            <p:fltVal val="0"/>
                                          </p:val>
                                        </p:tav>
                                        <p:tav tm="100000">
                                          <p:val>
                                            <p:strVal val="#ppt_w"/>
                                          </p:val>
                                        </p:tav>
                                      </p:tavLst>
                                    </p:anim>
                                    <p:anim calcmode="lin" valueType="num">
                                      <p:cBhvr>
                                        <p:cTn id="137" dur="500" fill="hold"/>
                                        <p:tgtEl>
                                          <p:spTgt spid="54"/>
                                        </p:tgtEl>
                                        <p:attrNameLst>
                                          <p:attrName>ppt_h</p:attrName>
                                        </p:attrNameLst>
                                      </p:cBhvr>
                                      <p:tavLst>
                                        <p:tav tm="0">
                                          <p:val>
                                            <p:fltVal val="0"/>
                                          </p:val>
                                        </p:tav>
                                        <p:tav tm="100000">
                                          <p:val>
                                            <p:strVal val="#ppt_h"/>
                                          </p:val>
                                        </p:tav>
                                      </p:tavLst>
                                    </p:anim>
                                    <p:animEffect transition="in" filter="fade">
                                      <p:cBhvr>
                                        <p:cTn id="138" dur="500"/>
                                        <p:tgtEl>
                                          <p:spTgt spid="54"/>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56"/>
                                        </p:tgtEl>
                                        <p:attrNameLst>
                                          <p:attrName>style.visibility</p:attrName>
                                        </p:attrNameLst>
                                      </p:cBhvr>
                                      <p:to>
                                        <p:strVal val="visible"/>
                                      </p:to>
                                    </p:set>
                                    <p:anim calcmode="lin" valueType="num">
                                      <p:cBhvr>
                                        <p:cTn id="141" dur="500" fill="hold"/>
                                        <p:tgtEl>
                                          <p:spTgt spid="56"/>
                                        </p:tgtEl>
                                        <p:attrNameLst>
                                          <p:attrName>ppt_w</p:attrName>
                                        </p:attrNameLst>
                                      </p:cBhvr>
                                      <p:tavLst>
                                        <p:tav tm="0">
                                          <p:val>
                                            <p:fltVal val="0"/>
                                          </p:val>
                                        </p:tav>
                                        <p:tav tm="100000">
                                          <p:val>
                                            <p:strVal val="#ppt_w"/>
                                          </p:val>
                                        </p:tav>
                                      </p:tavLst>
                                    </p:anim>
                                    <p:anim calcmode="lin" valueType="num">
                                      <p:cBhvr>
                                        <p:cTn id="142" dur="500" fill="hold"/>
                                        <p:tgtEl>
                                          <p:spTgt spid="56"/>
                                        </p:tgtEl>
                                        <p:attrNameLst>
                                          <p:attrName>ppt_h</p:attrName>
                                        </p:attrNameLst>
                                      </p:cBhvr>
                                      <p:tavLst>
                                        <p:tav tm="0">
                                          <p:val>
                                            <p:fltVal val="0"/>
                                          </p:val>
                                        </p:tav>
                                        <p:tav tm="100000">
                                          <p:val>
                                            <p:strVal val="#ppt_h"/>
                                          </p:val>
                                        </p:tav>
                                      </p:tavLst>
                                    </p:anim>
                                    <p:animEffect transition="in" filter="fade">
                                      <p:cBhvr>
                                        <p:cTn id="143" dur="500"/>
                                        <p:tgtEl>
                                          <p:spTgt spid="56"/>
                                        </p:tgtEl>
                                      </p:cBhvr>
                                    </p:animEffect>
                                  </p:childTnLst>
                                </p:cTn>
                              </p:par>
                            </p:childTnLst>
                          </p:cTn>
                        </p:par>
                        <p:par>
                          <p:cTn id="144" fill="hold">
                            <p:stCondLst>
                              <p:cond delay="11750"/>
                            </p:stCondLst>
                            <p:childTnLst>
                              <p:par>
                                <p:cTn id="145" presetID="53" presetClass="entr" presetSubtype="16" fill="hold" grpId="0" nodeType="afterEffect">
                                  <p:stCondLst>
                                    <p:cond delay="0"/>
                                  </p:stCondLst>
                                  <p:childTnLst>
                                    <p:set>
                                      <p:cBhvr>
                                        <p:cTn id="146" dur="1" fill="hold">
                                          <p:stCondLst>
                                            <p:cond delay="0"/>
                                          </p:stCondLst>
                                        </p:cTn>
                                        <p:tgtEl>
                                          <p:spTgt spid="88"/>
                                        </p:tgtEl>
                                        <p:attrNameLst>
                                          <p:attrName>style.visibility</p:attrName>
                                        </p:attrNameLst>
                                      </p:cBhvr>
                                      <p:to>
                                        <p:strVal val="visible"/>
                                      </p:to>
                                    </p:set>
                                    <p:anim calcmode="lin" valueType="num">
                                      <p:cBhvr>
                                        <p:cTn id="147" dur="500" fill="hold"/>
                                        <p:tgtEl>
                                          <p:spTgt spid="88"/>
                                        </p:tgtEl>
                                        <p:attrNameLst>
                                          <p:attrName>ppt_w</p:attrName>
                                        </p:attrNameLst>
                                      </p:cBhvr>
                                      <p:tavLst>
                                        <p:tav tm="0">
                                          <p:val>
                                            <p:fltVal val="0"/>
                                          </p:val>
                                        </p:tav>
                                        <p:tav tm="100000">
                                          <p:val>
                                            <p:strVal val="#ppt_w"/>
                                          </p:val>
                                        </p:tav>
                                      </p:tavLst>
                                    </p:anim>
                                    <p:anim calcmode="lin" valueType="num">
                                      <p:cBhvr>
                                        <p:cTn id="148" dur="500" fill="hold"/>
                                        <p:tgtEl>
                                          <p:spTgt spid="88"/>
                                        </p:tgtEl>
                                        <p:attrNameLst>
                                          <p:attrName>ppt_h</p:attrName>
                                        </p:attrNameLst>
                                      </p:cBhvr>
                                      <p:tavLst>
                                        <p:tav tm="0">
                                          <p:val>
                                            <p:fltVal val="0"/>
                                          </p:val>
                                        </p:tav>
                                        <p:tav tm="100000">
                                          <p:val>
                                            <p:strVal val="#ppt_h"/>
                                          </p:val>
                                        </p:tav>
                                      </p:tavLst>
                                    </p:anim>
                                    <p:animEffect transition="in" filter="fade">
                                      <p:cBhvr>
                                        <p:cTn id="149" dur="500"/>
                                        <p:tgtEl>
                                          <p:spTgt spid="88"/>
                                        </p:tgtEl>
                                      </p:cBhvr>
                                    </p:animEffect>
                                  </p:childTnLst>
                                </p:cTn>
                              </p:par>
                            </p:childTnLst>
                          </p:cTn>
                        </p:par>
                        <p:par>
                          <p:cTn id="150" fill="hold">
                            <p:stCondLst>
                              <p:cond delay="12250"/>
                            </p:stCondLst>
                            <p:childTnLst>
                              <p:par>
                                <p:cTn id="151" presetID="42" presetClass="entr" presetSubtype="0" fill="hold" grpId="0" nodeType="afterEffect">
                                  <p:stCondLst>
                                    <p:cond delay="0"/>
                                  </p:stCondLst>
                                  <p:childTnLst>
                                    <p:set>
                                      <p:cBhvr>
                                        <p:cTn id="152" dur="1" fill="hold">
                                          <p:stCondLst>
                                            <p:cond delay="0"/>
                                          </p:stCondLst>
                                        </p:cTn>
                                        <p:tgtEl>
                                          <p:spTgt spid="59"/>
                                        </p:tgtEl>
                                        <p:attrNameLst>
                                          <p:attrName>style.visibility</p:attrName>
                                        </p:attrNameLst>
                                      </p:cBhvr>
                                      <p:to>
                                        <p:strVal val="visible"/>
                                      </p:to>
                                    </p:set>
                                    <p:animEffect transition="in" filter="fade">
                                      <p:cBhvr>
                                        <p:cTn id="153" dur="1000"/>
                                        <p:tgtEl>
                                          <p:spTgt spid="59"/>
                                        </p:tgtEl>
                                      </p:cBhvr>
                                    </p:animEffect>
                                    <p:anim calcmode="lin" valueType="num">
                                      <p:cBhvr>
                                        <p:cTn id="154" dur="1000" fill="hold"/>
                                        <p:tgtEl>
                                          <p:spTgt spid="59"/>
                                        </p:tgtEl>
                                        <p:attrNameLst>
                                          <p:attrName>ppt_x</p:attrName>
                                        </p:attrNameLst>
                                      </p:cBhvr>
                                      <p:tavLst>
                                        <p:tav tm="0">
                                          <p:val>
                                            <p:strVal val="#ppt_x"/>
                                          </p:val>
                                        </p:tav>
                                        <p:tav tm="100000">
                                          <p:val>
                                            <p:strVal val="#ppt_x"/>
                                          </p:val>
                                        </p:tav>
                                      </p:tavLst>
                                    </p:anim>
                                    <p:anim calcmode="lin" valueType="num">
                                      <p:cBhvr>
                                        <p:cTn id="155" dur="1000" fill="hold"/>
                                        <p:tgtEl>
                                          <p:spTgt spid="59"/>
                                        </p:tgtEl>
                                        <p:attrNameLst>
                                          <p:attrName>ppt_y</p:attrName>
                                        </p:attrNameLst>
                                      </p:cBhvr>
                                      <p:tavLst>
                                        <p:tav tm="0">
                                          <p:val>
                                            <p:strVal val="#ppt_y+.1"/>
                                          </p:val>
                                        </p:tav>
                                        <p:tav tm="100000">
                                          <p:val>
                                            <p:strVal val="#ppt_y"/>
                                          </p:val>
                                        </p:tav>
                                      </p:tavLst>
                                    </p:anim>
                                  </p:childTnLst>
                                </p:cTn>
                              </p:par>
                            </p:childTnLst>
                          </p:cTn>
                        </p:par>
                        <p:par>
                          <p:cTn id="156" fill="hold">
                            <p:stCondLst>
                              <p:cond delay="13250"/>
                            </p:stCondLst>
                            <p:childTnLst>
                              <p:par>
                                <p:cTn id="157" presetID="22" presetClass="entr" presetSubtype="4" fill="hold" grpId="0" nodeType="afterEffect">
                                  <p:stCondLst>
                                    <p:cond delay="0"/>
                                  </p:stCondLst>
                                  <p:childTnLst>
                                    <p:set>
                                      <p:cBhvr>
                                        <p:cTn id="158" dur="1" fill="hold">
                                          <p:stCondLst>
                                            <p:cond delay="0"/>
                                          </p:stCondLst>
                                        </p:cTn>
                                        <p:tgtEl>
                                          <p:spTgt spid="55"/>
                                        </p:tgtEl>
                                        <p:attrNameLst>
                                          <p:attrName>style.visibility</p:attrName>
                                        </p:attrNameLst>
                                      </p:cBhvr>
                                      <p:to>
                                        <p:strVal val="visible"/>
                                      </p:to>
                                    </p:set>
                                    <p:animEffect transition="in" filter="wipe(down)">
                                      <p:cBhvr>
                                        <p:cTn id="159" dur="1000"/>
                                        <p:tgtEl>
                                          <p:spTgt spid="55"/>
                                        </p:tgtEl>
                                      </p:cBhvr>
                                    </p:animEffect>
                                  </p:childTnLst>
                                </p:cTn>
                              </p:par>
                              <p:par>
                                <p:cTn id="160" presetID="42" presetClass="entr" presetSubtype="0"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Effect transition="in" filter="fade">
                                      <p:cBhvr>
                                        <p:cTn id="162" dur="1000"/>
                                        <p:tgtEl>
                                          <p:spTgt spid="58"/>
                                        </p:tgtEl>
                                      </p:cBhvr>
                                    </p:animEffect>
                                    <p:anim calcmode="lin" valueType="num">
                                      <p:cBhvr>
                                        <p:cTn id="163" dur="1000" fill="hold"/>
                                        <p:tgtEl>
                                          <p:spTgt spid="58"/>
                                        </p:tgtEl>
                                        <p:attrNameLst>
                                          <p:attrName>ppt_x</p:attrName>
                                        </p:attrNameLst>
                                      </p:cBhvr>
                                      <p:tavLst>
                                        <p:tav tm="0">
                                          <p:val>
                                            <p:strVal val="#ppt_x"/>
                                          </p:val>
                                        </p:tav>
                                        <p:tav tm="100000">
                                          <p:val>
                                            <p:strVal val="#ppt_x"/>
                                          </p:val>
                                        </p:tav>
                                      </p:tavLst>
                                    </p:anim>
                                    <p:anim calcmode="lin" valueType="num">
                                      <p:cBhvr>
                                        <p:cTn id="164" dur="1000" fill="hold"/>
                                        <p:tgtEl>
                                          <p:spTgt spid="58"/>
                                        </p:tgtEl>
                                        <p:attrNameLst>
                                          <p:attrName>ppt_y</p:attrName>
                                        </p:attrNameLst>
                                      </p:cBhvr>
                                      <p:tavLst>
                                        <p:tav tm="0">
                                          <p:val>
                                            <p:strVal val="#ppt_y+.1"/>
                                          </p:val>
                                        </p:tav>
                                        <p:tav tm="100000">
                                          <p:val>
                                            <p:strVal val="#ppt_y"/>
                                          </p:val>
                                        </p:tav>
                                      </p:tavLst>
                                    </p:anim>
                                  </p:childTnLst>
                                </p:cTn>
                              </p:par>
                            </p:childTnLst>
                          </p:cTn>
                        </p:par>
                        <p:par>
                          <p:cTn id="165" fill="hold">
                            <p:stCondLst>
                              <p:cond delay="14250"/>
                            </p:stCondLst>
                            <p:childTnLst>
                              <p:par>
                                <p:cTn id="166" presetID="53" presetClass="entr" presetSubtype="16" fill="hold" grpId="0" nodeType="afterEffect">
                                  <p:stCondLst>
                                    <p:cond delay="0"/>
                                  </p:stCondLst>
                                  <p:childTnLst>
                                    <p:set>
                                      <p:cBhvr>
                                        <p:cTn id="167" dur="1" fill="hold">
                                          <p:stCondLst>
                                            <p:cond delay="0"/>
                                          </p:stCondLst>
                                        </p:cTn>
                                        <p:tgtEl>
                                          <p:spTgt spid="65"/>
                                        </p:tgtEl>
                                        <p:attrNameLst>
                                          <p:attrName>style.visibility</p:attrName>
                                        </p:attrNameLst>
                                      </p:cBhvr>
                                      <p:to>
                                        <p:strVal val="visible"/>
                                      </p:to>
                                    </p:set>
                                    <p:anim calcmode="lin" valueType="num">
                                      <p:cBhvr>
                                        <p:cTn id="168" dur="500" fill="hold"/>
                                        <p:tgtEl>
                                          <p:spTgt spid="65"/>
                                        </p:tgtEl>
                                        <p:attrNameLst>
                                          <p:attrName>ppt_w</p:attrName>
                                        </p:attrNameLst>
                                      </p:cBhvr>
                                      <p:tavLst>
                                        <p:tav tm="0">
                                          <p:val>
                                            <p:fltVal val="0"/>
                                          </p:val>
                                        </p:tav>
                                        <p:tav tm="100000">
                                          <p:val>
                                            <p:strVal val="#ppt_w"/>
                                          </p:val>
                                        </p:tav>
                                      </p:tavLst>
                                    </p:anim>
                                    <p:anim calcmode="lin" valueType="num">
                                      <p:cBhvr>
                                        <p:cTn id="169" dur="500" fill="hold"/>
                                        <p:tgtEl>
                                          <p:spTgt spid="65"/>
                                        </p:tgtEl>
                                        <p:attrNameLst>
                                          <p:attrName>ppt_h</p:attrName>
                                        </p:attrNameLst>
                                      </p:cBhvr>
                                      <p:tavLst>
                                        <p:tav tm="0">
                                          <p:val>
                                            <p:fltVal val="0"/>
                                          </p:val>
                                        </p:tav>
                                        <p:tav tm="100000">
                                          <p:val>
                                            <p:strVal val="#ppt_h"/>
                                          </p:val>
                                        </p:tav>
                                      </p:tavLst>
                                    </p:anim>
                                    <p:animEffect transition="in" filter="fade">
                                      <p:cBhvr>
                                        <p:cTn id="170" dur="500"/>
                                        <p:tgtEl>
                                          <p:spTgt spid="65"/>
                                        </p:tgtEl>
                                      </p:cBhvr>
                                    </p:animEffect>
                                  </p:childTnLst>
                                </p:cTn>
                              </p:par>
                              <p:par>
                                <p:cTn id="171" presetID="53" presetClass="entr" presetSubtype="16" fill="hold" grpId="0" nodeType="withEffect">
                                  <p:stCondLst>
                                    <p:cond delay="0"/>
                                  </p:stCondLst>
                                  <p:childTnLst>
                                    <p:set>
                                      <p:cBhvr>
                                        <p:cTn id="172" dur="1" fill="hold">
                                          <p:stCondLst>
                                            <p:cond delay="0"/>
                                          </p:stCondLst>
                                        </p:cTn>
                                        <p:tgtEl>
                                          <p:spTgt spid="62"/>
                                        </p:tgtEl>
                                        <p:attrNameLst>
                                          <p:attrName>style.visibility</p:attrName>
                                        </p:attrNameLst>
                                      </p:cBhvr>
                                      <p:to>
                                        <p:strVal val="visible"/>
                                      </p:to>
                                    </p:set>
                                    <p:anim calcmode="lin" valueType="num">
                                      <p:cBhvr>
                                        <p:cTn id="173" dur="500" fill="hold"/>
                                        <p:tgtEl>
                                          <p:spTgt spid="62"/>
                                        </p:tgtEl>
                                        <p:attrNameLst>
                                          <p:attrName>ppt_w</p:attrName>
                                        </p:attrNameLst>
                                      </p:cBhvr>
                                      <p:tavLst>
                                        <p:tav tm="0">
                                          <p:val>
                                            <p:fltVal val="0"/>
                                          </p:val>
                                        </p:tav>
                                        <p:tav tm="100000">
                                          <p:val>
                                            <p:strVal val="#ppt_w"/>
                                          </p:val>
                                        </p:tav>
                                      </p:tavLst>
                                    </p:anim>
                                    <p:anim calcmode="lin" valueType="num">
                                      <p:cBhvr>
                                        <p:cTn id="174" dur="500" fill="hold"/>
                                        <p:tgtEl>
                                          <p:spTgt spid="62"/>
                                        </p:tgtEl>
                                        <p:attrNameLst>
                                          <p:attrName>ppt_h</p:attrName>
                                        </p:attrNameLst>
                                      </p:cBhvr>
                                      <p:tavLst>
                                        <p:tav tm="0">
                                          <p:val>
                                            <p:fltVal val="0"/>
                                          </p:val>
                                        </p:tav>
                                        <p:tav tm="100000">
                                          <p:val>
                                            <p:strVal val="#ppt_h"/>
                                          </p:val>
                                        </p:tav>
                                      </p:tavLst>
                                    </p:anim>
                                    <p:animEffect transition="in" filter="fade">
                                      <p:cBhvr>
                                        <p:cTn id="175" dur="500"/>
                                        <p:tgtEl>
                                          <p:spTgt spid="62"/>
                                        </p:tgtEl>
                                      </p:cBhvr>
                                    </p:animEffect>
                                  </p:childTnLst>
                                </p:cTn>
                              </p:par>
                              <p:par>
                                <p:cTn id="176" presetID="53" presetClass="entr" presetSubtype="16" fill="hold" grpId="0" nodeType="withEffect">
                                  <p:stCondLst>
                                    <p:cond delay="0"/>
                                  </p:stCondLst>
                                  <p:childTnLst>
                                    <p:set>
                                      <p:cBhvr>
                                        <p:cTn id="177" dur="1" fill="hold">
                                          <p:stCondLst>
                                            <p:cond delay="0"/>
                                          </p:stCondLst>
                                        </p:cTn>
                                        <p:tgtEl>
                                          <p:spTgt spid="64"/>
                                        </p:tgtEl>
                                        <p:attrNameLst>
                                          <p:attrName>style.visibility</p:attrName>
                                        </p:attrNameLst>
                                      </p:cBhvr>
                                      <p:to>
                                        <p:strVal val="visible"/>
                                      </p:to>
                                    </p:set>
                                    <p:anim calcmode="lin" valueType="num">
                                      <p:cBhvr>
                                        <p:cTn id="178" dur="500" fill="hold"/>
                                        <p:tgtEl>
                                          <p:spTgt spid="64"/>
                                        </p:tgtEl>
                                        <p:attrNameLst>
                                          <p:attrName>ppt_w</p:attrName>
                                        </p:attrNameLst>
                                      </p:cBhvr>
                                      <p:tavLst>
                                        <p:tav tm="0">
                                          <p:val>
                                            <p:fltVal val="0"/>
                                          </p:val>
                                        </p:tav>
                                        <p:tav tm="100000">
                                          <p:val>
                                            <p:strVal val="#ppt_w"/>
                                          </p:val>
                                        </p:tav>
                                      </p:tavLst>
                                    </p:anim>
                                    <p:anim calcmode="lin" valueType="num">
                                      <p:cBhvr>
                                        <p:cTn id="179" dur="500" fill="hold"/>
                                        <p:tgtEl>
                                          <p:spTgt spid="64"/>
                                        </p:tgtEl>
                                        <p:attrNameLst>
                                          <p:attrName>ppt_h</p:attrName>
                                        </p:attrNameLst>
                                      </p:cBhvr>
                                      <p:tavLst>
                                        <p:tav tm="0">
                                          <p:val>
                                            <p:fltVal val="0"/>
                                          </p:val>
                                        </p:tav>
                                        <p:tav tm="100000">
                                          <p:val>
                                            <p:strVal val="#ppt_h"/>
                                          </p:val>
                                        </p:tav>
                                      </p:tavLst>
                                    </p:anim>
                                    <p:animEffect transition="in" filter="fade">
                                      <p:cBhvr>
                                        <p:cTn id="180" dur="500"/>
                                        <p:tgtEl>
                                          <p:spTgt spid="64"/>
                                        </p:tgtEl>
                                      </p:cBhvr>
                                    </p:animEffect>
                                  </p:childTnLst>
                                </p:cTn>
                              </p:par>
                            </p:childTnLst>
                          </p:cTn>
                        </p:par>
                        <p:par>
                          <p:cTn id="181" fill="hold">
                            <p:stCondLst>
                              <p:cond delay="14750"/>
                            </p:stCondLst>
                            <p:childTnLst>
                              <p:par>
                                <p:cTn id="182" presetID="53" presetClass="entr" presetSubtype="16" fill="hold" nodeType="afterEffect">
                                  <p:stCondLst>
                                    <p:cond delay="0"/>
                                  </p:stCondLst>
                                  <p:childTnLst>
                                    <p:set>
                                      <p:cBhvr>
                                        <p:cTn id="183" dur="1" fill="hold">
                                          <p:stCondLst>
                                            <p:cond delay="0"/>
                                          </p:stCondLst>
                                        </p:cTn>
                                        <p:tgtEl>
                                          <p:spTgt spid="82"/>
                                        </p:tgtEl>
                                        <p:attrNameLst>
                                          <p:attrName>style.visibility</p:attrName>
                                        </p:attrNameLst>
                                      </p:cBhvr>
                                      <p:to>
                                        <p:strVal val="visible"/>
                                      </p:to>
                                    </p:set>
                                    <p:anim calcmode="lin" valueType="num">
                                      <p:cBhvr>
                                        <p:cTn id="184" dur="500" fill="hold"/>
                                        <p:tgtEl>
                                          <p:spTgt spid="82"/>
                                        </p:tgtEl>
                                        <p:attrNameLst>
                                          <p:attrName>ppt_w</p:attrName>
                                        </p:attrNameLst>
                                      </p:cBhvr>
                                      <p:tavLst>
                                        <p:tav tm="0">
                                          <p:val>
                                            <p:fltVal val="0"/>
                                          </p:val>
                                        </p:tav>
                                        <p:tav tm="100000">
                                          <p:val>
                                            <p:strVal val="#ppt_w"/>
                                          </p:val>
                                        </p:tav>
                                      </p:tavLst>
                                    </p:anim>
                                    <p:anim calcmode="lin" valueType="num">
                                      <p:cBhvr>
                                        <p:cTn id="185" dur="500" fill="hold"/>
                                        <p:tgtEl>
                                          <p:spTgt spid="82"/>
                                        </p:tgtEl>
                                        <p:attrNameLst>
                                          <p:attrName>ppt_h</p:attrName>
                                        </p:attrNameLst>
                                      </p:cBhvr>
                                      <p:tavLst>
                                        <p:tav tm="0">
                                          <p:val>
                                            <p:fltVal val="0"/>
                                          </p:val>
                                        </p:tav>
                                        <p:tav tm="100000">
                                          <p:val>
                                            <p:strVal val="#ppt_h"/>
                                          </p:val>
                                        </p:tav>
                                      </p:tavLst>
                                    </p:anim>
                                    <p:animEffect transition="in" filter="fade">
                                      <p:cBhvr>
                                        <p:cTn id="186" dur="500"/>
                                        <p:tgtEl>
                                          <p:spTgt spid="82"/>
                                        </p:tgtEl>
                                      </p:cBhvr>
                                    </p:animEffect>
                                  </p:childTnLst>
                                </p:cTn>
                              </p:par>
                            </p:childTnLst>
                          </p:cTn>
                        </p:par>
                        <p:par>
                          <p:cTn id="187" fill="hold">
                            <p:stCondLst>
                              <p:cond delay="15250"/>
                            </p:stCondLst>
                            <p:childTnLst>
                              <p:par>
                                <p:cTn id="188" presetID="42" presetClass="entr" presetSubtype="0" fill="hold" grpId="0" nodeType="afterEffect">
                                  <p:stCondLst>
                                    <p:cond delay="0"/>
                                  </p:stCondLst>
                                  <p:childTnLst>
                                    <p:set>
                                      <p:cBhvr>
                                        <p:cTn id="189" dur="1" fill="hold">
                                          <p:stCondLst>
                                            <p:cond delay="0"/>
                                          </p:stCondLst>
                                        </p:cTn>
                                        <p:tgtEl>
                                          <p:spTgt spid="67"/>
                                        </p:tgtEl>
                                        <p:attrNameLst>
                                          <p:attrName>style.visibility</p:attrName>
                                        </p:attrNameLst>
                                      </p:cBhvr>
                                      <p:to>
                                        <p:strVal val="visible"/>
                                      </p:to>
                                    </p:set>
                                    <p:animEffect transition="in" filter="fade">
                                      <p:cBhvr>
                                        <p:cTn id="190" dur="1000"/>
                                        <p:tgtEl>
                                          <p:spTgt spid="67"/>
                                        </p:tgtEl>
                                      </p:cBhvr>
                                    </p:animEffect>
                                    <p:anim calcmode="lin" valueType="num">
                                      <p:cBhvr>
                                        <p:cTn id="191" dur="1000" fill="hold"/>
                                        <p:tgtEl>
                                          <p:spTgt spid="67"/>
                                        </p:tgtEl>
                                        <p:attrNameLst>
                                          <p:attrName>ppt_x</p:attrName>
                                        </p:attrNameLst>
                                      </p:cBhvr>
                                      <p:tavLst>
                                        <p:tav tm="0">
                                          <p:val>
                                            <p:strVal val="#ppt_x"/>
                                          </p:val>
                                        </p:tav>
                                        <p:tav tm="100000">
                                          <p:val>
                                            <p:strVal val="#ppt_x"/>
                                          </p:val>
                                        </p:tav>
                                      </p:tavLst>
                                    </p:anim>
                                    <p:anim calcmode="lin" valueType="num">
                                      <p:cBhvr>
                                        <p:cTn id="192" dur="1000" fill="hold"/>
                                        <p:tgtEl>
                                          <p:spTgt spid="67"/>
                                        </p:tgtEl>
                                        <p:attrNameLst>
                                          <p:attrName>ppt_y</p:attrName>
                                        </p:attrNameLst>
                                      </p:cBhvr>
                                      <p:tavLst>
                                        <p:tav tm="0">
                                          <p:val>
                                            <p:strVal val="#ppt_y+.1"/>
                                          </p:val>
                                        </p:tav>
                                        <p:tav tm="100000">
                                          <p:val>
                                            <p:strVal val="#ppt_y"/>
                                          </p:val>
                                        </p:tav>
                                      </p:tavLst>
                                    </p:anim>
                                  </p:childTnLst>
                                </p:cTn>
                              </p:par>
                            </p:childTnLst>
                          </p:cTn>
                        </p:par>
                        <p:par>
                          <p:cTn id="193" fill="hold">
                            <p:stCondLst>
                              <p:cond delay="16250"/>
                            </p:stCondLst>
                            <p:childTnLst>
                              <p:par>
                                <p:cTn id="194" presetID="22" presetClass="entr" presetSubtype="4" fill="hold" grpId="0" nodeType="afterEffect">
                                  <p:stCondLst>
                                    <p:cond delay="0"/>
                                  </p:stCondLst>
                                  <p:childTnLst>
                                    <p:set>
                                      <p:cBhvr>
                                        <p:cTn id="195" dur="1" fill="hold">
                                          <p:stCondLst>
                                            <p:cond delay="0"/>
                                          </p:stCondLst>
                                        </p:cTn>
                                        <p:tgtEl>
                                          <p:spTgt spid="63"/>
                                        </p:tgtEl>
                                        <p:attrNameLst>
                                          <p:attrName>style.visibility</p:attrName>
                                        </p:attrNameLst>
                                      </p:cBhvr>
                                      <p:to>
                                        <p:strVal val="visible"/>
                                      </p:to>
                                    </p:set>
                                    <p:animEffect transition="in" filter="wipe(down)">
                                      <p:cBhvr>
                                        <p:cTn id="196" dur="1000"/>
                                        <p:tgtEl>
                                          <p:spTgt spid="63"/>
                                        </p:tgtEl>
                                      </p:cBhvr>
                                    </p:animEffect>
                                  </p:childTnLst>
                                </p:cTn>
                              </p:par>
                              <p:par>
                                <p:cTn id="197" presetID="42" presetClass="entr" presetSubtype="0" fill="hold" grpId="0" nodeType="withEffect">
                                  <p:stCondLst>
                                    <p:cond delay="0"/>
                                  </p:stCondLst>
                                  <p:childTnLst>
                                    <p:set>
                                      <p:cBhvr>
                                        <p:cTn id="198" dur="1" fill="hold">
                                          <p:stCondLst>
                                            <p:cond delay="0"/>
                                          </p:stCondLst>
                                        </p:cTn>
                                        <p:tgtEl>
                                          <p:spTgt spid="66"/>
                                        </p:tgtEl>
                                        <p:attrNameLst>
                                          <p:attrName>style.visibility</p:attrName>
                                        </p:attrNameLst>
                                      </p:cBhvr>
                                      <p:to>
                                        <p:strVal val="visible"/>
                                      </p:to>
                                    </p:set>
                                    <p:animEffect transition="in" filter="fade">
                                      <p:cBhvr>
                                        <p:cTn id="199" dur="1000"/>
                                        <p:tgtEl>
                                          <p:spTgt spid="66"/>
                                        </p:tgtEl>
                                      </p:cBhvr>
                                    </p:animEffect>
                                    <p:anim calcmode="lin" valueType="num">
                                      <p:cBhvr>
                                        <p:cTn id="200" dur="1000" fill="hold"/>
                                        <p:tgtEl>
                                          <p:spTgt spid="66"/>
                                        </p:tgtEl>
                                        <p:attrNameLst>
                                          <p:attrName>ppt_x</p:attrName>
                                        </p:attrNameLst>
                                      </p:cBhvr>
                                      <p:tavLst>
                                        <p:tav tm="0">
                                          <p:val>
                                            <p:strVal val="#ppt_x"/>
                                          </p:val>
                                        </p:tav>
                                        <p:tav tm="100000">
                                          <p:val>
                                            <p:strVal val="#ppt_x"/>
                                          </p:val>
                                        </p:tav>
                                      </p:tavLst>
                                    </p:anim>
                                    <p:anim calcmode="lin" valueType="num">
                                      <p:cBhvr>
                                        <p:cTn id="201" dur="1000" fill="hold"/>
                                        <p:tgtEl>
                                          <p:spTgt spid="66"/>
                                        </p:tgtEl>
                                        <p:attrNameLst>
                                          <p:attrName>ppt_y</p:attrName>
                                        </p:attrNameLst>
                                      </p:cBhvr>
                                      <p:tavLst>
                                        <p:tav tm="0">
                                          <p:val>
                                            <p:strVal val="#ppt_y+.1"/>
                                          </p:val>
                                        </p:tav>
                                        <p:tav tm="100000">
                                          <p:val>
                                            <p:strVal val="#ppt_y"/>
                                          </p:val>
                                        </p:tav>
                                      </p:tavLst>
                                    </p:anim>
                                  </p:childTnLst>
                                </p:cTn>
                              </p:par>
                            </p:childTnLst>
                          </p:cTn>
                        </p:par>
                        <p:par>
                          <p:cTn id="202" fill="hold">
                            <p:stCondLst>
                              <p:cond delay="17250"/>
                            </p:stCondLst>
                            <p:childTnLst>
                              <p:par>
                                <p:cTn id="203" presetID="53" presetClass="entr" presetSubtype="16" fill="hold" grpId="0" nodeType="afterEffect">
                                  <p:stCondLst>
                                    <p:cond delay="0"/>
                                  </p:stCondLst>
                                  <p:childTnLst>
                                    <p:set>
                                      <p:cBhvr>
                                        <p:cTn id="204" dur="1" fill="hold">
                                          <p:stCondLst>
                                            <p:cond delay="0"/>
                                          </p:stCondLst>
                                        </p:cTn>
                                        <p:tgtEl>
                                          <p:spTgt spid="73"/>
                                        </p:tgtEl>
                                        <p:attrNameLst>
                                          <p:attrName>style.visibility</p:attrName>
                                        </p:attrNameLst>
                                      </p:cBhvr>
                                      <p:to>
                                        <p:strVal val="visible"/>
                                      </p:to>
                                    </p:set>
                                    <p:anim calcmode="lin" valueType="num">
                                      <p:cBhvr>
                                        <p:cTn id="205" dur="500" fill="hold"/>
                                        <p:tgtEl>
                                          <p:spTgt spid="73"/>
                                        </p:tgtEl>
                                        <p:attrNameLst>
                                          <p:attrName>ppt_w</p:attrName>
                                        </p:attrNameLst>
                                      </p:cBhvr>
                                      <p:tavLst>
                                        <p:tav tm="0">
                                          <p:val>
                                            <p:fltVal val="0"/>
                                          </p:val>
                                        </p:tav>
                                        <p:tav tm="100000">
                                          <p:val>
                                            <p:strVal val="#ppt_w"/>
                                          </p:val>
                                        </p:tav>
                                      </p:tavLst>
                                    </p:anim>
                                    <p:anim calcmode="lin" valueType="num">
                                      <p:cBhvr>
                                        <p:cTn id="206" dur="500" fill="hold"/>
                                        <p:tgtEl>
                                          <p:spTgt spid="73"/>
                                        </p:tgtEl>
                                        <p:attrNameLst>
                                          <p:attrName>ppt_h</p:attrName>
                                        </p:attrNameLst>
                                      </p:cBhvr>
                                      <p:tavLst>
                                        <p:tav tm="0">
                                          <p:val>
                                            <p:fltVal val="0"/>
                                          </p:val>
                                        </p:tav>
                                        <p:tav tm="100000">
                                          <p:val>
                                            <p:strVal val="#ppt_h"/>
                                          </p:val>
                                        </p:tav>
                                      </p:tavLst>
                                    </p:anim>
                                    <p:animEffect transition="in" filter="fade">
                                      <p:cBhvr>
                                        <p:cTn id="207" dur="500"/>
                                        <p:tgtEl>
                                          <p:spTgt spid="73"/>
                                        </p:tgtEl>
                                      </p:cBhvr>
                                    </p:animEffect>
                                  </p:childTnLst>
                                </p:cTn>
                              </p:par>
                              <p:par>
                                <p:cTn id="208" presetID="53" presetClass="entr" presetSubtype="16"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p:cTn id="210" dur="500" fill="hold"/>
                                        <p:tgtEl>
                                          <p:spTgt spid="70"/>
                                        </p:tgtEl>
                                        <p:attrNameLst>
                                          <p:attrName>ppt_w</p:attrName>
                                        </p:attrNameLst>
                                      </p:cBhvr>
                                      <p:tavLst>
                                        <p:tav tm="0">
                                          <p:val>
                                            <p:fltVal val="0"/>
                                          </p:val>
                                        </p:tav>
                                        <p:tav tm="100000">
                                          <p:val>
                                            <p:strVal val="#ppt_w"/>
                                          </p:val>
                                        </p:tav>
                                      </p:tavLst>
                                    </p:anim>
                                    <p:anim calcmode="lin" valueType="num">
                                      <p:cBhvr>
                                        <p:cTn id="211" dur="500" fill="hold"/>
                                        <p:tgtEl>
                                          <p:spTgt spid="70"/>
                                        </p:tgtEl>
                                        <p:attrNameLst>
                                          <p:attrName>ppt_h</p:attrName>
                                        </p:attrNameLst>
                                      </p:cBhvr>
                                      <p:tavLst>
                                        <p:tav tm="0">
                                          <p:val>
                                            <p:fltVal val="0"/>
                                          </p:val>
                                        </p:tav>
                                        <p:tav tm="100000">
                                          <p:val>
                                            <p:strVal val="#ppt_h"/>
                                          </p:val>
                                        </p:tav>
                                      </p:tavLst>
                                    </p:anim>
                                    <p:animEffect transition="in" filter="fade">
                                      <p:cBhvr>
                                        <p:cTn id="212" dur="500"/>
                                        <p:tgtEl>
                                          <p:spTgt spid="70"/>
                                        </p:tgtEl>
                                      </p:cBhvr>
                                    </p:animEffect>
                                  </p:childTnLst>
                                </p:cTn>
                              </p:par>
                              <p:par>
                                <p:cTn id="213" presetID="53" presetClass="entr" presetSubtype="16"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p:cTn id="215" dur="500" fill="hold"/>
                                        <p:tgtEl>
                                          <p:spTgt spid="72"/>
                                        </p:tgtEl>
                                        <p:attrNameLst>
                                          <p:attrName>ppt_w</p:attrName>
                                        </p:attrNameLst>
                                      </p:cBhvr>
                                      <p:tavLst>
                                        <p:tav tm="0">
                                          <p:val>
                                            <p:fltVal val="0"/>
                                          </p:val>
                                        </p:tav>
                                        <p:tav tm="100000">
                                          <p:val>
                                            <p:strVal val="#ppt_w"/>
                                          </p:val>
                                        </p:tav>
                                      </p:tavLst>
                                    </p:anim>
                                    <p:anim calcmode="lin" valueType="num">
                                      <p:cBhvr>
                                        <p:cTn id="216" dur="500" fill="hold"/>
                                        <p:tgtEl>
                                          <p:spTgt spid="72"/>
                                        </p:tgtEl>
                                        <p:attrNameLst>
                                          <p:attrName>ppt_h</p:attrName>
                                        </p:attrNameLst>
                                      </p:cBhvr>
                                      <p:tavLst>
                                        <p:tav tm="0">
                                          <p:val>
                                            <p:fltVal val="0"/>
                                          </p:val>
                                        </p:tav>
                                        <p:tav tm="100000">
                                          <p:val>
                                            <p:strVal val="#ppt_h"/>
                                          </p:val>
                                        </p:tav>
                                      </p:tavLst>
                                    </p:anim>
                                    <p:animEffect transition="in" filter="fade">
                                      <p:cBhvr>
                                        <p:cTn id="217" dur="500"/>
                                        <p:tgtEl>
                                          <p:spTgt spid="72"/>
                                        </p:tgtEl>
                                      </p:cBhvr>
                                    </p:animEffect>
                                  </p:childTnLst>
                                </p:cTn>
                              </p:par>
                            </p:childTnLst>
                          </p:cTn>
                        </p:par>
                        <p:par>
                          <p:cTn id="218" fill="hold">
                            <p:stCondLst>
                              <p:cond delay="17750"/>
                            </p:stCondLst>
                            <p:childTnLst>
                              <p:par>
                                <p:cTn id="219" presetID="53" presetClass="entr" presetSubtype="16" fill="hold" nodeType="afterEffect">
                                  <p:stCondLst>
                                    <p:cond delay="0"/>
                                  </p:stCondLst>
                                  <p:childTnLst>
                                    <p:set>
                                      <p:cBhvr>
                                        <p:cTn id="220" dur="1" fill="hold">
                                          <p:stCondLst>
                                            <p:cond delay="0"/>
                                          </p:stCondLst>
                                        </p:cTn>
                                        <p:tgtEl>
                                          <p:spTgt spid="85"/>
                                        </p:tgtEl>
                                        <p:attrNameLst>
                                          <p:attrName>style.visibility</p:attrName>
                                        </p:attrNameLst>
                                      </p:cBhvr>
                                      <p:to>
                                        <p:strVal val="visible"/>
                                      </p:to>
                                    </p:set>
                                    <p:anim calcmode="lin" valueType="num">
                                      <p:cBhvr>
                                        <p:cTn id="221" dur="500" fill="hold"/>
                                        <p:tgtEl>
                                          <p:spTgt spid="85"/>
                                        </p:tgtEl>
                                        <p:attrNameLst>
                                          <p:attrName>ppt_w</p:attrName>
                                        </p:attrNameLst>
                                      </p:cBhvr>
                                      <p:tavLst>
                                        <p:tav tm="0">
                                          <p:val>
                                            <p:fltVal val="0"/>
                                          </p:val>
                                        </p:tav>
                                        <p:tav tm="100000">
                                          <p:val>
                                            <p:strVal val="#ppt_w"/>
                                          </p:val>
                                        </p:tav>
                                      </p:tavLst>
                                    </p:anim>
                                    <p:anim calcmode="lin" valueType="num">
                                      <p:cBhvr>
                                        <p:cTn id="222" dur="500" fill="hold"/>
                                        <p:tgtEl>
                                          <p:spTgt spid="85"/>
                                        </p:tgtEl>
                                        <p:attrNameLst>
                                          <p:attrName>ppt_h</p:attrName>
                                        </p:attrNameLst>
                                      </p:cBhvr>
                                      <p:tavLst>
                                        <p:tav tm="0">
                                          <p:val>
                                            <p:fltVal val="0"/>
                                          </p:val>
                                        </p:tav>
                                        <p:tav tm="100000">
                                          <p:val>
                                            <p:strVal val="#ppt_h"/>
                                          </p:val>
                                        </p:tav>
                                      </p:tavLst>
                                    </p:anim>
                                    <p:animEffect transition="in" filter="fade">
                                      <p:cBhvr>
                                        <p:cTn id="223" dur="500"/>
                                        <p:tgtEl>
                                          <p:spTgt spid="85"/>
                                        </p:tgtEl>
                                      </p:cBhvr>
                                    </p:animEffect>
                                  </p:childTnLst>
                                </p:cTn>
                              </p:par>
                            </p:childTnLst>
                          </p:cTn>
                        </p:par>
                        <p:par>
                          <p:cTn id="224" fill="hold">
                            <p:stCondLst>
                              <p:cond delay="18250"/>
                            </p:stCondLst>
                            <p:childTnLst>
                              <p:par>
                                <p:cTn id="225" presetID="42" presetClass="entr" presetSubtype="0" fill="hold" grpId="0" nodeType="afterEffect">
                                  <p:stCondLst>
                                    <p:cond delay="0"/>
                                  </p:stCondLst>
                                  <p:childTnLst>
                                    <p:set>
                                      <p:cBhvr>
                                        <p:cTn id="226" dur="1" fill="hold">
                                          <p:stCondLst>
                                            <p:cond delay="0"/>
                                          </p:stCondLst>
                                        </p:cTn>
                                        <p:tgtEl>
                                          <p:spTgt spid="75"/>
                                        </p:tgtEl>
                                        <p:attrNameLst>
                                          <p:attrName>style.visibility</p:attrName>
                                        </p:attrNameLst>
                                      </p:cBhvr>
                                      <p:to>
                                        <p:strVal val="visible"/>
                                      </p:to>
                                    </p:set>
                                    <p:animEffect transition="in" filter="fade">
                                      <p:cBhvr>
                                        <p:cTn id="227" dur="1000"/>
                                        <p:tgtEl>
                                          <p:spTgt spid="75"/>
                                        </p:tgtEl>
                                      </p:cBhvr>
                                    </p:animEffect>
                                    <p:anim calcmode="lin" valueType="num">
                                      <p:cBhvr>
                                        <p:cTn id="228" dur="1000" fill="hold"/>
                                        <p:tgtEl>
                                          <p:spTgt spid="75"/>
                                        </p:tgtEl>
                                        <p:attrNameLst>
                                          <p:attrName>ppt_x</p:attrName>
                                        </p:attrNameLst>
                                      </p:cBhvr>
                                      <p:tavLst>
                                        <p:tav tm="0">
                                          <p:val>
                                            <p:strVal val="#ppt_x"/>
                                          </p:val>
                                        </p:tav>
                                        <p:tav tm="100000">
                                          <p:val>
                                            <p:strVal val="#ppt_x"/>
                                          </p:val>
                                        </p:tav>
                                      </p:tavLst>
                                    </p:anim>
                                    <p:anim calcmode="lin" valueType="num">
                                      <p:cBhvr>
                                        <p:cTn id="229" dur="1000" fill="hold"/>
                                        <p:tgtEl>
                                          <p:spTgt spid="75"/>
                                        </p:tgtEl>
                                        <p:attrNameLst>
                                          <p:attrName>ppt_y</p:attrName>
                                        </p:attrNameLst>
                                      </p:cBhvr>
                                      <p:tavLst>
                                        <p:tav tm="0">
                                          <p:val>
                                            <p:strVal val="#ppt_y+.1"/>
                                          </p:val>
                                        </p:tav>
                                        <p:tav tm="100000">
                                          <p:val>
                                            <p:strVal val="#ppt_y"/>
                                          </p:val>
                                        </p:tav>
                                      </p:tavLst>
                                    </p:anim>
                                  </p:childTnLst>
                                </p:cTn>
                              </p:par>
                            </p:childTnLst>
                          </p:cTn>
                        </p:par>
                        <p:par>
                          <p:cTn id="230" fill="hold">
                            <p:stCondLst>
                              <p:cond delay="19250"/>
                            </p:stCondLst>
                            <p:childTnLst>
                              <p:par>
                                <p:cTn id="231" presetID="22" presetClass="entr" presetSubtype="4" fill="hold" grpId="0" nodeType="afterEffect">
                                  <p:stCondLst>
                                    <p:cond delay="0"/>
                                  </p:stCondLst>
                                  <p:childTnLst>
                                    <p:set>
                                      <p:cBhvr>
                                        <p:cTn id="232" dur="1" fill="hold">
                                          <p:stCondLst>
                                            <p:cond delay="0"/>
                                          </p:stCondLst>
                                        </p:cTn>
                                        <p:tgtEl>
                                          <p:spTgt spid="71"/>
                                        </p:tgtEl>
                                        <p:attrNameLst>
                                          <p:attrName>style.visibility</p:attrName>
                                        </p:attrNameLst>
                                      </p:cBhvr>
                                      <p:to>
                                        <p:strVal val="visible"/>
                                      </p:to>
                                    </p:set>
                                    <p:animEffect transition="in" filter="wipe(down)">
                                      <p:cBhvr>
                                        <p:cTn id="233" dur="1000"/>
                                        <p:tgtEl>
                                          <p:spTgt spid="71"/>
                                        </p:tgtEl>
                                      </p:cBhvr>
                                    </p:animEffect>
                                  </p:childTnLst>
                                </p:cTn>
                              </p:par>
                              <p:par>
                                <p:cTn id="234" presetID="42" presetClass="entr" presetSubtype="0" fill="hold" grpId="0" nodeType="withEffect">
                                  <p:stCondLst>
                                    <p:cond delay="0"/>
                                  </p:stCondLst>
                                  <p:childTnLst>
                                    <p:set>
                                      <p:cBhvr>
                                        <p:cTn id="235" dur="1" fill="hold">
                                          <p:stCondLst>
                                            <p:cond delay="0"/>
                                          </p:stCondLst>
                                        </p:cTn>
                                        <p:tgtEl>
                                          <p:spTgt spid="74"/>
                                        </p:tgtEl>
                                        <p:attrNameLst>
                                          <p:attrName>style.visibility</p:attrName>
                                        </p:attrNameLst>
                                      </p:cBhvr>
                                      <p:to>
                                        <p:strVal val="visible"/>
                                      </p:to>
                                    </p:set>
                                    <p:animEffect transition="in" filter="fade">
                                      <p:cBhvr>
                                        <p:cTn id="236" dur="1000"/>
                                        <p:tgtEl>
                                          <p:spTgt spid="74"/>
                                        </p:tgtEl>
                                      </p:cBhvr>
                                    </p:animEffect>
                                    <p:anim calcmode="lin" valueType="num">
                                      <p:cBhvr>
                                        <p:cTn id="237" dur="1000" fill="hold"/>
                                        <p:tgtEl>
                                          <p:spTgt spid="74"/>
                                        </p:tgtEl>
                                        <p:attrNameLst>
                                          <p:attrName>ppt_x</p:attrName>
                                        </p:attrNameLst>
                                      </p:cBhvr>
                                      <p:tavLst>
                                        <p:tav tm="0">
                                          <p:val>
                                            <p:strVal val="#ppt_x"/>
                                          </p:val>
                                        </p:tav>
                                        <p:tav tm="100000">
                                          <p:val>
                                            <p:strVal val="#ppt_x"/>
                                          </p:val>
                                        </p:tav>
                                      </p:tavLst>
                                    </p:anim>
                                    <p:anim calcmode="lin" valueType="num">
                                      <p:cBhvr>
                                        <p:cTn id="238"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2" grpId="0" animBg="1"/>
      <p:bldP spid="28" grpId="0" animBg="1"/>
      <p:bldP spid="29" grpId="0" animBg="1"/>
      <p:bldP spid="31" grpId="0" animBg="1"/>
      <p:bldP spid="33" grpId="0"/>
      <p:bldP spid="34" grpId="0"/>
      <p:bldP spid="35" grpId="0" animBg="1"/>
      <p:bldP spid="38" grpId="0" animBg="1"/>
      <p:bldP spid="39" grpId="0" animBg="1"/>
      <p:bldP spid="40" grpId="0" animBg="1"/>
      <p:bldP spid="41" grpId="0" animBg="1"/>
      <p:bldP spid="42" grpId="0"/>
      <p:bldP spid="43" grpId="0"/>
      <p:bldP spid="46" grpId="0" animBg="1"/>
      <p:bldP spid="47" grpId="0" animBg="1"/>
      <p:bldP spid="48" grpId="0" animBg="1"/>
      <p:bldP spid="49" grpId="0" animBg="1"/>
      <p:bldP spid="50" grpId="0"/>
      <p:bldP spid="51" grpId="0"/>
      <p:bldP spid="54" grpId="0" animBg="1"/>
      <p:bldP spid="55" grpId="0" animBg="1"/>
      <p:bldP spid="56" grpId="0" animBg="1"/>
      <p:bldP spid="57" grpId="0" animBg="1"/>
      <p:bldP spid="58" grpId="0"/>
      <p:bldP spid="59" grpId="0"/>
      <p:bldP spid="62" grpId="0" animBg="1"/>
      <p:bldP spid="63" grpId="0" animBg="1"/>
      <p:bldP spid="64" grpId="0" animBg="1"/>
      <p:bldP spid="65" grpId="0" animBg="1"/>
      <p:bldP spid="66" grpId="0"/>
      <p:bldP spid="67" grpId="0"/>
      <p:bldP spid="70" grpId="0" animBg="1"/>
      <p:bldP spid="71" grpId="0" animBg="1"/>
      <p:bldP spid="72" grpId="0" animBg="1"/>
      <p:bldP spid="73" grpId="0" animBg="1"/>
      <p:bldP spid="74" grpId="0"/>
      <p:bldP spid="75" grpId="0"/>
      <p:bldP spid="79" grpId="0"/>
      <p:bldP spid="80" grpId="0" animBg="1"/>
      <p:bldP spid="81" grpId="0" animBg="1"/>
      <p:bldP spid="8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1000" b="-4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70F5734C-DEA5-4B9A-A28D-A6DEB8F6062F}"/>
              </a:ext>
            </a:extLst>
          </p:cNvPr>
          <p:cNvSpPr>
            <a:spLocks noChangeAspect="1"/>
          </p:cNvSpPr>
          <p:nvPr/>
        </p:nvSpPr>
        <p:spPr>
          <a:xfrm>
            <a:off x="2569464" y="2438400"/>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373C631-E920-49DD-BB75-79AD173CD554}"/>
              </a:ext>
            </a:extLst>
          </p:cNvPr>
          <p:cNvSpPr>
            <a:spLocks noChangeAspect="1"/>
          </p:cNvSpPr>
          <p:nvPr/>
        </p:nvSpPr>
        <p:spPr>
          <a:xfrm>
            <a:off x="5943600" y="2435634"/>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D04B8E8-8526-4740-AB64-959BD9A1CA52}"/>
              </a:ext>
            </a:extLst>
          </p:cNvPr>
          <p:cNvSpPr>
            <a:spLocks noChangeAspect="1"/>
          </p:cNvSpPr>
          <p:nvPr/>
        </p:nvSpPr>
        <p:spPr>
          <a:xfrm rot="10800000">
            <a:off x="4261104" y="3320607"/>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780C503E-2388-45E2-90B0-76BDAE2F272D}"/>
              </a:ext>
            </a:extLst>
          </p:cNvPr>
          <p:cNvSpPr>
            <a:spLocks noChangeAspect="1"/>
          </p:cNvSpPr>
          <p:nvPr/>
        </p:nvSpPr>
        <p:spPr>
          <a:xfrm rot="10800000">
            <a:off x="7635240" y="3319578"/>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463A0762-6558-4CEC-B5A9-BBDF5AC977CC}"/>
              </a:ext>
            </a:extLst>
          </p:cNvPr>
          <p:cNvCxnSpPr>
            <a:cxnSpLocks/>
          </p:cNvCxnSpPr>
          <p:nvPr/>
        </p:nvCxnSpPr>
        <p:spPr>
          <a:xfrm>
            <a:off x="2133600" y="3328416"/>
            <a:ext cx="7696200" cy="0"/>
          </a:xfrm>
          <a:prstGeom prst="line">
            <a:avLst/>
          </a:prstGeom>
          <a:ln w="44450">
            <a:solidFill>
              <a:srgbClr val="56595E"/>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9AEB77D-4814-49B8-98DA-BEFA34424648}"/>
              </a:ext>
            </a:extLst>
          </p:cNvPr>
          <p:cNvSpPr>
            <a:spLocks noChangeAspect="1"/>
          </p:cNvSpPr>
          <p:nvPr/>
        </p:nvSpPr>
        <p:spPr>
          <a:xfrm>
            <a:off x="2729483" y="2633778"/>
            <a:ext cx="1371600" cy="1371600"/>
          </a:xfrm>
          <a:prstGeom prst="ellipse">
            <a:avLst/>
          </a:pr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7C8E6086-19F8-4F16-A7EA-6152DB224605}"/>
              </a:ext>
            </a:extLst>
          </p:cNvPr>
          <p:cNvGrpSpPr/>
          <p:nvPr/>
        </p:nvGrpSpPr>
        <p:grpSpPr>
          <a:xfrm>
            <a:off x="3049523" y="2953632"/>
            <a:ext cx="731520" cy="731520"/>
            <a:chOff x="3049523" y="2953632"/>
            <a:chExt cx="731520" cy="731520"/>
          </a:xfrm>
        </p:grpSpPr>
        <p:sp>
          <p:nvSpPr>
            <p:cNvPr id="16" name="Oval 15">
              <a:extLst>
                <a:ext uri="{FF2B5EF4-FFF2-40B4-BE49-F238E27FC236}">
                  <a16:creationId xmlns:a16="http://schemas.microsoft.com/office/drawing/2014/main" id="{E73358F2-A934-4F83-B9DE-6C0A90386BD9}"/>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3B235075-C34D-4376-8C8C-AD1AD01B2A6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sp>
        <p:nvSpPr>
          <p:cNvPr id="18" name="Isosceles Triangle 17">
            <a:extLst>
              <a:ext uri="{FF2B5EF4-FFF2-40B4-BE49-F238E27FC236}">
                <a16:creationId xmlns:a16="http://schemas.microsoft.com/office/drawing/2014/main" id="{034D2B52-D3BE-4D91-A099-3132633840FA}"/>
              </a:ext>
            </a:extLst>
          </p:cNvPr>
          <p:cNvSpPr/>
          <p:nvPr/>
        </p:nvSpPr>
        <p:spPr>
          <a:xfrm rot="10800000">
            <a:off x="3277415" y="4081272"/>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77C3C9B1-7038-4D30-AFE3-303C9D4E28F4}"/>
              </a:ext>
            </a:extLst>
          </p:cNvPr>
          <p:cNvSpPr txBox="1"/>
          <p:nvPr/>
        </p:nvSpPr>
        <p:spPr>
          <a:xfrm>
            <a:off x="2112722" y="4513854"/>
            <a:ext cx="2650844" cy="1677382"/>
          </a:xfrm>
          <a:prstGeom prst="rect">
            <a:avLst/>
          </a:prstGeom>
          <a:noFill/>
        </p:spPr>
        <p:txBody>
          <a:bodyPr wrap="square" rtlCol="0">
            <a:spAutoFit/>
          </a:bodyPr>
          <a:lstStyle/>
          <a:p>
            <a:pPr algn="ctr"/>
            <a:r>
              <a:rPr lang="en-US" sz="1400" b="1" dirty="0">
                <a:solidFill>
                  <a:srgbClr val="FF2B2A"/>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rgbClr val="56595E"/>
              </a:solidFill>
              <a:latin typeface="Candara" panose="020E0502030303020204" pitchFamily="34" charset="0"/>
            </a:endParaRPr>
          </a:p>
          <a:p>
            <a:pPr marL="285750" indent="-285750" algn="ctr">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865325E-B793-4275-B1B7-788FAD67BADA}"/>
              </a:ext>
            </a:extLst>
          </p:cNvPr>
          <p:cNvSpPr txBox="1"/>
          <p:nvPr/>
        </p:nvSpPr>
        <p:spPr>
          <a:xfrm>
            <a:off x="5486858" y="4510128"/>
            <a:ext cx="2650844" cy="1677382"/>
          </a:xfrm>
          <a:prstGeom prst="rect">
            <a:avLst/>
          </a:prstGeom>
          <a:noFill/>
        </p:spPr>
        <p:txBody>
          <a:bodyPr wrap="square" rtlCol="0">
            <a:spAutoFit/>
          </a:bodyPr>
          <a:lstStyle/>
          <a:p>
            <a:pPr algn="ctr"/>
            <a:r>
              <a:rPr lang="en-US" sz="1400" b="1" dirty="0">
                <a:solidFill>
                  <a:srgbClr val="3EB8CD"/>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rgbClr val="56595E"/>
              </a:solidFill>
              <a:latin typeface="Candara" panose="020E0502030303020204" pitchFamily="34" charset="0"/>
            </a:endParaRPr>
          </a:p>
          <a:p>
            <a:pPr marL="285750" indent="-285750" algn="ctr">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21" name="Isosceles Triangle 20">
            <a:extLst>
              <a:ext uri="{FF2B5EF4-FFF2-40B4-BE49-F238E27FC236}">
                <a16:creationId xmlns:a16="http://schemas.microsoft.com/office/drawing/2014/main" id="{796C4AD6-4DB1-4D2A-AFDA-2D4D60032598}"/>
              </a:ext>
            </a:extLst>
          </p:cNvPr>
          <p:cNvSpPr/>
          <p:nvPr/>
        </p:nvSpPr>
        <p:spPr>
          <a:xfrm rot="10800000">
            <a:off x="6656020" y="4081272"/>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6D2FF01-792D-416B-BC27-67F69301C950}"/>
              </a:ext>
            </a:extLst>
          </p:cNvPr>
          <p:cNvSpPr>
            <a:spLocks noChangeAspect="1"/>
          </p:cNvSpPr>
          <p:nvPr/>
        </p:nvSpPr>
        <p:spPr>
          <a:xfrm>
            <a:off x="6114288" y="2632405"/>
            <a:ext cx="1371600" cy="1371600"/>
          </a:xfrm>
          <a:prstGeom prst="ellipse">
            <a:avLst/>
          </a:pr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2EA65EEF-0A4A-49ED-84EE-F7EED90CDADC}"/>
              </a:ext>
            </a:extLst>
          </p:cNvPr>
          <p:cNvGrpSpPr/>
          <p:nvPr/>
        </p:nvGrpSpPr>
        <p:grpSpPr>
          <a:xfrm>
            <a:off x="6434328" y="2952259"/>
            <a:ext cx="731520" cy="731520"/>
            <a:chOff x="3049523" y="2953632"/>
            <a:chExt cx="731520" cy="731520"/>
          </a:xfrm>
        </p:grpSpPr>
        <p:sp>
          <p:nvSpPr>
            <p:cNvPr id="25" name="Oval 24">
              <a:extLst>
                <a:ext uri="{FF2B5EF4-FFF2-40B4-BE49-F238E27FC236}">
                  <a16:creationId xmlns:a16="http://schemas.microsoft.com/office/drawing/2014/main" id="{ECCDE689-C5F4-4919-BF50-93423C124DA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A903BB00-CDB1-4B95-B4CE-04206E2ED51F}"/>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sp>
        <p:nvSpPr>
          <p:cNvPr id="27" name="Oval 26">
            <a:extLst>
              <a:ext uri="{FF2B5EF4-FFF2-40B4-BE49-F238E27FC236}">
                <a16:creationId xmlns:a16="http://schemas.microsoft.com/office/drawing/2014/main" id="{1191F35E-013E-454F-BC3C-FB5F2AFD860C}"/>
              </a:ext>
            </a:extLst>
          </p:cNvPr>
          <p:cNvSpPr>
            <a:spLocks noChangeAspect="1"/>
          </p:cNvSpPr>
          <p:nvPr/>
        </p:nvSpPr>
        <p:spPr>
          <a:xfrm>
            <a:off x="4433344" y="2632405"/>
            <a:ext cx="1371600" cy="1371600"/>
          </a:xfrm>
          <a:prstGeom prst="ellipse">
            <a:avLst/>
          </a:pr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52C7F204-411A-40B5-A3DD-F9B85B89DF3F}"/>
              </a:ext>
            </a:extLst>
          </p:cNvPr>
          <p:cNvGrpSpPr/>
          <p:nvPr/>
        </p:nvGrpSpPr>
        <p:grpSpPr>
          <a:xfrm>
            <a:off x="4753384" y="2952259"/>
            <a:ext cx="731520" cy="731520"/>
            <a:chOff x="3049523" y="2953632"/>
            <a:chExt cx="731520" cy="731520"/>
          </a:xfrm>
        </p:grpSpPr>
        <p:sp>
          <p:nvSpPr>
            <p:cNvPr id="29" name="Oval 28">
              <a:extLst>
                <a:ext uri="{FF2B5EF4-FFF2-40B4-BE49-F238E27FC236}">
                  <a16:creationId xmlns:a16="http://schemas.microsoft.com/office/drawing/2014/main" id="{7CC3F3F5-52DA-4965-98BD-F25411CBFD0A}"/>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9397D41E-A95C-4CDC-8E7D-5582B89BF907}"/>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sp>
        <p:nvSpPr>
          <p:cNvPr id="31" name="Oval 30">
            <a:extLst>
              <a:ext uri="{FF2B5EF4-FFF2-40B4-BE49-F238E27FC236}">
                <a16:creationId xmlns:a16="http://schemas.microsoft.com/office/drawing/2014/main" id="{ACB3198D-CE21-4C5E-8C97-A81B00DE3F4F}"/>
              </a:ext>
            </a:extLst>
          </p:cNvPr>
          <p:cNvSpPr>
            <a:spLocks noChangeAspect="1"/>
          </p:cNvSpPr>
          <p:nvPr/>
        </p:nvSpPr>
        <p:spPr>
          <a:xfrm>
            <a:off x="7805927" y="2632405"/>
            <a:ext cx="1371600" cy="1371600"/>
          </a:xfrm>
          <a:prstGeom prst="ellipse">
            <a:avLst/>
          </a:pr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79042801-3D13-4679-8936-9FDD674CD4EF}"/>
              </a:ext>
            </a:extLst>
          </p:cNvPr>
          <p:cNvGrpSpPr/>
          <p:nvPr/>
        </p:nvGrpSpPr>
        <p:grpSpPr>
          <a:xfrm>
            <a:off x="8125967" y="2952259"/>
            <a:ext cx="731520" cy="731520"/>
            <a:chOff x="3049523" y="2953632"/>
            <a:chExt cx="731520" cy="731520"/>
          </a:xfrm>
        </p:grpSpPr>
        <p:sp>
          <p:nvSpPr>
            <p:cNvPr id="33" name="Oval 32">
              <a:extLst>
                <a:ext uri="{FF2B5EF4-FFF2-40B4-BE49-F238E27FC236}">
                  <a16:creationId xmlns:a16="http://schemas.microsoft.com/office/drawing/2014/main" id="{AD1A51EF-BC22-47E8-A5C0-9BCBED047937}"/>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Box 10">
              <a:extLst>
                <a:ext uri="{FF2B5EF4-FFF2-40B4-BE49-F238E27FC236}">
                  <a16:creationId xmlns:a16="http://schemas.microsoft.com/office/drawing/2014/main" id="{EF005EB0-25C5-4AE4-B81C-D75C46E5A12E}"/>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sp>
        <p:nvSpPr>
          <p:cNvPr id="35" name="Isosceles Triangle 34">
            <a:extLst>
              <a:ext uri="{FF2B5EF4-FFF2-40B4-BE49-F238E27FC236}">
                <a16:creationId xmlns:a16="http://schemas.microsoft.com/office/drawing/2014/main" id="{03F6EA96-A007-40DF-804C-863B6C971B93}"/>
              </a:ext>
            </a:extLst>
          </p:cNvPr>
          <p:cNvSpPr/>
          <p:nvPr/>
        </p:nvSpPr>
        <p:spPr>
          <a:xfrm>
            <a:off x="4984063" y="2222981"/>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3F5ED71-2EEC-456F-8775-69A8B1B04058}"/>
              </a:ext>
            </a:extLst>
          </p:cNvPr>
          <p:cNvSpPr txBox="1"/>
          <p:nvPr/>
        </p:nvSpPr>
        <p:spPr>
          <a:xfrm>
            <a:off x="4978287" y="1006460"/>
            <a:ext cx="3137743" cy="1169551"/>
          </a:xfrm>
          <a:prstGeom prst="rect">
            <a:avLst/>
          </a:prstGeom>
          <a:noFill/>
        </p:spPr>
        <p:txBody>
          <a:bodyPr wrap="square" rtlCol="0">
            <a:spAutoFit/>
          </a:bodyPr>
          <a:lstStyle/>
          <a:p>
            <a:r>
              <a:rPr lang="en-US" sz="1400" b="1" dirty="0">
                <a:solidFill>
                  <a:srgbClr val="85C40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Isosceles Triangle 36">
            <a:extLst>
              <a:ext uri="{FF2B5EF4-FFF2-40B4-BE49-F238E27FC236}">
                <a16:creationId xmlns:a16="http://schemas.microsoft.com/office/drawing/2014/main" id="{3F299AF7-E92A-4CA6-B004-D71E18C19495}"/>
              </a:ext>
            </a:extLst>
          </p:cNvPr>
          <p:cNvSpPr/>
          <p:nvPr/>
        </p:nvSpPr>
        <p:spPr>
          <a:xfrm>
            <a:off x="8336571" y="2226212"/>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8E2CF987-341A-4106-A703-F71A044A6EFC}"/>
              </a:ext>
            </a:extLst>
          </p:cNvPr>
          <p:cNvSpPr txBox="1"/>
          <p:nvPr/>
        </p:nvSpPr>
        <p:spPr>
          <a:xfrm>
            <a:off x="8328865" y="1006459"/>
            <a:ext cx="3137743" cy="1169551"/>
          </a:xfrm>
          <a:prstGeom prst="rect">
            <a:avLst/>
          </a:prstGeom>
          <a:noFill/>
        </p:spPr>
        <p:txBody>
          <a:bodyPr wrap="square" rtlCol="0">
            <a:spAutoFit/>
          </a:bodyPr>
          <a:lstStyle/>
          <a:p>
            <a:r>
              <a:rPr lang="en-US" sz="1400" b="1" dirty="0">
                <a:solidFill>
                  <a:srgbClr val="FFA80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41" name="Freeform: Shape 40">
            <a:extLst>
              <a:ext uri="{FF2B5EF4-FFF2-40B4-BE49-F238E27FC236}">
                <a16:creationId xmlns:a16="http://schemas.microsoft.com/office/drawing/2014/main" id="{73952D83-38B5-486D-B242-6FBB8B61063C}"/>
              </a:ext>
            </a:extLst>
          </p:cNvPr>
          <p:cNvSpPr/>
          <p:nvPr/>
        </p:nvSpPr>
        <p:spPr>
          <a:xfrm>
            <a:off x="9001799" y="4081272"/>
            <a:ext cx="3190201" cy="2776728"/>
          </a:xfrm>
          <a:custGeom>
            <a:avLst/>
            <a:gdLst>
              <a:gd name="connsiteX0" fmla="*/ 1749746 w 3190201"/>
              <a:gd name="connsiteY0" fmla="*/ 0 h 2776728"/>
              <a:gd name="connsiteX1" fmla="*/ 3190201 w 3190201"/>
              <a:gd name="connsiteY1" fmla="*/ 0 h 2776728"/>
              <a:gd name="connsiteX2" fmla="*/ 3190201 w 3190201"/>
              <a:gd name="connsiteY2" fmla="*/ 2776728 h 2776728"/>
              <a:gd name="connsiteX3" fmla="*/ 0 w 3190201"/>
              <a:gd name="connsiteY3" fmla="*/ 2776728 h 2776728"/>
            </a:gdLst>
            <a:ahLst/>
            <a:cxnLst>
              <a:cxn ang="0">
                <a:pos x="connsiteX0" y="connsiteY0"/>
              </a:cxn>
              <a:cxn ang="0">
                <a:pos x="connsiteX1" y="connsiteY1"/>
              </a:cxn>
              <a:cxn ang="0">
                <a:pos x="connsiteX2" y="connsiteY2"/>
              </a:cxn>
              <a:cxn ang="0">
                <a:pos x="connsiteX3" y="connsiteY3"/>
              </a:cxn>
            </a:cxnLst>
            <a:rect l="l" t="t" r="r" b="b"/>
            <a:pathLst>
              <a:path w="3190201" h="2776728">
                <a:moveTo>
                  <a:pt x="1749746" y="0"/>
                </a:moveTo>
                <a:lnTo>
                  <a:pt x="3190201" y="0"/>
                </a:lnTo>
                <a:lnTo>
                  <a:pt x="3190201" y="2776728"/>
                </a:lnTo>
                <a:lnTo>
                  <a:pt x="0" y="2776728"/>
                </a:lnTo>
                <a:close/>
              </a:path>
            </a:pathLst>
          </a:cu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93781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additive="base">
                                        <p:cTn id="11" dur="1000" fill="hold"/>
                                        <p:tgtEl>
                                          <p:spTgt spid="41"/>
                                        </p:tgtEl>
                                        <p:attrNameLst>
                                          <p:attrName>ppt_x</p:attrName>
                                        </p:attrNameLst>
                                      </p:cBhvr>
                                      <p:tavLst>
                                        <p:tav tm="0">
                                          <p:val>
                                            <p:strVal val="1+#ppt_w/2"/>
                                          </p:val>
                                        </p:tav>
                                        <p:tav tm="100000">
                                          <p:val>
                                            <p:strVal val="#ppt_x"/>
                                          </p:val>
                                        </p:tav>
                                      </p:tavLst>
                                    </p:anim>
                                    <p:anim calcmode="lin" valueType="num">
                                      <p:cBhvr additive="base">
                                        <p:cTn id="12" dur="1000" fill="hold"/>
                                        <p:tgtEl>
                                          <p:spTgt spid="4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6" presetClass="entr" presetSubtype="21"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750"/>
                                        <p:tgtEl>
                                          <p:spTgt spid="4"/>
                                        </p:tgtEl>
                                      </p:cBhvr>
                                    </p:animEffect>
                                  </p:childTnLst>
                                </p:cTn>
                              </p:par>
                            </p:childTnLst>
                          </p:cTn>
                        </p:par>
                        <p:par>
                          <p:cTn id="17" fill="hold">
                            <p:stCondLst>
                              <p:cond delay="2250"/>
                            </p:stCondLst>
                            <p:childTnLst>
                              <p:par>
                                <p:cTn id="18" presetID="31" presetClass="entr" presetSubtype="0"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1000" fill="hold"/>
                                        <p:tgtEl>
                                          <p:spTgt spid="10"/>
                                        </p:tgtEl>
                                        <p:attrNameLst>
                                          <p:attrName>ppt_w</p:attrName>
                                        </p:attrNameLst>
                                      </p:cBhvr>
                                      <p:tavLst>
                                        <p:tav tm="0">
                                          <p:val>
                                            <p:fltVal val="0"/>
                                          </p:val>
                                        </p:tav>
                                        <p:tav tm="100000">
                                          <p:val>
                                            <p:strVal val="#ppt_w"/>
                                          </p:val>
                                        </p:tav>
                                      </p:tavLst>
                                    </p:anim>
                                    <p:anim calcmode="lin" valueType="num">
                                      <p:cBhvr>
                                        <p:cTn id="21" dur="1000" fill="hold"/>
                                        <p:tgtEl>
                                          <p:spTgt spid="10"/>
                                        </p:tgtEl>
                                        <p:attrNameLst>
                                          <p:attrName>ppt_h</p:attrName>
                                        </p:attrNameLst>
                                      </p:cBhvr>
                                      <p:tavLst>
                                        <p:tav tm="0">
                                          <p:val>
                                            <p:fltVal val="0"/>
                                          </p:val>
                                        </p:tav>
                                        <p:tav tm="100000">
                                          <p:val>
                                            <p:strVal val="#ppt_h"/>
                                          </p:val>
                                        </p:tav>
                                      </p:tavLst>
                                    </p:anim>
                                    <p:anim calcmode="lin" valueType="num">
                                      <p:cBhvr>
                                        <p:cTn id="22" dur="1000" fill="hold"/>
                                        <p:tgtEl>
                                          <p:spTgt spid="10"/>
                                        </p:tgtEl>
                                        <p:attrNameLst>
                                          <p:attrName>style.rotation</p:attrName>
                                        </p:attrNameLst>
                                      </p:cBhvr>
                                      <p:tavLst>
                                        <p:tav tm="0">
                                          <p:val>
                                            <p:fltVal val="90"/>
                                          </p:val>
                                        </p:tav>
                                        <p:tav tm="100000">
                                          <p:val>
                                            <p:fltVal val="0"/>
                                          </p:val>
                                        </p:tav>
                                      </p:tavLst>
                                    </p:anim>
                                    <p:animEffect transition="in" filter="fade">
                                      <p:cBhvr>
                                        <p:cTn id="23" dur="1000"/>
                                        <p:tgtEl>
                                          <p:spTgt spid="10"/>
                                        </p:tgtEl>
                                      </p:cBhvr>
                                    </p:animEffect>
                                  </p:childTnLst>
                                </p:cTn>
                              </p:par>
                              <p:par>
                                <p:cTn id="24" presetID="31"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1000" fill="hold"/>
                                        <p:tgtEl>
                                          <p:spTgt spid="13"/>
                                        </p:tgtEl>
                                        <p:attrNameLst>
                                          <p:attrName>ppt_w</p:attrName>
                                        </p:attrNameLst>
                                      </p:cBhvr>
                                      <p:tavLst>
                                        <p:tav tm="0">
                                          <p:val>
                                            <p:fltVal val="0"/>
                                          </p:val>
                                        </p:tav>
                                        <p:tav tm="100000">
                                          <p:val>
                                            <p:strVal val="#ppt_w"/>
                                          </p:val>
                                        </p:tav>
                                      </p:tavLst>
                                    </p:anim>
                                    <p:anim calcmode="lin" valueType="num">
                                      <p:cBhvr>
                                        <p:cTn id="27" dur="1000" fill="hold"/>
                                        <p:tgtEl>
                                          <p:spTgt spid="13"/>
                                        </p:tgtEl>
                                        <p:attrNameLst>
                                          <p:attrName>ppt_h</p:attrName>
                                        </p:attrNameLst>
                                      </p:cBhvr>
                                      <p:tavLst>
                                        <p:tav tm="0">
                                          <p:val>
                                            <p:fltVal val="0"/>
                                          </p:val>
                                        </p:tav>
                                        <p:tav tm="100000">
                                          <p:val>
                                            <p:strVal val="#ppt_h"/>
                                          </p:val>
                                        </p:tav>
                                      </p:tavLst>
                                    </p:anim>
                                    <p:anim calcmode="lin" valueType="num">
                                      <p:cBhvr>
                                        <p:cTn id="28" dur="1000" fill="hold"/>
                                        <p:tgtEl>
                                          <p:spTgt spid="13"/>
                                        </p:tgtEl>
                                        <p:attrNameLst>
                                          <p:attrName>style.rotation</p:attrName>
                                        </p:attrNameLst>
                                      </p:cBhvr>
                                      <p:tavLst>
                                        <p:tav tm="0">
                                          <p:val>
                                            <p:fltVal val="90"/>
                                          </p:val>
                                        </p:tav>
                                        <p:tav tm="100000">
                                          <p:val>
                                            <p:fltVal val="0"/>
                                          </p:val>
                                        </p:tav>
                                      </p:tavLst>
                                    </p:anim>
                                    <p:animEffect transition="in" filter="fade">
                                      <p:cBhvr>
                                        <p:cTn id="29" dur="1000"/>
                                        <p:tgtEl>
                                          <p:spTgt spid="13"/>
                                        </p:tgtEl>
                                      </p:cBhvr>
                                    </p:animEffect>
                                  </p:childTnLst>
                                </p:cTn>
                              </p:par>
                              <p:par>
                                <p:cTn id="30" presetID="31" presetClass="entr" presetSubtype="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1000" fill="hold"/>
                                        <p:tgtEl>
                                          <p:spTgt spid="12"/>
                                        </p:tgtEl>
                                        <p:attrNameLst>
                                          <p:attrName>ppt_w</p:attrName>
                                        </p:attrNameLst>
                                      </p:cBhvr>
                                      <p:tavLst>
                                        <p:tav tm="0">
                                          <p:val>
                                            <p:fltVal val="0"/>
                                          </p:val>
                                        </p:tav>
                                        <p:tav tm="100000">
                                          <p:val>
                                            <p:strVal val="#ppt_w"/>
                                          </p:val>
                                        </p:tav>
                                      </p:tavLst>
                                    </p:anim>
                                    <p:anim calcmode="lin" valueType="num">
                                      <p:cBhvr>
                                        <p:cTn id="33" dur="1000" fill="hold"/>
                                        <p:tgtEl>
                                          <p:spTgt spid="12"/>
                                        </p:tgtEl>
                                        <p:attrNameLst>
                                          <p:attrName>ppt_h</p:attrName>
                                        </p:attrNameLst>
                                      </p:cBhvr>
                                      <p:tavLst>
                                        <p:tav tm="0">
                                          <p:val>
                                            <p:fltVal val="0"/>
                                          </p:val>
                                        </p:tav>
                                        <p:tav tm="100000">
                                          <p:val>
                                            <p:strVal val="#ppt_h"/>
                                          </p:val>
                                        </p:tav>
                                      </p:tavLst>
                                    </p:anim>
                                    <p:anim calcmode="lin" valueType="num">
                                      <p:cBhvr>
                                        <p:cTn id="34" dur="1000" fill="hold"/>
                                        <p:tgtEl>
                                          <p:spTgt spid="12"/>
                                        </p:tgtEl>
                                        <p:attrNameLst>
                                          <p:attrName>style.rotation</p:attrName>
                                        </p:attrNameLst>
                                      </p:cBhvr>
                                      <p:tavLst>
                                        <p:tav tm="0">
                                          <p:val>
                                            <p:fltVal val="90"/>
                                          </p:val>
                                        </p:tav>
                                        <p:tav tm="100000">
                                          <p:val>
                                            <p:fltVal val="0"/>
                                          </p:val>
                                        </p:tav>
                                      </p:tavLst>
                                    </p:anim>
                                    <p:animEffect transition="in" filter="fade">
                                      <p:cBhvr>
                                        <p:cTn id="35" dur="1000"/>
                                        <p:tgtEl>
                                          <p:spTgt spid="12"/>
                                        </p:tgtEl>
                                      </p:cBhvr>
                                    </p:animEffect>
                                  </p:childTnLst>
                                </p:cTn>
                              </p:par>
                              <p:par>
                                <p:cTn id="36" presetID="31" presetClass="entr" presetSubtype="0"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p:cTn id="38" dur="1000" fill="hold"/>
                                        <p:tgtEl>
                                          <p:spTgt spid="14"/>
                                        </p:tgtEl>
                                        <p:attrNameLst>
                                          <p:attrName>ppt_w</p:attrName>
                                        </p:attrNameLst>
                                      </p:cBhvr>
                                      <p:tavLst>
                                        <p:tav tm="0">
                                          <p:val>
                                            <p:fltVal val="0"/>
                                          </p:val>
                                        </p:tav>
                                        <p:tav tm="100000">
                                          <p:val>
                                            <p:strVal val="#ppt_w"/>
                                          </p:val>
                                        </p:tav>
                                      </p:tavLst>
                                    </p:anim>
                                    <p:anim calcmode="lin" valueType="num">
                                      <p:cBhvr>
                                        <p:cTn id="39" dur="1000" fill="hold"/>
                                        <p:tgtEl>
                                          <p:spTgt spid="14"/>
                                        </p:tgtEl>
                                        <p:attrNameLst>
                                          <p:attrName>ppt_h</p:attrName>
                                        </p:attrNameLst>
                                      </p:cBhvr>
                                      <p:tavLst>
                                        <p:tav tm="0">
                                          <p:val>
                                            <p:fltVal val="0"/>
                                          </p:val>
                                        </p:tav>
                                        <p:tav tm="100000">
                                          <p:val>
                                            <p:strVal val="#ppt_h"/>
                                          </p:val>
                                        </p:tav>
                                      </p:tavLst>
                                    </p:anim>
                                    <p:anim calcmode="lin" valueType="num">
                                      <p:cBhvr>
                                        <p:cTn id="40" dur="1000" fill="hold"/>
                                        <p:tgtEl>
                                          <p:spTgt spid="14"/>
                                        </p:tgtEl>
                                        <p:attrNameLst>
                                          <p:attrName>style.rotation</p:attrName>
                                        </p:attrNameLst>
                                      </p:cBhvr>
                                      <p:tavLst>
                                        <p:tav tm="0">
                                          <p:val>
                                            <p:fltVal val="90"/>
                                          </p:val>
                                        </p:tav>
                                        <p:tav tm="100000">
                                          <p:val>
                                            <p:fltVal val="0"/>
                                          </p:val>
                                        </p:tav>
                                      </p:tavLst>
                                    </p:anim>
                                    <p:animEffect transition="in" filter="fade">
                                      <p:cBhvr>
                                        <p:cTn id="41" dur="1000"/>
                                        <p:tgtEl>
                                          <p:spTgt spid="14"/>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500" fill="hold"/>
                                        <p:tgtEl>
                                          <p:spTgt spid="11"/>
                                        </p:tgtEl>
                                        <p:attrNameLst>
                                          <p:attrName>ppt_w</p:attrName>
                                        </p:attrNameLst>
                                      </p:cBhvr>
                                      <p:tavLst>
                                        <p:tav tm="0">
                                          <p:val>
                                            <p:fltVal val="0"/>
                                          </p:val>
                                        </p:tav>
                                        <p:tav tm="100000">
                                          <p:val>
                                            <p:strVal val="#ppt_w"/>
                                          </p:val>
                                        </p:tav>
                                      </p:tavLst>
                                    </p:anim>
                                    <p:anim calcmode="lin" valueType="num">
                                      <p:cBhvr>
                                        <p:cTn id="46" dur="500" fill="hold"/>
                                        <p:tgtEl>
                                          <p:spTgt spid="11"/>
                                        </p:tgtEl>
                                        <p:attrNameLst>
                                          <p:attrName>ppt_h</p:attrName>
                                        </p:attrNameLst>
                                      </p:cBhvr>
                                      <p:tavLst>
                                        <p:tav tm="0">
                                          <p:val>
                                            <p:fltVal val="0"/>
                                          </p:val>
                                        </p:tav>
                                        <p:tav tm="100000">
                                          <p:val>
                                            <p:strVal val="#ppt_h"/>
                                          </p:val>
                                        </p:tav>
                                      </p:tavLst>
                                    </p:anim>
                                    <p:animEffect transition="in" filter="fade">
                                      <p:cBhvr>
                                        <p:cTn id="47" dur="500"/>
                                        <p:tgtEl>
                                          <p:spTgt spid="11"/>
                                        </p:tgtEl>
                                      </p:cBhvr>
                                    </p:animEffect>
                                  </p:childTnLst>
                                </p:cTn>
                              </p:par>
                            </p:childTnLst>
                          </p:cTn>
                        </p:par>
                        <p:par>
                          <p:cTn id="48" fill="hold">
                            <p:stCondLst>
                              <p:cond delay="3750"/>
                            </p:stCondLst>
                            <p:childTnLst>
                              <p:par>
                                <p:cTn id="49" presetID="53" presetClass="entr" presetSubtype="16" fill="hold"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250"/>
                            </p:stCondLst>
                            <p:childTnLst>
                              <p:par>
                                <p:cTn id="55" presetID="47"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5250"/>
                            </p:stCondLst>
                            <p:childTnLst>
                              <p:par>
                                <p:cTn id="61" presetID="42" presetClass="entr" presetSubtype="0" fill="hold" grpId="0" nodeType="after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fade">
                                      <p:cBhvr>
                                        <p:cTn id="63" dur="1000"/>
                                        <p:tgtEl>
                                          <p:spTgt spid="19"/>
                                        </p:tgtEl>
                                      </p:cBhvr>
                                    </p:animEffect>
                                    <p:anim calcmode="lin" valueType="num">
                                      <p:cBhvr>
                                        <p:cTn id="64" dur="1000" fill="hold"/>
                                        <p:tgtEl>
                                          <p:spTgt spid="19"/>
                                        </p:tgtEl>
                                        <p:attrNameLst>
                                          <p:attrName>ppt_x</p:attrName>
                                        </p:attrNameLst>
                                      </p:cBhvr>
                                      <p:tavLst>
                                        <p:tav tm="0">
                                          <p:val>
                                            <p:strVal val="#ppt_x"/>
                                          </p:val>
                                        </p:tav>
                                        <p:tav tm="100000">
                                          <p:val>
                                            <p:strVal val="#ppt_x"/>
                                          </p:val>
                                        </p:tav>
                                      </p:tavLst>
                                    </p:anim>
                                    <p:anim calcmode="lin" valueType="num">
                                      <p:cBhvr>
                                        <p:cTn id="65" dur="1000" fill="hold"/>
                                        <p:tgtEl>
                                          <p:spTgt spid="19"/>
                                        </p:tgtEl>
                                        <p:attrNameLst>
                                          <p:attrName>ppt_y</p:attrName>
                                        </p:attrNameLst>
                                      </p:cBhvr>
                                      <p:tavLst>
                                        <p:tav tm="0">
                                          <p:val>
                                            <p:strVal val="#ppt_y+.1"/>
                                          </p:val>
                                        </p:tav>
                                        <p:tav tm="100000">
                                          <p:val>
                                            <p:strVal val="#ppt_y"/>
                                          </p:val>
                                        </p:tav>
                                      </p:tavLst>
                                    </p:anim>
                                  </p:childTnLst>
                                </p:cTn>
                              </p:par>
                            </p:childTnLst>
                          </p:cTn>
                        </p:par>
                        <p:par>
                          <p:cTn id="66" fill="hold">
                            <p:stCondLst>
                              <p:cond delay="6250"/>
                            </p:stCondLst>
                            <p:childTnLst>
                              <p:par>
                                <p:cTn id="67" presetID="53" presetClass="entr" presetSubtype="16"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 calcmode="lin" valueType="num">
                                      <p:cBhvr>
                                        <p:cTn id="69" dur="500" fill="hold"/>
                                        <p:tgtEl>
                                          <p:spTgt spid="27"/>
                                        </p:tgtEl>
                                        <p:attrNameLst>
                                          <p:attrName>ppt_w</p:attrName>
                                        </p:attrNameLst>
                                      </p:cBhvr>
                                      <p:tavLst>
                                        <p:tav tm="0">
                                          <p:val>
                                            <p:fltVal val="0"/>
                                          </p:val>
                                        </p:tav>
                                        <p:tav tm="100000">
                                          <p:val>
                                            <p:strVal val="#ppt_w"/>
                                          </p:val>
                                        </p:tav>
                                      </p:tavLst>
                                    </p:anim>
                                    <p:anim calcmode="lin" valueType="num">
                                      <p:cBhvr>
                                        <p:cTn id="70" dur="500" fill="hold"/>
                                        <p:tgtEl>
                                          <p:spTgt spid="27"/>
                                        </p:tgtEl>
                                        <p:attrNameLst>
                                          <p:attrName>ppt_h</p:attrName>
                                        </p:attrNameLst>
                                      </p:cBhvr>
                                      <p:tavLst>
                                        <p:tav tm="0">
                                          <p:val>
                                            <p:fltVal val="0"/>
                                          </p:val>
                                        </p:tav>
                                        <p:tav tm="100000">
                                          <p:val>
                                            <p:strVal val="#ppt_h"/>
                                          </p:val>
                                        </p:tav>
                                      </p:tavLst>
                                    </p:anim>
                                    <p:animEffect transition="in" filter="fade">
                                      <p:cBhvr>
                                        <p:cTn id="71" dur="500"/>
                                        <p:tgtEl>
                                          <p:spTgt spid="27"/>
                                        </p:tgtEl>
                                      </p:cBhvr>
                                    </p:animEffect>
                                  </p:childTnLst>
                                </p:cTn>
                              </p:par>
                              <p:par>
                                <p:cTn id="72" presetID="53" presetClass="entr" presetSubtype="16" fill="hold" nodeType="with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p:cTn id="74" dur="500" fill="hold"/>
                                        <p:tgtEl>
                                          <p:spTgt spid="28"/>
                                        </p:tgtEl>
                                        <p:attrNameLst>
                                          <p:attrName>ppt_w</p:attrName>
                                        </p:attrNameLst>
                                      </p:cBhvr>
                                      <p:tavLst>
                                        <p:tav tm="0">
                                          <p:val>
                                            <p:fltVal val="0"/>
                                          </p:val>
                                        </p:tav>
                                        <p:tav tm="100000">
                                          <p:val>
                                            <p:strVal val="#ppt_w"/>
                                          </p:val>
                                        </p:tav>
                                      </p:tavLst>
                                    </p:anim>
                                    <p:anim calcmode="lin" valueType="num">
                                      <p:cBhvr>
                                        <p:cTn id="75" dur="500" fill="hold"/>
                                        <p:tgtEl>
                                          <p:spTgt spid="28"/>
                                        </p:tgtEl>
                                        <p:attrNameLst>
                                          <p:attrName>ppt_h</p:attrName>
                                        </p:attrNameLst>
                                      </p:cBhvr>
                                      <p:tavLst>
                                        <p:tav tm="0">
                                          <p:val>
                                            <p:fltVal val="0"/>
                                          </p:val>
                                        </p:tav>
                                        <p:tav tm="100000">
                                          <p:val>
                                            <p:strVal val="#ppt_h"/>
                                          </p:val>
                                        </p:tav>
                                      </p:tavLst>
                                    </p:anim>
                                    <p:animEffect transition="in" filter="fade">
                                      <p:cBhvr>
                                        <p:cTn id="76" dur="500"/>
                                        <p:tgtEl>
                                          <p:spTgt spid="28"/>
                                        </p:tgtEl>
                                      </p:cBhvr>
                                    </p:animEffect>
                                  </p:childTnLst>
                                </p:cTn>
                              </p:par>
                            </p:childTnLst>
                          </p:cTn>
                        </p:par>
                        <p:par>
                          <p:cTn id="77" fill="hold">
                            <p:stCondLst>
                              <p:cond delay="6750"/>
                            </p:stCondLst>
                            <p:childTnLst>
                              <p:par>
                                <p:cTn id="78" presetID="42" presetClass="entr" presetSubtype="0" fill="hold" grpId="0"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fade">
                                      <p:cBhvr>
                                        <p:cTn id="80" dur="1000"/>
                                        <p:tgtEl>
                                          <p:spTgt spid="35"/>
                                        </p:tgtEl>
                                      </p:cBhvr>
                                    </p:animEffect>
                                    <p:anim calcmode="lin" valueType="num">
                                      <p:cBhvr>
                                        <p:cTn id="81" dur="1000" fill="hold"/>
                                        <p:tgtEl>
                                          <p:spTgt spid="35"/>
                                        </p:tgtEl>
                                        <p:attrNameLst>
                                          <p:attrName>ppt_x</p:attrName>
                                        </p:attrNameLst>
                                      </p:cBhvr>
                                      <p:tavLst>
                                        <p:tav tm="0">
                                          <p:val>
                                            <p:strVal val="#ppt_x"/>
                                          </p:val>
                                        </p:tav>
                                        <p:tav tm="100000">
                                          <p:val>
                                            <p:strVal val="#ppt_x"/>
                                          </p:val>
                                        </p:tav>
                                      </p:tavLst>
                                    </p:anim>
                                    <p:anim calcmode="lin" valueType="num">
                                      <p:cBhvr>
                                        <p:cTn id="82" dur="1000" fill="hold"/>
                                        <p:tgtEl>
                                          <p:spTgt spid="35"/>
                                        </p:tgtEl>
                                        <p:attrNameLst>
                                          <p:attrName>ppt_y</p:attrName>
                                        </p:attrNameLst>
                                      </p:cBhvr>
                                      <p:tavLst>
                                        <p:tav tm="0">
                                          <p:val>
                                            <p:strVal val="#ppt_y+.1"/>
                                          </p:val>
                                        </p:tav>
                                        <p:tav tm="100000">
                                          <p:val>
                                            <p:strVal val="#ppt_y"/>
                                          </p:val>
                                        </p:tav>
                                      </p:tavLst>
                                    </p:anim>
                                  </p:childTnLst>
                                </p:cTn>
                              </p:par>
                            </p:childTnLst>
                          </p:cTn>
                        </p:par>
                        <p:par>
                          <p:cTn id="83" fill="hold">
                            <p:stCondLst>
                              <p:cond delay="7750"/>
                            </p:stCondLst>
                            <p:childTnLst>
                              <p:par>
                                <p:cTn id="84" presetID="47" presetClass="entr" presetSubtype="0" fill="hold" grpId="0" nodeType="afterEffect">
                                  <p:stCondLst>
                                    <p:cond delay="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1000"/>
                                        <p:tgtEl>
                                          <p:spTgt spid="36"/>
                                        </p:tgtEl>
                                      </p:cBhvr>
                                    </p:animEffect>
                                    <p:anim calcmode="lin" valueType="num">
                                      <p:cBhvr>
                                        <p:cTn id="87" dur="1000" fill="hold"/>
                                        <p:tgtEl>
                                          <p:spTgt spid="36"/>
                                        </p:tgtEl>
                                        <p:attrNameLst>
                                          <p:attrName>ppt_x</p:attrName>
                                        </p:attrNameLst>
                                      </p:cBhvr>
                                      <p:tavLst>
                                        <p:tav tm="0">
                                          <p:val>
                                            <p:strVal val="#ppt_x"/>
                                          </p:val>
                                        </p:tav>
                                        <p:tav tm="100000">
                                          <p:val>
                                            <p:strVal val="#ppt_x"/>
                                          </p:val>
                                        </p:tav>
                                      </p:tavLst>
                                    </p:anim>
                                    <p:anim calcmode="lin" valueType="num">
                                      <p:cBhvr>
                                        <p:cTn id="88" dur="1000" fill="hold"/>
                                        <p:tgtEl>
                                          <p:spTgt spid="36"/>
                                        </p:tgtEl>
                                        <p:attrNameLst>
                                          <p:attrName>ppt_y</p:attrName>
                                        </p:attrNameLst>
                                      </p:cBhvr>
                                      <p:tavLst>
                                        <p:tav tm="0">
                                          <p:val>
                                            <p:strVal val="#ppt_y-.1"/>
                                          </p:val>
                                        </p:tav>
                                        <p:tav tm="100000">
                                          <p:val>
                                            <p:strVal val="#ppt_y"/>
                                          </p:val>
                                        </p:tav>
                                      </p:tavLst>
                                    </p:anim>
                                  </p:childTnLst>
                                </p:cTn>
                              </p:par>
                            </p:childTnLst>
                          </p:cTn>
                        </p:par>
                        <p:par>
                          <p:cTn id="89" fill="hold">
                            <p:stCondLst>
                              <p:cond delay="8750"/>
                            </p:stCondLst>
                            <p:childTnLst>
                              <p:par>
                                <p:cTn id="90" presetID="53" presetClass="entr" presetSubtype="16" fill="hold" grpId="0" nodeType="afterEffect">
                                  <p:stCondLst>
                                    <p:cond delay="0"/>
                                  </p:stCondLst>
                                  <p:childTnLst>
                                    <p:set>
                                      <p:cBhvr>
                                        <p:cTn id="91" dur="1" fill="hold">
                                          <p:stCondLst>
                                            <p:cond delay="0"/>
                                          </p:stCondLst>
                                        </p:cTn>
                                        <p:tgtEl>
                                          <p:spTgt spid="23"/>
                                        </p:tgtEl>
                                        <p:attrNameLst>
                                          <p:attrName>style.visibility</p:attrName>
                                        </p:attrNameLst>
                                      </p:cBhvr>
                                      <p:to>
                                        <p:strVal val="visible"/>
                                      </p:to>
                                    </p:set>
                                    <p:anim calcmode="lin" valueType="num">
                                      <p:cBhvr>
                                        <p:cTn id="92" dur="500" fill="hold"/>
                                        <p:tgtEl>
                                          <p:spTgt spid="23"/>
                                        </p:tgtEl>
                                        <p:attrNameLst>
                                          <p:attrName>ppt_w</p:attrName>
                                        </p:attrNameLst>
                                      </p:cBhvr>
                                      <p:tavLst>
                                        <p:tav tm="0">
                                          <p:val>
                                            <p:fltVal val="0"/>
                                          </p:val>
                                        </p:tav>
                                        <p:tav tm="100000">
                                          <p:val>
                                            <p:strVal val="#ppt_w"/>
                                          </p:val>
                                        </p:tav>
                                      </p:tavLst>
                                    </p:anim>
                                    <p:anim calcmode="lin" valueType="num">
                                      <p:cBhvr>
                                        <p:cTn id="93" dur="500" fill="hold"/>
                                        <p:tgtEl>
                                          <p:spTgt spid="23"/>
                                        </p:tgtEl>
                                        <p:attrNameLst>
                                          <p:attrName>ppt_h</p:attrName>
                                        </p:attrNameLst>
                                      </p:cBhvr>
                                      <p:tavLst>
                                        <p:tav tm="0">
                                          <p:val>
                                            <p:fltVal val="0"/>
                                          </p:val>
                                        </p:tav>
                                        <p:tav tm="100000">
                                          <p:val>
                                            <p:strVal val="#ppt_h"/>
                                          </p:val>
                                        </p:tav>
                                      </p:tavLst>
                                    </p:anim>
                                    <p:animEffect transition="in" filter="fade">
                                      <p:cBhvr>
                                        <p:cTn id="94" dur="500"/>
                                        <p:tgtEl>
                                          <p:spTgt spid="23"/>
                                        </p:tgtEl>
                                      </p:cBhvr>
                                    </p:animEffect>
                                  </p:childTnLst>
                                </p:cTn>
                              </p:par>
                              <p:par>
                                <p:cTn id="95" presetID="53" presetClass="entr" presetSubtype="16" fill="hold" nodeType="with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par>
                          <p:cTn id="100" fill="hold">
                            <p:stCondLst>
                              <p:cond delay="9250"/>
                            </p:stCondLst>
                            <p:childTnLst>
                              <p:par>
                                <p:cTn id="101" presetID="47" presetClass="entr" presetSubtype="0" fill="hold" grpId="0" nodeType="afterEffect">
                                  <p:stCondLst>
                                    <p:cond delay="0"/>
                                  </p:stCondLst>
                                  <p:childTnLst>
                                    <p:set>
                                      <p:cBhvr>
                                        <p:cTn id="102" dur="1" fill="hold">
                                          <p:stCondLst>
                                            <p:cond delay="0"/>
                                          </p:stCondLst>
                                        </p:cTn>
                                        <p:tgtEl>
                                          <p:spTgt spid="21"/>
                                        </p:tgtEl>
                                        <p:attrNameLst>
                                          <p:attrName>style.visibility</p:attrName>
                                        </p:attrNameLst>
                                      </p:cBhvr>
                                      <p:to>
                                        <p:strVal val="visible"/>
                                      </p:to>
                                    </p:set>
                                    <p:animEffect transition="in" filter="fade">
                                      <p:cBhvr>
                                        <p:cTn id="103" dur="1000"/>
                                        <p:tgtEl>
                                          <p:spTgt spid="21"/>
                                        </p:tgtEl>
                                      </p:cBhvr>
                                    </p:animEffect>
                                    <p:anim calcmode="lin" valueType="num">
                                      <p:cBhvr>
                                        <p:cTn id="104" dur="1000" fill="hold"/>
                                        <p:tgtEl>
                                          <p:spTgt spid="21"/>
                                        </p:tgtEl>
                                        <p:attrNameLst>
                                          <p:attrName>ppt_x</p:attrName>
                                        </p:attrNameLst>
                                      </p:cBhvr>
                                      <p:tavLst>
                                        <p:tav tm="0">
                                          <p:val>
                                            <p:strVal val="#ppt_x"/>
                                          </p:val>
                                        </p:tav>
                                        <p:tav tm="100000">
                                          <p:val>
                                            <p:strVal val="#ppt_x"/>
                                          </p:val>
                                        </p:tav>
                                      </p:tavLst>
                                    </p:anim>
                                    <p:anim calcmode="lin" valueType="num">
                                      <p:cBhvr>
                                        <p:cTn id="105" dur="1000" fill="hold"/>
                                        <p:tgtEl>
                                          <p:spTgt spid="21"/>
                                        </p:tgtEl>
                                        <p:attrNameLst>
                                          <p:attrName>ppt_y</p:attrName>
                                        </p:attrNameLst>
                                      </p:cBhvr>
                                      <p:tavLst>
                                        <p:tav tm="0">
                                          <p:val>
                                            <p:strVal val="#ppt_y-.1"/>
                                          </p:val>
                                        </p:tav>
                                        <p:tav tm="100000">
                                          <p:val>
                                            <p:strVal val="#ppt_y"/>
                                          </p:val>
                                        </p:tav>
                                      </p:tavLst>
                                    </p:anim>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fade">
                                      <p:cBhvr>
                                        <p:cTn id="109" dur="1000"/>
                                        <p:tgtEl>
                                          <p:spTgt spid="20"/>
                                        </p:tgtEl>
                                      </p:cBhvr>
                                    </p:animEffect>
                                    <p:anim calcmode="lin" valueType="num">
                                      <p:cBhvr>
                                        <p:cTn id="110" dur="1000" fill="hold"/>
                                        <p:tgtEl>
                                          <p:spTgt spid="20"/>
                                        </p:tgtEl>
                                        <p:attrNameLst>
                                          <p:attrName>ppt_x</p:attrName>
                                        </p:attrNameLst>
                                      </p:cBhvr>
                                      <p:tavLst>
                                        <p:tav tm="0">
                                          <p:val>
                                            <p:strVal val="#ppt_x"/>
                                          </p:val>
                                        </p:tav>
                                        <p:tav tm="100000">
                                          <p:val>
                                            <p:strVal val="#ppt_x"/>
                                          </p:val>
                                        </p:tav>
                                      </p:tavLst>
                                    </p:anim>
                                    <p:anim calcmode="lin" valueType="num">
                                      <p:cBhvr>
                                        <p:cTn id="111" dur="1000" fill="hold"/>
                                        <p:tgtEl>
                                          <p:spTgt spid="20"/>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31"/>
                                        </p:tgtEl>
                                        <p:attrNameLst>
                                          <p:attrName>style.visibility</p:attrName>
                                        </p:attrNameLst>
                                      </p:cBhvr>
                                      <p:to>
                                        <p:strVal val="visible"/>
                                      </p:to>
                                    </p:set>
                                    <p:anim calcmode="lin" valueType="num">
                                      <p:cBhvr>
                                        <p:cTn id="115" dur="500" fill="hold"/>
                                        <p:tgtEl>
                                          <p:spTgt spid="31"/>
                                        </p:tgtEl>
                                        <p:attrNameLst>
                                          <p:attrName>ppt_w</p:attrName>
                                        </p:attrNameLst>
                                      </p:cBhvr>
                                      <p:tavLst>
                                        <p:tav tm="0">
                                          <p:val>
                                            <p:fltVal val="0"/>
                                          </p:val>
                                        </p:tav>
                                        <p:tav tm="100000">
                                          <p:val>
                                            <p:strVal val="#ppt_w"/>
                                          </p:val>
                                        </p:tav>
                                      </p:tavLst>
                                    </p:anim>
                                    <p:anim calcmode="lin" valueType="num">
                                      <p:cBhvr>
                                        <p:cTn id="116" dur="500" fill="hold"/>
                                        <p:tgtEl>
                                          <p:spTgt spid="31"/>
                                        </p:tgtEl>
                                        <p:attrNameLst>
                                          <p:attrName>ppt_h</p:attrName>
                                        </p:attrNameLst>
                                      </p:cBhvr>
                                      <p:tavLst>
                                        <p:tav tm="0">
                                          <p:val>
                                            <p:fltVal val="0"/>
                                          </p:val>
                                        </p:tav>
                                        <p:tav tm="100000">
                                          <p:val>
                                            <p:strVal val="#ppt_h"/>
                                          </p:val>
                                        </p:tav>
                                      </p:tavLst>
                                    </p:anim>
                                    <p:animEffect transition="in" filter="fade">
                                      <p:cBhvr>
                                        <p:cTn id="117" dur="500"/>
                                        <p:tgtEl>
                                          <p:spTgt spid="31"/>
                                        </p:tgtEl>
                                      </p:cBhvr>
                                    </p:animEffect>
                                  </p:childTnLst>
                                </p:cTn>
                              </p:par>
                              <p:par>
                                <p:cTn id="118" presetID="53" presetClass="entr" presetSubtype="16" fill="hold" nodeType="withEffect">
                                  <p:stCondLst>
                                    <p:cond delay="0"/>
                                  </p:stCondLst>
                                  <p:childTnLst>
                                    <p:set>
                                      <p:cBhvr>
                                        <p:cTn id="119" dur="1" fill="hold">
                                          <p:stCondLst>
                                            <p:cond delay="0"/>
                                          </p:stCondLst>
                                        </p:cTn>
                                        <p:tgtEl>
                                          <p:spTgt spid="32"/>
                                        </p:tgtEl>
                                        <p:attrNameLst>
                                          <p:attrName>style.visibility</p:attrName>
                                        </p:attrNameLst>
                                      </p:cBhvr>
                                      <p:to>
                                        <p:strVal val="visible"/>
                                      </p:to>
                                    </p:set>
                                    <p:anim calcmode="lin" valueType="num">
                                      <p:cBhvr>
                                        <p:cTn id="120" dur="500" fill="hold"/>
                                        <p:tgtEl>
                                          <p:spTgt spid="32"/>
                                        </p:tgtEl>
                                        <p:attrNameLst>
                                          <p:attrName>ppt_w</p:attrName>
                                        </p:attrNameLst>
                                      </p:cBhvr>
                                      <p:tavLst>
                                        <p:tav tm="0">
                                          <p:val>
                                            <p:fltVal val="0"/>
                                          </p:val>
                                        </p:tav>
                                        <p:tav tm="100000">
                                          <p:val>
                                            <p:strVal val="#ppt_w"/>
                                          </p:val>
                                        </p:tav>
                                      </p:tavLst>
                                    </p:anim>
                                    <p:anim calcmode="lin" valueType="num">
                                      <p:cBhvr>
                                        <p:cTn id="121" dur="500" fill="hold"/>
                                        <p:tgtEl>
                                          <p:spTgt spid="32"/>
                                        </p:tgtEl>
                                        <p:attrNameLst>
                                          <p:attrName>ppt_h</p:attrName>
                                        </p:attrNameLst>
                                      </p:cBhvr>
                                      <p:tavLst>
                                        <p:tav tm="0">
                                          <p:val>
                                            <p:fltVal val="0"/>
                                          </p:val>
                                        </p:tav>
                                        <p:tav tm="100000">
                                          <p:val>
                                            <p:strVal val="#ppt_h"/>
                                          </p:val>
                                        </p:tav>
                                      </p:tavLst>
                                    </p:anim>
                                    <p:animEffect transition="in" filter="fade">
                                      <p:cBhvr>
                                        <p:cTn id="122" dur="500"/>
                                        <p:tgtEl>
                                          <p:spTgt spid="32"/>
                                        </p:tgtEl>
                                      </p:cBhvr>
                                    </p:animEffect>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47" presetClass="entr" presetSubtype="0" fill="hold" grpId="0" nodeType="afterEffect">
                                  <p:stCondLst>
                                    <p:cond delay="0"/>
                                  </p:stCondLst>
                                  <p:childTnLst>
                                    <p:set>
                                      <p:cBhvr>
                                        <p:cTn id="131" dur="1" fill="hold">
                                          <p:stCondLst>
                                            <p:cond delay="0"/>
                                          </p:stCondLst>
                                        </p:cTn>
                                        <p:tgtEl>
                                          <p:spTgt spid="38"/>
                                        </p:tgtEl>
                                        <p:attrNameLst>
                                          <p:attrName>style.visibility</p:attrName>
                                        </p:attrNameLst>
                                      </p:cBhvr>
                                      <p:to>
                                        <p:strVal val="visible"/>
                                      </p:to>
                                    </p:set>
                                    <p:animEffect transition="in" filter="fade">
                                      <p:cBhvr>
                                        <p:cTn id="132" dur="1000"/>
                                        <p:tgtEl>
                                          <p:spTgt spid="38"/>
                                        </p:tgtEl>
                                      </p:cBhvr>
                                    </p:animEffect>
                                    <p:anim calcmode="lin" valueType="num">
                                      <p:cBhvr>
                                        <p:cTn id="133" dur="1000" fill="hold"/>
                                        <p:tgtEl>
                                          <p:spTgt spid="38"/>
                                        </p:tgtEl>
                                        <p:attrNameLst>
                                          <p:attrName>ppt_x</p:attrName>
                                        </p:attrNameLst>
                                      </p:cBhvr>
                                      <p:tavLst>
                                        <p:tav tm="0">
                                          <p:val>
                                            <p:strVal val="#ppt_x"/>
                                          </p:val>
                                        </p:tav>
                                        <p:tav tm="100000">
                                          <p:val>
                                            <p:strVal val="#ppt_x"/>
                                          </p:val>
                                        </p:tav>
                                      </p:tavLst>
                                    </p:anim>
                                    <p:anim calcmode="lin" valueType="num">
                                      <p:cBhvr>
                                        <p:cTn id="134"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13" grpId="0" animBg="1"/>
      <p:bldP spid="14" grpId="0" animBg="1"/>
      <p:bldP spid="11" grpId="0" animBg="1"/>
      <p:bldP spid="18" grpId="0" animBg="1"/>
      <p:bldP spid="19" grpId="0"/>
      <p:bldP spid="20" grpId="0"/>
      <p:bldP spid="21" grpId="0" animBg="1"/>
      <p:bldP spid="23" grpId="0" animBg="1"/>
      <p:bldP spid="27" grpId="0" animBg="1"/>
      <p:bldP spid="31" grpId="0" animBg="1"/>
      <p:bldP spid="35" grpId="0" animBg="1"/>
      <p:bldP spid="36" grpId="0"/>
      <p:bldP spid="37" grpId="0" animBg="1"/>
      <p:bldP spid="38" grpId="0"/>
      <p:bldP spid="4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1000" b="-41000"/>
          </a:stretch>
        </a:blipFill>
        <a:effectLst/>
      </p:bgPr>
    </p:bg>
    <p:spTree>
      <p:nvGrpSpPr>
        <p:cNvPr id="1" name=""/>
        <p:cNvGrpSpPr/>
        <p:nvPr/>
      </p:nvGrpSpPr>
      <p:grpSpPr>
        <a:xfrm>
          <a:off x="0" y="0"/>
          <a:ext cx="0" cy="0"/>
          <a:chOff x="0" y="0"/>
          <a:chExt cx="0" cy="0"/>
        </a:xfrm>
      </p:grpSpPr>
      <p:grpSp>
        <p:nvGrpSpPr>
          <p:cNvPr id="6" name="Group 31">
            <a:extLst>
              <a:ext uri="{FF2B5EF4-FFF2-40B4-BE49-F238E27FC236}">
                <a16:creationId xmlns:a16="http://schemas.microsoft.com/office/drawing/2014/main" id="{4546864D-5615-41C9-A78C-4B828F4D62EE}"/>
              </a:ext>
            </a:extLst>
          </p:cNvPr>
          <p:cNvGrpSpPr>
            <a:grpSpLocks/>
          </p:cNvGrpSpPr>
          <p:nvPr/>
        </p:nvGrpSpPr>
        <p:grpSpPr>
          <a:xfrm flipH="1">
            <a:off x="3592943" y="1463933"/>
            <a:ext cx="3931920" cy="5164760"/>
            <a:chOff x="3124200" y="1228506"/>
            <a:chExt cx="2831700" cy="3873569"/>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63500" sx="102000" sy="102000" algn="ctr" rotWithShape="0">
              <a:prstClr val="black">
                <a:alpha val="40000"/>
              </a:prstClr>
            </a:outerShdw>
          </a:effectLst>
        </p:grpSpPr>
        <p:grpSp>
          <p:nvGrpSpPr>
            <p:cNvPr id="7" name="Group 10">
              <a:extLst>
                <a:ext uri="{FF2B5EF4-FFF2-40B4-BE49-F238E27FC236}">
                  <a16:creationId xmlns:a16="http://schemas.microsoft.com/office/drawing/2014/main" id="{A6863132-27A1-4EE3-8D32-B10886B163B2}"/>
                </a:ext>
              </a:extLst>
            </p:cNvPr>
            <p:cNvGrpSpPr/>
            <p:nvPr/>
          </p:nvGrpSpPr>
          <p:grpSpPr>
            <a:xfrm>
              <a:off x="3129387" y="1228506"/>
              <a:ext cx="2826513" cy="3458713"/>
              <a:chOff x="2849146" y="1163254"/>
              <a:chExt cx="2910223" cy="3561146"/>
            </a:xfrm>
            <a:grpFill/>
          </p:grpSpPr>
          <p:sp>
            <p:nvSpPr>
              <p:cNvPr id="9" name="Freeform 5">
                <a:extLst>
                  <a:ext uri="{FF2B5EF4-FFF2-40B4-BE49-F238E27FC236}">
                    <a16:creationId xmlns:a16="http://schemas.microsoft.com/office/drawing/2014/main" id="{7906E37E-1829-4BCB-AEB5-6A5FBEFB83DE}"/>
                  </a:ext>
                </a:extLst>
              </p:cNvPr>
              <p:cNvSpPr/>
              <p:nvPr/>
            </p:nvSpPr>
            <p:spPr>
              <a:xfrm>
                <a:off x="4005622" y="2194560"/>
                <a:ext cx="909277" cy="2529840"/>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Lst>
                <a:ahLst/>
                <a:cxnLst>
                  <a:cxn ang="0">
                    <a:pos x="connsiteX0" y="connsiteY0"/>
                  </a:cxn>
                  <a:cxn ang="0">
                    <a:pos x="connsiteX1" y="connsiteY1"/>
                  </a:cxn>
                  <a:cxn ang="0">
                    <a:pos x="connsiteX2" y="connsiteY2"/>
                  </a:cxn>
                  <a:cxn ang="0">
                    <a:pos x="connsiteX3" y="connsiteY3"/>
                  </a:cxn>
                </a:cxnLst>
                <a:rect l="l" t="t" r="r" b="b"/>
                <a:pathLst>
                  <a:path w="952500" h="2266950">
                    <a:moveTo>
                      <a:pt x="0" y="2266950"/>
                    </a:moveTo>
                    <a:cubicBezTo>
                      <a:pt x="88900" y="1631950"/>
                      <a:pt x="1588" y="579438"/>
                      <a:pt x="952500" y="0"/>
                    </a:cubicBezTo>
                    <a:cubicBezTo>
                      <a:pt x="392113" y="646113"/>
                      <a:pt x="365125" y="1563688"/>
                      <a:pt x="609600" y="226695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Freeform 6">
                <a:extLst>
                  <a:ext uri="{FF2B5EF4-FFF2-40B4-BE49-F238E27FC236}">
                    <a16:creationId xmlns:a16="http://schemas.microsoft.com/office/drawing/2014/main" id="{782EBE5F-6331-44ED-82AD-ED46DEFE3878}"/>
                  </a:ext>
                </a:extLst>
              </p:cNvPr>
              <p:cNvSpPr/>
              <p:nvPr/>
            </p:nvSpPr>
            <p:spPr>
              <a:xfrm rot="3518512">
                <a:off x="4718673" y="2330344"/>
                <a:ext cx="500810" cy="1580583"/>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0" h="3006140">
                    <a:moveTo>
                      <a:pt x="0" y="2266950"/>
                    </a:moveTo>
                    <a:cubicBezTo>
                      <a:pt x="88900" y="1631950"/>
                      <a:pt x="1588" y="579438"/>
                      <a:pt x="952500" y="0"/>
                    </a:cubicBezTo>
                    <a:cubicBezTo>
                      <a:pt x="392113" y="646113"/>
                      <a:pt x="319040" y="1407870"/>
                      <a:pt x="441688" y="2206606"/>
                    </a:cubicBezTo>
                    <a:cubicBezTo>
                      <a:pt x="475447" y="2593490"/>
                      <a:pt x="740775" y="2739629"/>
                      <a:pt x="890319" y="300614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Freeform 7">
                <a:extLst>
                  <a:ext uri="{FF2B5EF4-FFF2-40B4-BE49-F238E27FC236}">
                    <a16:creationId xmlns:a16="http://schemas.microsoft.com/office/drawing/2014/main" id="{B59BD233-D6AE-4466-9B12-08414D0A185D}"/>
                  </a:ext>
                </a:extLst>
              </p:cNvPr>
              <p:cNvSpPr/>
              <p:nvPr/>
            </p:nvSpPr>
            <p:spPr>
              <a:xfrm rot="20407343" flipH="1">
                <a:off x="3585346" y="1163254"/>
                <a:ext cx="586347" cy="2365037"/>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143106 w 926427"/>
                  <a:gd name="connsiteY0" fmla="*/ 2358752 h 2717007"/>
                  <a:gd name="connsiteX1" fmla="*/ 926427 w 926427"/>
                  <a:gd name="connsiteY1" fmla="*/ 0 h 2717007"/>
                  <a:gd name="connsiteX2" fmla="*/ 564564 w 926427"/>
                  <a:gd name="connsiteY2" fmla="*/ 2717007 h 2717007"/>
                  <a:gd name="connsiteX3" fmla="*/ 143106 w 926427"/>
                  <a:gd name="connsiteY3" fmla="*/ 2358752 h 2717007"/>
                  <a:gd name="connsiteX0" fmla="*/ 278206 w 926428"/>
                  <a:gd name="connsiteY0" fmla="*/ 2323821 h 2682076"/>
                  <a:gd name="connsiteX1" fmla="*/ 926428 w 926428"/>
                  <a:gd name="connsiteY1" fmla="*/ 0 h 2682076"/>
                  <a:gd name="connsiteX2" fmla="*/ 699664 w 926428"/>
                  <a:gd name="connsiteY2" fmla="*/ 2682076 h 2682076"/>
                  <a:gd name="connsiteX3" fmla="*/ 278206 w 926428"/>
                  <a:gd name="connsiteY3" fmla="*/ 2323821 h 2682076"/>
                  <a:gd name="connsiteX0" fmla="*/ 129111 w 777333"/>
                  <a:gd name="connsiteY0" fmla="*/ 2323821 h 2682076"/>
                  <a:gd name="connsiteX1" fmla="*/ 777333 w 777333"/>
                  <a:gd name="connsiteY1" fmla="*/ 0 h 2682076"/>
                  <a:gd name="connsiteX2" fmla="*/ 550569 w 777333"/>
                  <a:gd name="connsiteY2" fmla="*/ 2682076 h 2682076"/>
                  <a:gd name="connsiteX3" fmla="*/ 129111 w 777333"/>
                  <a:gd name="connsiteY3" fmla="*/ 2323821 h 2682076"/>
                </a:gdLst>
                <a:ahLst/>
                <a:cxnLst>
                  <a:cxn ang="0">
                    <a:pos x="connsiteX0" y="connsiteY0"/>
                  </a:cxn>
                  <a:cxn ang="0">
                    <a:pos x="connsiteX1" y="connsiteY1"/>
                  </a:cxn>
                  <a:cxn ang="0">
                    <a:pos x="connsiteX2" y="connsiteY2"/>
                  </a:cxn>
                  <a:cxn ang="0">
                    <a:pos x="connsiteX3" y="connsiteY3"/>
                  </a:cxn>
                </a:cxnLst>
                <a:rect l="l" t="t" r="r" b="b"/>
                <a:pathLst>
                  <a:path w="777333" h="2682076">
                    <a:moveTo>
                      <a:pt x="129111" y="2323821"/>
                    </a:moveTo>
                    <a:cubicBezTo>
                      <a:pt x="218011" y="1688821"/>
                      <a:pt x="0" y="823746"/>
                      <a:pt x="777333" y="0"/>
                    </a:cubicBezTo>
                    <a:cubicBezTo>
                      <a:pt x="216946" y="646113"/>
                      <a:pt x="306094" y="1978814"/>
                      <a:pt x="550569" y="2682076"/>
                    </a:cubicBezTo>
                    <a:lnTo>
                      <a:pt x="129111" y="23238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8">
                <a:extLst>
                  <a:ext uri="{FF2B5EF4-FFF2-40B4-BE49-F238E27FC236}">
                    <a16:creationId xmlns:a16="http://schemas.microsoft.com/office/drawing/2014/main" id="{6ECE55E1-F2A7-4559-8572-363AB785A173}"/>
                  </a:ext>
                </a:extLst>
              </p:cNvPr>
              <p:cNvSpPr/>
              <p:nvPr/>
            </p:nvSpPr>
            <p:spPr>
              <a:xfrm rot="18269237" flipH="1">
                <a:off x="3381995" y="1863920"/>
                <a:ext cx="318592" cy="138428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227166 w 926428"/>
                  <a:gd name="connsiteY0" fmla="*/ 2480162 h 2838417"/>
                  <a:gd name="connsiteX1" fmla="*/ 926427 w 926428"/>
                  <a:gd name="connsiteY1" fmla="*/ 0 h 2838417"/>
                  <a:gd name="connsiteX2" fmla="*/ 648624 w 926428"/>
                  <a:gd name="connsiteY2" fmla="*/ 2838417 h 2838417"/>
                  <a:gd name="connsiteX3" fmla="*/ 227166 w 926428"/>
                  <a:gd name="connsiteY3" fmla="*/ 2480162 h 2838417"/>
                  <a:gd name="connsiteX0" fmla="*/ 64404 w 763666"/>
                  <a:gd name="connsiteY0" fmla="*/ 2480162 h 2838417"/>
                  <a:gd name="connsiteX1" fmla="*/ 763665 w 763666"/>
                  <a:gd name="connsiteY1" fmla="*/ 0 h 2838417"/>
                  <a:gd name="connsiteX2" fmla="*/ 485862 w 763666"/>
                  <a:gd name="connsiteY2" fmla="*/ 2838417 h 2838417"/>
                  <a:gd name="connsiteX3" fmla="*/ 64404 w 763666"/>
                  <a:gd name="connsiteY3" fmla="*/ 2480162 h 2838417"/>
                </a:gdLst>
                <a:ahLst/>
                <a:cxnLst>
                  <a:cxn ang="0">
                    <a:pos x="connsiteX0" y="connsiteY0"/>
                  </a:cxn>
                  <a:cxn ang="0">
                    <a:pos x="connsiteX1" y="connsiteY1"/>
                  </a:cxn>
                  <a:cxn ang="0">
                    <a:pos x="connsiteX2" y="connsiteY2"/>
                  </a:cxn>
                  <a:cxn ang="0">
                    <a:pos x="connsiteX3" y="connsiteY3"/>
                  </a:cxn>
                </a:cxnLst>
                <a:rect l="l" t="t" r="r" b="b"/>
                <a:pathLst>
                  <a:path w="763666" h="2838417">
                    <a:moveTo>
                      <a:pt x="64404" y="2480162"/>
                    </a:moveTo>
                    <a:cubicBezTo>
                      <a:pt x="153304" y="1845162"/>
                      <a:pt x="0" y="828318"/>
                      <a:pt x="763665" y="0"/>
                    </a:cubicBezTo>
                    <a:cubicBezTo>
                      <a:pt x="203278" y="646113"/>
                      <a:pt x="241387" y="2135155"/>
                      <a:pt x="485862" y="2838417"/>
                    </a:cubicBezTo>
                    <a:lnTo>
                      <a:pt x="64404" y="24801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reeform 9">
                <a:extLst>
                  <a:ext uri="{FF2B5EF4-FFF2-40B4-BE49-F238E27FC236}">
                    <a16:creationId xmlns:a16="http://schemas.microsoft.com/office/drawing/2014/main" id="{8DAE8380-FB3B-44F6-A424-C607F9B46FA8}"/>
                  </a:ext>
                </a:extLst>
              </p:cNvPr>
              <p:cNvSpPr/>
              <p:nvPr/>
            </p:nvSpPr>
            <p:spPr>
              <a:xfrm rot="18512099" flipH="1">
                <a:off x="3455365" y="2788134"/>
                <a:ext cx="469550" cy="140987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1001172"/>
                  <a:gd name="connsiteY0" fmla="*/ 2504110 h 3006140"/>
                  <a:gd name="connsiteX1" fmla="*/ 1001172 w 1001172"/>
                  <a:gd name="connsiteY1" fmla="*/ 0 h 3006140"/>
                  <a:gd name="connsiteX2" fmla="*/ 490360 w 1001172"/>
                  <a:gd name="connsiteY2" fmla="*/ 2206606 h 3006140"/>
                  <a:gd name="connsiteX3" fmla="*/ 938991 w 1001172"/>
                  <a:gd name="connsiteY3" fmla="*/ 3006140 h 3006140"/>
                  <a:gd name="connsiteX4" fmla="*/ 0 w 1001172"/>
                  <a:gd name="connsiteY4" fmla="*/ 250411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172" h="3006140">
                    <a:moveTo>
                      <a:pt x="0" y="2504110"/>
                    </a:moveTo>
                    <a:cubicBezTo>
                      <a:pt x="88900" y="1869110"/>
                      <a:pt x="50260" y="579438"/>
                      <a:pt x="1001172" y="0"/>
                    </a:cubicBezTo>
                    <a:cubicBezTo>
                      <a:pt x="440785" y="646113"/>
                      <a:pt x="367712" y="1407870"/>
                      <a:pt x="490360" y="2206606"/>
                    </a:cubicBezTo>
                    <a:cubicBezTo>
                      <a:pt x="524119" y="2593490"/>
                      <a:pt x="789447" y="2739629"/>
                      <a:pt x="938991" y="3006140"/>
                    </a:cubicBezTo>
                    <a:lnTo>
                      <a:pt x="0" y="250411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a:extLst>
                <a:ext uri="{FF2B5EF4-FFF2-40B4-BE49-F238E27FC236}">
                  <a16:creationId xmlns:a16="http://schemas.microsoft.com/office/drawing/2014/main" id="{87002E81-4E37-49E5-9D7D-AF28DD64C7F2}"/>
                </a:ext>
              </a:extLst>
            </p:cNvPr>
            <p:cNvSpPr>
              <a:spLocks/>
            </p:cNvSpPr>
            <p:nvPr/>
          </p:nvSpPr>
          <p:spPr bwMode="auto">
            <a:xfrm>
              <a:off x="3124200" y="4186470"/>
              <a:ext cx="2789984" cy="915605"/>
            </a:xfrm>
            <a:custGeom>
              <a:avLst/>
              <a:gdLst/>
              <a:ahLst/>
              <a:cxnLst>
                <a:cxn ang="0">
                  <a:pos x="1229" y="237"/>
                </a:cxn>
                <a:cxn ang="0">
                  <a:pos x="0" y="272"/>
                </a:cxn>
                <a:cxn ang="0">
                  <a:pos x="1229" y="237"/>
                </a:cxn>
              </a:cxnLst>
              <a:rect l="0" t="0" r="r" b="b"/>
              <a:pathLst>
                <a:path w="1229" h="272">
                  <a:moveTo>
                    <a:pt x="1229" y="237"/>
                  </a:moveTo>
                  <a:cubicBezTo>
                    <a:pt x="1229" y="237"/>
                    <a:pt x="463" y="138"/>
                    <a:pt x="0" y="272"/>
                  </a:cubicBezTo>
                  <a:cubicBezTo>
                    <a:pt x="0" y="272"/>
                    <a:pt x="516" y="0"/>
                    <a:pt x="1229" y="23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 name="TextBox 13">
            <a:extLst>
              <a:ext uri="{FF2B5EF4-FFF2-40B4-BE49-F238E27FC236}">
                <a16:creationId xmlns:a16="http://schemas.microsoft.com/office/drawing/2014/main" id="{767723C0-8389-445C-AA60-16537151835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5CECD3E2-95B9-4E14-894D-877B6CCD0A81}"/>
              </a:ext>
            </a:extLst>
          </p:cNvPr>
          <p:cNvSpPr txBox="1"/>
          <p:nvPr/>
        </p:nvSpPr>
        <p:spPr>
          <a:xfrm>
            <a:off x="500812" y="4741016"/>
            <a:ext cx="3976706" cy="1277273"/>
          </a:xfrm>
          <a:prstGeom prst="rect">
            <a:avLst/>
          </a:prstGeom>
          <a:noFill/>
        </p:spPr>
        <p:txBody>
          <a:bodyPr wrap="square" rtlCol="0">
            <a:spAutoFit/>
          </a:bodyPr>
          <a:lstStyle/>
          <a:p>
            <a:r>
              <a:rPr lang="en-US" sz="1400" b="1" dirty="0">
                <a:solidFill>
                  <a:srgbClr val="FF2B2A"/>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214322A1-36B9-4FB5-BD53-67B195C77E66}"/>
              </a:ext>
            </a:extLst>
          </p:cNvPr>
          <p:cNvSpPr txBox="1"/>
          <p:nvPr/>
        </p:nvSpPr>
        <p:spPr>
          <a:xfrm>
            <a:off x="106442" y="1697735"/>
            <a:ext cx="3439704" cy="1477328"/>
          </a:xfrm>
          <a:prstGeom prst="rect">
            <a:avLst/>
          </a:prstGeom>
          <a:noFill/>
        </p:spPr>
        <p:txBody>
          <a:bodyPr wrap="square" rtlCol="0">
            <a:spAutoFit/>
          </a:bodyPr>
          <a:lstStyle/>
          <a:p>
            <a:r>
              <a:rPr lang="en-US" sz="1400" b="1" dirty="0">
                <a:solidFill>
                  <a:srgbClr val="85C40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37B7E1A1-C637-46C7-B195-09429A8E7374}"/>
              </a:ext>
            </a:extLst>
          </p:cNvPr>
          <p:cNvSpPr txBox="1"/>
          <p:nvPr/>
        </p:nvSpPr>
        <p:spPr>
          <a:xfrm>
            <a:off x="8441887" y="564013"/>
            <a:ext cx="3439704" cy="1477328"/>
          </a:xfrm>
          <a:prstGeom prst="rect">
            <a:avLst/>
          </a:prstGeom>
          <a:noFill/>
        </p:spPr>
        <p:txBody>
          <a:bodyPr wrap="square" rtlCol="0">
            <a:spAutoFit/>
          </a:bodyPr>
          <a:lstStyle/>
          <a:p>
            <a:r>
              <a:rPr lang="en-US" sz="1400" b="1" dirty="0">
                <a:solidFill>
                  <a:srgbClr val="3EB8CD"/>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a:t>
            </a:r>
          </a:p>
        </p:txBody>
      </p:sp>
      <p:sp>
        <p:nvSpPr>
          <p:cNvPr id="47" name="TextBox 46">
            <a:extLst>
              <a:ext uri="{FF2B5EF4-FFF2-40B4-BE49-F238E27FC236}">
                <a16:creationId xmlns:a16="http://schemas.microsoft.com/office/drawing/2014/main" id="{76AA51A4-6509-45C1-B122-8EE24C502D1C}"/>
              </a:ext>
            </a:extLst>
          </p:cNvPr>
          <p:cNvSpPr txBox="1"/>
          <p:nvPr/>
        </p:nvSpPr>
        <p:spPr>
          <a:xfrm>
            <a:off x="8676096" y="2528655"/>
            <a:ext cx="3439704" cy="1477328"/>
          </a:xfrm>
          <a:prstGeom prst="rect">
            <a:avLst/>
          </a:prstGeom>
          <a:noFill/>
        </p:spPr>
        <p:txBody>
          <a:bodyPr wrap="square" rtlCol="0">
            <a:spAutoFit/>
          </a:bodyPr>
          <a:lstStyle/>
          <a:p>
            <a:r>
              <a:rPr lang="en-US" sz="1400" b="1" dirty="0">
                <a:solidFill>
                  <a:srgbClr val="FFA80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a:t>
            </a:r>
          </a:p>
        </p:txBody>
      </p:sp>
      <p:sp>
        <p:nvSpPr>
          <p:cNvPr id="48" name="TextBox 47">
            <a:extLst>
              <a:ext uri="{FF2B5EF4-FFF2-40B4-BE49-F238E27FC236}">
                <a16:creationId xmlns:a16="http://schemas.microsoft.com/office/drawing/2014/main" id="{D3BB181B-C675-421C-BAC5-850C05487CD6}"/>
              </a:ext>
            </a:extLst>
          </p:cNvPr>
          <p:cNvSpPr txBox="1"/>
          <p:nvPr/>
        </p:nvSpPr>
        <p:spPr>
          <a:xfrm>
            <a:off x="8440250" y="4669222"/>
            <a:ext cx="3439704" cy="1477328"/>
          </a:xfrm>
          <a:prstGeom prst="rect">
            <a:avLst/>
          </a:prstGeom>
          <a:noFill/>
        </p:spPr>
        <p:txBody>
          <a:bodyPr wrap="square" rtlCol="0">
            <a:spAutoFit/>
          </a:bodyPr>
          <a:lstStyle/>
          <a:p>
            <a:r>
              <a:rPr lang="en-US" sz="1400" b="1" dirty="0">
                <a:solidFill>
                  <a:srgbClr val="01AA8D"/>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a:t>
            </a:r>
          </a:p>
        </p:txBody>
      </p:sp>
      <p:grpSp>
        <p:nvGrpSpPr>
          <p:cNvPr id="56" name="Group 55">
            <a:extLst>
              <a:ext uri="{FF2B5EF4-FFF2-40B4-BE49-F238E27FC236}">
                <a16:creationId xmlns:a16="http://schemas.microsoft.com/office/drawing/2014/main" id="{FBEDF7E7-FA81-4C28-8B18-58E65B477C7A}"/>
              </a:ext>
            </a:extLst>
          </p:cNvPr>
          <p:cNvGrpSpPr/>
          <p:nvPr/>
        </p:nvGrpSpPr>
        <p:grpSpPr>
          <a:xfrm>
            <a:off x="3682550" y="1814443"/>
            <a:ext cx="1389988" cy="2926572"/>
            <a:chOff x="3682550" y="1814443"/>
            <a:chExt cx="1389988" cy="2926572"/>
          </a:xfrm>
        </p:grpSpPr>
        <p:grpSp>
          <p:nvGrpSpPr>
            <p:cNvPr id="24" name="Group 23">
              <a:extLst>
                <a:ext uri="{FF2B5EF4-FFF2-40B4-BE49-F238E27FC236}">
                  <a16:creationId xmlns:a16="http://schemas.microsoft.com/office/drawing/2014/main" id="{AE6CF432-1331-485D-A48F-9A44C004CA74}"/>
                </a:ext>
              </a:extLst>
            </p:cNvPr>
            <p:cNvGrpSpPr/>
            <p:nvPr/>
          </p:nvGrpSpPr>
          <p:grpSpPr>
            <a:xfrm>
              <a:off x="3682550" y="1814443"/>
              <a:ext cx="1371600" cy="1371600"/>
              <a:chOff x="2729483" y="2633778"/>
              <a:chExt cx="1371600" cy="1371600"/>
            </a:xfrm>
          </p:grpSpPr>
          <p:sp>
            <p:nvSpPr>
              <p:cNvPr id="25" name="Oval 24">
                <a:extLst>
                  <a:ext uri="{FF2B5EF4-FFF2-40B4-BE49-F238E27FC236}">
                    <a16:creationId xmlns:a16="http://schemas.microsoft.com/office/drawing/2014/main" id="{97216730-DFCE-49BC-8507-E221EB67E905}"/>
                  </a:ext>
                </a:extLst>
              </p:cNvPr>
              <p:cNvSpPr>
                <a:spLocks noChangeAspect="1"/>
              </p:cNvSpPr>
              <p:nvPr/>
            </p:nvSpPr>
            <p:spPr>
              <a:xfrm>
                <a:off x="2729483" y="2633778"/>
                <a:ext cx="1371600" cy="1371600"/>
              </a:xfrm>
              <a:prstGeom prst="ellipse">
                <a:avLst/>
              </a:prstGeom>
              <a:solidFill>
                <a:srgbClr val="85C401"/>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F3FAD42-D19E-4FDE-A29D-9B1B4E595A7A}"/>
                  </a:ext>
                </a:extLst>
              </p:cNvPr>
              <p:cNvGrpSpPr/>
              <p:nvPr/>
            </p:nvGrpSpPr>
            <p:grpSpPr>
              <a:xfrm>
                <a:off x="3049523" y="2953632"/>
                <a:ext cx="731520" cy="731520"/>
                <a:chOff x="3049523" y="2953632"/>
                <a:chExt cx="731520" cy="731520"/>
              </a:xfrm>
            </p:grpSpPr>
            <p:sp>
              <p:nvSpPr>
                <p:cNvPr id="27" name="Oval 26">
                  <a:extLst>
                    <a:ext uri="{FF2B5EF4-FFF2-40B4-BE49-F238E27FC236}">
                      <a16:creationId xmlns:a16="http://schemas.microsoft.com/office/drawing/2014/main" id="{EA3E3D65-8DCD-43FF-AFB5-3EE9930B8164}"/>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B62F9D6F-2B43-425E-A1EE-5C57CD4F035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grpSp>
        <p:sp>
          <p:nvSpPr>
            <p:cNvPr id="49" name="Text Box 10">
              <a:extLst>
                <a:ext uri="{FF2B5EF4-FFF2-40B4-BE49-F238E27FC236}">
                  <a16:creationId xmlns:a16="http://schemas.microsoft.com/office/drawing/2014/main" id="{D233CDE6-CCDE-4D98-A21A-4103713DB682}"/>
                </a:ext>
              </a:extLst>
            </p:cNvPr>
            <p:cNvSpPr txBox="1">
              <a:spLocks noChangeArrowheads="1"/>
            </p:cNvSpPr>
            <p:nvPr/>
          </p:nvSpPr>
          <p:spPr bwMode="auto">
            <a:xfrm>
              <a:off x="3700938" y="2198262"/>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5" name="Group 54">
            <a:extLst>
              <a:ext uri="{FF2B5EF4-FFF2-40B4-BE49-F238E27FC236}">
                <a16:creationId xmlns:a16="http://schemas.microsoft.com/office/drawing/2014/main" id="{925E8111-7AAE-4CD0-B1CD-354C27AA13F1}"/>
              </a:ext>
            </a:extLst>
          </p:cNvPr>
          <p:cNvGrpSpPr/>
          <p:nvPr/>
        </p:nvGrpSpPr>
        <p:grpSpPr>
          <a:xfrm>
            <a:off x="2515937" y="3264828"/>
            <a:ext cx="1386012" cy="2921058"/>
            <a:chOff x="2515937" y="3264828"/>
            <a:chExt cx="1386012" cy="2921058"/>
          </a:xfrm>
        </p:grpSpPr>
        <p:grpSp>
          <p:nvGrpSpPr>
            <p:cNvPr id="19" name="Group 18">
              <a:extLst>
                <a:ext uri="{FF2B5EF4-FFF2-40B4-BE49-F238E27FC236}">
                  <a16:creationId xmlns:a16="http://schemas.microsoft.com/office/drawing/2014/main" id="{E19B2293-D252-4A39-ADC1-86E818CD350E}"/>
                </a:ext>
              </a:extLst>
            </p:cNvPr>
            <p:cNvGrpSpPr/>
            <p:nvPr/>
          </p:nvGrpSpPr>
          <p:grpSpPr>
            <a:xfrm>
              <a:off x="2515937" y="3264828"/>
              <a:ext cx="1371600" cy="1371600"/>
              <a:chOff x="2729483" y="2633778"/>
              <a:chExt cx="1371600" cy="1371600"/>
            </a:xfrm>
          </p:grpSpPr>
          <p:sp>
            <p:nvSpPr>
              <p:cNvPr id="15" name="Oval 14">
                <a:extLst>
                  <a:ext uri="{FF2B5EF4-FFF2-40B4-BE49-F238E27FC236}">
                    <a16:creationId xmlns:a16="http://schemas.microsoft.com/office/drawing/2014/main" id="{FDB32170-F208-416A-9E09-C7CD98CEC0B5}"/>
                  </a:ext>
                </a:extLst>
              </p:cNvPr>
              <p:cNvSpPr>
                <a:spLocks noChangeAspect="1"/>
              </p:cNvSpPr>
              <p:nvPr/>
            </p:nvSpPr>
            <p:spPr>
              <a:xfrm>
                <a:off x="2729483" y="2633778"/>
                <a:ext cx="1371600" cy="1371600"/>
              </a:xfrm>
              <a:prstGeom prst="ellipse">
                <a:avLst/>
              </a:prstGeom>
              <a:solidFill>
                <a:srgbClr val="FF2B2A"/>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0399D121-333B-45C9-B5FA-CFD0ECBEB76D}"/>
                  </a:ext>
                </a:extLst>
              </p:cNvPr>
              <p:cNvGrpSpPr/>
              <p:nvPr/>
            </p:nvGrpSpPr>
            <p:grpSpPr>
              <a:xfrm>
                <a:off x="3049523" y="2953632"/>
                <a:ext cx="731520" cy="731520"/>
                <a:chOff x="3049523" y="2953632"/>
                <a:chExt cx="731520" cy="731520"/>
              </a:xfrm>
            </p:grpSpPr>
            <p:sp>
              <p:nvSpPr>
                <p:cNvPr id="17" name="Oval 16">
                  <a:extLst>
                    <a:ext uri="{FF2B5EF4-FFF2-40B4-BE49-F238E27FC236}">
                      <a16:creationId xmlns:a16="http://schemas.microsoft.com/office/drawing/2014/main" id="{1DDE6256-F954-4A0F-ACA4-94B944AFBAF1}"/>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2C6B4A32-BBFD-45E6-B0F3-59219CBD236D}"/>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grpSp>
        <p:sp>
          <p:nvSpPr>
            <p:cNvPr id="50" name="Text Box 10">
              <a:extLst>
                <a:ext uri="{FF2B5EF4-FFF2-40B4-BE49-F238E27FC236}">
                  <a16:creationId xmlns:a16="http://schemas.microsoft.com/office/drawing/2014/main" id="{2AA89AA0-4D4A-4980-AEBA-56F5283D2991}"/>
                </a:ext>
              </a:extLst>
            </p:cNvPr>
            <p:cNvSpPr txBox="1">
              <a:spLocks noChangeArrowheads="1"/>
            </p:cNvSpPr>
            <p:nvPr/>
          </p:nvSpPr>
          <p:spPr bwMode="auto">
            <a:xfrm>
              <a:off x="2530349" y="364313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7" name="Group 56">
            <a:extLst>
              <a:ext uri="{FF2B5EF4-FFF2-40B4-BE49-F238E27FC236}">
                <a16:creationId xmlns:a16="http://schemas.microsoft.com/office/drawing/2014/main" id="{E20F3A7A-3F7D-4903-95E7-E19B8B4EDF67}"/>
              </a:ext>
            </a:extLst>
          </p:cNvPr>
          <p:cNvGrpSpPr/>
          <p:nvPr/>
        </p:nvGrpSpPr>
        <p:grpSpPr>
          <a:xfrm>
            <a:off x="6633686" y="802433"/>
            <a:ext cx="1374481" cy="2927468"/>
            <a:chOff x="6633686" y="802433"/>
            <a:chExt cx="1374481" cy="2927468"/>
          </a:xfrm>
        </p:grpSpPr>
        <p:grpSp>
          <p:nvGrpSpPr>
            <p:cNvPr id="29" name="Group 28">
              <a:extLst>
                <a:ext uri="{FF2B5EF4-FFF2-40B4-BE49-F238E27FC236}">
                  <a16:creationId xmlns:a16="http://schemas.microsoft.com/office/drawing/2014/main" id="{EB81EEDC-1010-4D34-9F0F-B62D45196855}"/>
                </a:ext>
              </a:extLst>
            </p:cNvPr>
            <p:cNvGrpSpPr/>
            <p:nvPr/>
          </p:nvGrpSpPr>
          <p:grpSpPr>
            <a:xfrm>
              <a:off x="6633686" y="802433"/>
              <a:ext cx="1371600" cy="1371600"/>
              <a:chOff x="2729483" y="2633778"/>
              <a:chExt cx="1371600" cy="1371600"/>
            </a:xfrm>
          </p:grpSpPr>
          <p:sp>
            <p:nvSpPr>
              <p:cNvPr id="30" name="Oval 29">
                <a:extLst>
                  <a:ext uri="{FF2B5EF4-FFF2-40B4-BE49-F238E27FC236}">
                    <a16:creationId xmlns:a16="http://schemas.microsoft.com/office/drawing/2014/main" id="{2A35B088-EB67-489F-8D22-0DD127B6FC84}"/>
                  </a:ext>
                </a:extLst>
              </p:cNvPr>
              <p:cNvSpPr>
                <a:spLocks noChangeAspect="1"/>
              </p:cNvSpPr>
              <p:nvPr/>
            </p:nvSpPr>
            <p:spPr>
              <a:xfrm>
                <a:off x="2729483" y="2633778"/>
                <a:ext cx="1371600" cy="1371600"/>
              </a:xfrm>
              <a:prstGeom prst="ellipse">
                <a:avLst/>
              </a:prstGeom>
              <a:solidFill>
                <a:srgbClr val="3EB8CD"/>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84604C44-C6F7-4153-985A-2A1FB68EBB57}"/>
                  </a:ext>
                </a:extLst>
              </p:cNvPr>
              <p:cNvGrpSpPr/>
              <p:nvPr/>
            </p:nvGrpSpPr>
            <p:grpSpPr>
              <a:xfrm>
                <a:off x="3049523" y="2953632"/>
                <a:ext cx="731520" cy="731520"/>
                <a:chOff x="3049523" y="2953632"/>
                <a:chExt cx="731520" cy="731520"/>
              </a:xfrm>
            </p:grpSpPr>
            <p:sp>
              <p:nvSpPr>
                <p:cNvPr id="32" name="Oval 31">
                  <a:extLst>
                    <a:ext uri="{FF2B5EF4-FFF2-40B4-BE49-F238E27FC236}">
                      <a16:creationId xmlns:a16="http://schemas.microsoft.com/office/drawing/2014/main" id="{CA1361DE-A55C-4267-9B25-1392DD756C66}"/>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CF9C21CA-EE95-4138-A794-E37FCE759778}"/>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grpSp>
        <p:sp>
          <p:nvSpPr>
            <p:cNvPr id="51" name="Text Box 10">
              <a:extLst>
                <a:ext uri="{FF2B5EF4-FFF2-40B4-BE49-F238E27FC236}">
                  <a16:creationId xmlns:a16="http://schemas.microsoft.com/office/drawing/2014/main" id="{D1E0EAEE-C9AA-4421-95AB-3CB18D44FE50}"/>
                </a:ext>
              </a:extLst>
            </p:cNvPr>
            <p:cNvSpPr txBox="1">
              <a:spLocks noChangeArrowheads="1"/>
            </p:cNvSpPr>
            <p:nvPr/>
          </p:nvSpPr>
          <p:spPr bwMode="auto">
            <a:xfrm>
              <a:off x="6636567" y="1187148"/>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8" name="Group 57">
            <a:extLst>
              <a:ext uri="{FF2B5EF4-FFF2-40B4-BE49-F238E27FC236}">
                <a16:creationId xmlns:a16="http://schemas.microsoft.com/office/drawing/2014/main" id="{CE48EE37-F6B0-468D-BEA0-7740B148F91E}"/>
              </a:ext>
            </a:extLst>
          </p:cNvPr>
          <p:cNvGrpSpPr/>
          <p:nvPr/>
        </p:nvGrpSpPr>
        <p:grpSpPr>
          <a:xfrm>
            <a:off x="7109918" y="2322994"/>
            <a:ext cx="1390375" cy="2925762"/>
            <a:chOff x="7109918" y="2322994"/>
            <a:chExt cx="1390375" cy="2925762"/>
          </a:xfrm>
        </p:grpSpPr>
        <p:grpSp>
          <p:nvGrpSpPr>
            <p:cNvPr id="34" name="Group 33">
              <a:extLst>
                <a:ext uri="{FF2B5EF4-FFF2-40B4-BE49-F238E27FC236}">
                  <a16:creationId xmlns:a16="http://schemas.microsoft.com/office/drawing/2014/main" id="{11A42FEE-1881-4566-8477-5F1AF7983BCA}"/>
                </a:ext>
              </a:extLst>
            </p:cNvPr>
            <p:cNvGrpSpPr/>
            <p:nvPr/>
          </p:nvGrpSpPr>
          <p:grpSpPr>
            <a:xfrm>
              <a:off x="7109918" y="2322994"/>
              <a:ext cx="1371600" cy="1371600"/>
              <a:chOff x="2729483" y="2633778"/>
              <a:chExt cx="1371600" cy="1371600"/>
            </a:xfrm>
          </p:grpSpPr>
          <p:sp>
            <p:nvSpPr>
              <p:cNvPr id="35" name="Oval 34">
                <a:extLst>
                  <a:ext uri="{FF2B5EF4-FFF2-40B4-BE49-F238E27FC236}">
                    <a16:creationId xmlns:a16="http://schemas.microsoft.com/office/drawing/2014/main" id="{5B763C52-7D89-4160-A660-B439E173B928}"/>
                  </a:ext>
                </a:extLst>
              </p:cNvPr>
              <p:cNvSpPr>
                <a:spLocks noChangeAspect="1"/>
              </p:cNvSpPr>
              <p:nvPr/>
            </p:nvSpPr>
            <p:spPr>
              <a:xfrm>
                <a:off x="2729483" y="2633778"/>
                <a:ext cx="1371600" cy="1371600"/>
              </a:xfrm>
              <a:prstGeom prst="ellipse">
                <a:avLst/>
              </a:prstGeom>
              <a:solidFill>
                <a:srgbClr val="FFA803"/>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D5634BA-D30A-46A1-ADD8-CAE322E84738}"/>
                  </a:ext>
                </a:extLst>
              </p:cNvPr>
              <p:cNvGrpSpPr/>
              <p:nvPr/>
            </p:nvGrpSpPr>
            <p:grpSpPr>
              <a:xfrm>
                <a:off x="3049523" y="2953632"/>
                <a:ext cx="731520" cy="731520"/>
                <a:chOff x="3049523" y="2953632"/>
                <a:chExt cx="731520" cy="731520"/>
              </a:xfrm>
            </p:grpSpPr>
            <p:sp>
              <p:nvSpPr>
                <p:cNvPr id="37" name="Oval 36">
                  <a:extLst>
                    <a:ext uri="{FF2B5EF4-FFF2-40B4-BE49-F238E27FC236}">
                      <a16:creationId xmlns:a16="http://schemas.microsoft.com/office/drawing/2014/main" id="{7D3DD668-BA8B-4610-8947-E68D82D99BFB}"/>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6FE05BAC-A07E-438D-B0FC-8CB22D43AEA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grpSp>
        <p:sp>
          <p:nvSpPr>
            <p:cNvPr id="52" name="Text Box 10">
              <a:extLst>
                <a:ext uri="{FF2B5EF4-FFF2-40B4-BE49-F238E27FC236}">
                  <a16:creationId xmlns:a16="http://schemas.microsoft.com/office/drawing/2014/main" id="{98D2F56C-96F7-4E8F-9A13-0602D9B944B9}"/>
                </a:ext>
              </a:extLst>
            </p:cNvPr>
            <p:cNvSpPr txBox="1">
              <a:spLocks noChangeArrowheads="1"/>
            </p:cNvSpPr>
            <p:nvPr/>
          </p:nvSpPr>
          <p:spPr bwMode="auto">
            <a:xfrm>
              <a:off x="7128693" y="270600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60" name="Group 59">
            <a:extLst>
              <a:ext uri="{FF2B5EF4-FFF2-40B4-BE49-F238E27FC236}">
                <a16:creationId xmlns:a16="http://schemas.microsoft.com/office/drawing/2014/main" id="{069AC201-D975-46A3-8477-11370F7B1688}"/>
              </a:ext>
            </a:extLst>
          </p:cNvPr>
          <p:cNvGrpSpPr/>
          <p:nvPr/>
        </p:nvGrpSpPr>
        <p:grpSpPr>
          <a:xfrm>
            <a:off x="6987917" y="3870678"/>
            <a:ext cx="1381202" cy="2936168"/>
            <a:chOff x="6987917" y="3870678"/>
            <a:chExt cx="1381202" cy="2936168"/>
          </a:xfrm>
        </p:grpSpPr>
        <p:grpSp>
          <p:nvGrpSpPr>
            <p:cNvPr id="39" name="Group 38">
              <a:extLst>
                <a:ext uri="{FF2B5EF4-FFF2-40B4-BE49-F238E27FC236}">
                  <a16:creationId xmlns:a16="http://schemas.microsoft.com/office/drawing/2014/main" id="{C0E2983D-2569-4CBD-BA9D-DC462FFA66C4}"/>
                </a:ext>
              </a:extLst>
            </p:cNvPr>
            <p:cNvGrpSpPr/>
            <p:nvPr/>
          </p:nvGrpSpPr>
          <p:grpSpPr>
            <a:xfrm>
              <a:off x="6987917" y="3870678"/>
              <a:ext cx="1371600" cy="1371600"/>
              <a:chOff x="2729483" y="2633778"/>
              <a:chExt cx="1371600" cy="1371600"/>
            </a:xfrm>
          </p:grpSpPr>
          <p:sp>
            <p:nvSpPr>
              <p:cNvPr id="40" name="Oval 39">
                <a:extLst>
                  <a:ext uri="{FF2B5EF4-FFF2-40B4-BE49-F238E27FC236}">
                    <a16:creationId xmlns:a16="http://schemas.microsoft.com/office/drawing/2014/main" id="{A620681B-BD9A-47E8-A2AB-77931A20D4D3}"/>
                  </a:ext>
                </a:extLst>
              </p:cNvPr>
              <p:cNvSpPr>
                <a:spLocks noChangeAspect="1"/>
              </p:cNvSpPr>
              <p:nvPr/>
            </p:nvSpPr>
            <p:spPr>
              <a:xfrm>
                <a:off x="2729483" y="2633778"/>
                <a:ext cx="1371600" cy="1371600"/>
              </a:xfrm>
              <a:prstGeom prst="ellipse">
                <a:avLst/>
              </a:prstGeom>
              <a:solidFill>
                <a:srgbClr val="01AA8D"/>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E95B416E-6272-49F7-9CEB-7EB5CA143EF2}"/>
                  </a:ext>
                </a:extLst>
              </p:cNvPr>
              <p:cNvGrpSpPr/>
              <p:nvPr/>
            </p:nvGrpSpPr>
            <p:grpSpPr>
              <a:xfrm>
                <a:off x="3049523" y="2953632"/>
                <a:ext cx="731520" cy="731520"/>
                <a:chOff x="3049523" y="2953632"/>
                <a:chExt cx="731520" cy="731520"/>
              </a:xfrm>
            </p:grpSpPr>
            <p:sp>
              <p:nvSpPr>
                <p:cNvPr id="42" name="Oval 41">
                  <a:extLst>
                    <a:ext uri="{FF2B5EF4-FFF2-40B4-BE49-F238E27FC236}">
                      <a16:creationId xmlns:a16="http://schemas.microsoft.com/office/drawing/2014/main" id="{11073DC6-8B1B-47C5-831A-F59336D7938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F45BAA73-3B15-436B-87DF-FE9ECA519F1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05</a:t>
                  </a:r>
                </a:p>
              </p:txBody>
            </p:sp>
          </p:grpSp>
        </p:grpSp>
        <p:sp>
          <p:nvSpPr>
            <p:cNvPr id="53" name="Text Box 10">
              <a:extLst>
                <a:ext uri="{FF2B5EF4-FFF2-40B4-BE49-F238E27FC236}">
                  <a16:creationId xmlns:a16="http://schemas.microsoft.com/office/drawing/2014/main" id="{31224EF5-9C90-48B8-BBA0-030A4FDD1C97}"/>
                </a:ext>
              </a:extLst>
            </p:cNvPr>
            <p:cNvSpPr txBox="1">
              <a:spLocks noChangeArrowheads="1"/>
            </p:cNvSpPr>
            <p:nvPr/>
          </p:nvSpPr>
          <p:spPr bwMode="auto">
            <a:xfrm>
              <a:off x="6997519" y="426409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spTree>
    <p:extLst>
      <p:ext uri="{BB962C8B-B14F-4D97-AF65-F5344CB8AC3E}">
        <p14:creationId xmlns:p14="http://schemas.microsoft.com/office/powerpoint/2010/main" val="2502164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500" fill="hold"/>
                                        <p:tgtEl>
                                          <p:spTgt spid="55"/>
                                        </p:tgtEl>
                                        <p:attrNameLst>
                                          <p:attrName>ppt_w</p:attrName>
                                        </p:attrNameLst>
                                      </p:cBhvr>
                                      <p:tavLst>
                                        <p:tav tm="0">
                                          <p:val>
                                            <p:fltVal val="0"/>
                                          </p:val>
                                        </p:tav>
                                        <p:tav tm="100000">
                                          <p:val>
                                            <p:strVal val="#ppt_w"/>
                                          </p:val>
                                        </p:tav>
                                      </p:tavLst>
                                    </p:anim>
                                    <p:anim calcmode="lin" valueType="num">
                                      <p:cBhvr>
                                        <p:cTn id="18" dur="500" fill="hold"/>
                                        <p:tgtEl>
                                          <p:spTgt spid="55"/>
                                        </p:tgtEl>
                                        <p:attrNameLst>
                                          <p:attrName>ppt_h</p:attrName>
                                        </p:attrNameLst>
                                      </p:cBhvr>
                                      <p:tavLst>
                                        <p:tav tm="0">
                                          <p:val>
                                            <p:fltVal val="0"/>
                                          </p:val>
                                        </p:tav>
                                        <p:tav tm="100000">
                                          <p:val>
                                            <p:strVal val="#ppt_h"/>
                                          </p:val>
                                        </p:tav>
                                      </p:tavLst>
                                    </p:anim>
                                    <p:animEffect transition="in" filter="fade">
                                      <p:cBhvr>
                                        <p:cTn id="19" dur="500"/>
                                        <p:tgtEl>
                                          <p:spTgt spid="55"/>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1000"/>
                                        <p:tgtEl>
                                          <p:spTgt spid="44"/>
                                        </p:tgtEl>
                                      </p:cBhvr>
                                    </p:animEffect>
                                    <p:anim calcmode="lin" valueType="num">
                                      <p:cBhvr>
                                        <p:cTn id="24" dur="1000" fill="hold"/>
                                        <p:tgtEl>
                                          <p:spTgt spid="44"/>
                                        </p:tgtEl>
                                        <p:attrNameLst>
                                          <p:attrName>ppt_x</p:attrName>
                                        </p:attrNameLst>
                                      </p:cBhvr>
                                      <p:tavLst>
                                        <p:tav tm="0">
                                          <p:val>
                                            <p:strVal val="#ppt_x"/>
                                          </p:val>
                                        </p:tav>
                                        <p:tav tm="100000">
                                          <p:val>
                                            <p:strVal val="#ppt_x"/>
                                          </p:val>
                                        </p:tav>
                                      </p:tavLst>
                                    </p:anim>
                                    <p:anim calcmode="lin" valueType="num">
                                      <p:cBhvr>
                                        <p:cTn id="25" dur="1000" fill="hold"/>
                                        <p:tgtEl>
                                          <p:spTgt spid="44"/>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6"/>
                                        </p:tgtEl>
                                        <p:attrNameLst>
                                          <p:attrName>style.visibility</p:attrName>
                                        </p:attrNameLst>
                                      </p:cBhvr>
                                      <p:to>
                                        <p:strVal val="visible"/>
                                      </p:to>
                                    </p:set>
                                    <p:anim calcmode="lin" valueType="num">
                                      <p:cBhvr>
                                        <p:cTn id="29" dur="500" fill="hold"/>
                                        <p:tgtEl>
                                          <p:spTgt spid="56"/>
                                        </p:tgtEl>
                                        <p:attrNameLst>
                                          <p:attrName>ppt_w</p:attrName>
                                        </p:attrNameLst>
                                      </p:cBhvr>
                                      <p:tavLst>
                                        <p:tav tm="0">
                                          <p:val>
                                            <p:fltVal val="0"/>
                                          </p:val>
                                        </p:tav>
                                        <p:tav tm="100000">
                                          <p:val>
                                            <p:strVal val="#ppt_w"/>
                                          </p:val>
                                        </p:tav>
                                      </p:tavLst>
                                    </p:anim>
                                    <p:anim calcmode="lin" valueType="num">
                                      <p:cBhvr>
                                        <p:cTn id="30" dur="500" fill="hold"/>
                                        <p:tgtEl>
                                          <p:spTgt spid="56"/>
                                        </p:tgtEl>
                                        <p:attrNameLst>
                                          <p:attrName>ppt_h</p:attrName>
                                        </p:attrNameLst>
                                      </p:cBhvr>
                                      <p:tavLst>
                                        <p:tav tm="0">
                                          <p:val>
                                            <p:fltVal val="0"/>
                                          </p:val>
                                        </p:tav>
                                        <p:tav tm="100000">
                                          <p:val>
                                            <p:strVal val="#ppt_h"/>
                                          </p:val>
                                        </p:tav>
                                      </p:tavLst>
                                    </p:anim>
                                    <p:animEffect transition="in" filter="fade">
                                      <p:cBhvr>
                                        <p:cTn id="31" dur="500"/>
                                        <p:tgtEl>
                                          <p:spTgt spid="56"/>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1000"/>
                                        <p:tgtEl>
                                          <p:spTgt spid="45"/>
                                        </p:tgtEl>
                                      </p:cBhvr>
                                    </p:animEffect>
                                    <p:anim calcmode="lin" valueType="num">
                                      <p:cBhvr>
                                        <p:cTn id="36" dur="1000" fill="hold"/>
                                        <p:tgtEl>
                                          <p:spTgt spid="45"/>
                                        </p:tgtEl>
                                        <p:attrNameLst>
                                          <p:attrName>ppt_x</p:attrName>
                                        </p:attrNameLst>
                                      </p:cBhvr>
                                      <p:tavLst>
                                        <p:tav tm="0">
                                          <p:val>
                                            <p:strVal val="#ppt_x"/>
                                          </p:val>
                                        </p:tav>
                                        <p:tav tm="100000">
                                          <p:val>
                                            <p:strVal val="#ppt_x"/>
                                          </p:val>
                                        </p:tav>
                                      </p:tavLst>
                                    </p:anim>
                                    <p:anim calcmode="lin" valueType="num">
                                      <p:cBhvr>
                                        <p:cTn id="37" dur="1000" fill="hold"/>
                                        <p:tgtEl>
                                          <p:spTgt spid="4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53" presetClass="entr" presetSubtype="16" fill="hold" nodeType="afterEffect">
                                  <p:stCondLst>
                                    <p:cond delay="0"/>
                                  </p:stCondLst>
                                  <p:childTnLst>
                                    <p:set>
                                      <p:cBhvr>
                                        <p:cTn id="40" dur="1" fill="hold">
                                          <p:stCondLst>
                                            <p:cond delay="0"/>
                                          </p:stCondLst>
                                        </p:cTn>
                                        <p:tgtEl>
                                          <p:spTgt spid="57"/>
                                        </p:tgtEl>
                                        <p:attrNameLst>
                                          <p:attrName>style.visibility</p:attrName>
                                        </p:attrNameLst>
                                      </p:cBhvr>
                                      <p:to>
                                        <p:strVal val="visible"/>
                                      </p:to>
                                    </p:set>
                                    <p:anim calcmode="lin" valueType="num">
                                      <p:cBhvr>
                                        <p:cTn id="41" dur="500" fill="hold"/>
                                        <p:tgtEl>
                                          <p:spTgt spid="57"/>
                                        </p:tgtEl>
                                        <p:attrNameLst>
                                          <p:attrName>ppt_w</p:attrName>
                                        </p:attrNameLst>
                                      </p:cBhvr>
                                      <p:tavLst>
                                        <p:tav tm="0">
                                          <p:val>
                                            <p:fltVal val="0"/>
                                          </p:val>
                                        </p:tav>
                                        <p:tav tm="100000">
                                          <p:val>
                                            <p:strVal val="#ppt_w"/>
                                          </p:val>
                                        </p:tav>
                                      </p:tavLst>
                                    </p:anim>
                                    <p:anim calcmode="lin" valueType="num">
                                      <p:cBhvr>
                                        <p:cTn id="42" dur="500" fill="hold"/>
                                        <p:tgtEl>
                                          <p:spTgt spid="57"/>
                                        </p:tgtEl>
                                        <p:attrNameLst>
                                          <p:attrName>ppt_h</p:attrName>
                                        </p:attrNameLst>
                                      </p:cBhvr>
                                      <p:tavLst>
                                        <p:tav tm="0">
                                          <p:val>
                                            <p:fltVal val="0"/>
                                          </p:val>
                                        </p:tav>
                                        <p:tav tm="100000">
                                          <p:val>
                                            <p:strVal val="#ppt_h"/>
                                          </p:val>
                                        </p:tav>
                                      </p:tavLst>
                                    </p:anim>
                                    <p:animEffect transition="in" filter="fade">
                                      <p:cBhvr>
                                        <p:cTn id="43" dur="500"/>
                                        <p:tgtEl>
                                          <p:spTgt spid="57"/>
                                        </p:tgtEl>
                                      </p:cBhvr>
                                    </p:animEffect>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53" presetClass="entr" presetSubtype="16" fill="hold" nodeType="afterEffect">
                                  <p:stCondLst>
                                    <p:cond delay="0"/>
                                  </p:stCondLst>
                                  <p:childTnLst>
                                    <p:set>
                                      <p:cBhvr>
                                        <p:cTn id="52" dur="1" fill="hold">
                                          <p:stCondLst>
                                            <p:cond delay="0"/>
                                          </p:stCondLst>
                                        </p:cTn>
                                        <p:tgtEl>
                                          <p:spTgt spid="58"/>
                                        </p:tgtEl>
                                        <p:attrNameLst>
                                          <p:attrName>style.visibility</p:attrName>
                                        </p:attrNameLst>
                                      </p:cBhvr>
                                      <p:to>
                                        <p:strVal val="visible"/>
                                      </p:to>
                                    </p:set>
                                    <p:anim calcmode="lin" valueType="num">
                                      <p:cBhvr>
                                        <p:cTn id="53" dur="500" fill="hold"/>
                                        <p:tgtEl>
                                          <p:spTgt spid="58"/>
                                        </p:tgtEl>
                                        <p:attrNameLst>
                                          <p:attrName>ppt_w</p:attrName>
                                        </p:attrNameLst>
                                      </p:cBhvr>
                                      <p:tavLst>
                                        <p:tav tm="0">
                                          <p:val>
                                            <p:fltVal val="0"/>
                                          </p:val>
                                        </p:tav>
                                        <p:tav tm="100000">
                                          <p:val>
                                            <p:strVal val="#ppt_w"/>
                                          </p:val>
                                        </p:tav>
                                      </p:tavLst>
                                    </p:anim>
                                    <p:anim calcmode="lin" valueType="num">
                                      <p:cBhvr>
                                        <p:cTn id="54" dur="500" fill="hold"/>
                                        <p:tgtEl>
                                          <p:spTgt spid="58"/>
                                        </p:tgtEl>
                                        <p:attrNameLst>
                                          <p:attrName>ppt_h</p:attrName>
                                        </p:attrNameLst>
                                      </p:cBhvr>
                                      <p:tavLst>
                                        <p:tav tm="0">
                                          <p:val>
                                            <p:fltVal val="0"/>
                                          </p:val>
                                        </p:tav>
                                        <p:tav tm="100000">
                                          <p:val>
                                            <p:strVal val="#ppt_h"/>
                                          </p:val>
                                        </p:tav>
                                      </p:tavLst>
                                    </p:anim>
                                    <p:animEffect transition="in" filter="fade">
                                      <p:cBhvr>
                                        <p:cTn id="55" dur="500"/>
                                        <p:tgtEl>
                                          <p:spTgt spid="58"/>
                                        </p:tgtEl>
                                      </p:cBhvr>
                                    </p:animEffect>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1000"/>
                                        <p:tgtEl>
                                          <p:spTgt spid="47"/>
                                        </p:tgtEl>
                                      </p:cBhvr>
                                    </p:animEffect>
                                    <p:anim calcmode="lin" valueType="num">
                                      <p:cBhvr>
                                        <p:cTn id="60" dur="1000" fill="hold"/>
                                        <p:tgtEl>
                                          <p:spTgt spid="47"/>
                                        </p:tgtEl>
                                        <p:attrNameLst>
                                          <p:attrName>ppt_x</p:attrName>
                                        </p:attrNameLst>
                                      </p:cBhvr>
                                      <p:tavLst>
                                        <p:tav tm="0">
                                          <p:val>
                                            <p:strVal val="#ppt_x"/>
                                          </p:val>
                                        </p:tav>
                                        <p:tav tm="100000">
                                          <p:val>
                                            <p:strVal val="#ppt_x"/>
                                          </p:val>
                                        </p:tav>
                                      </p:tavLst>
                                    </p:anim>
                                    <p:anim calcmode="lin" valueType="num">
                                      <p:cBhvr>
                                        <p:cTn id="61" dur="1000" fill="hold"/>
                                        <p:tgtEl>
                                          <p:spTgt spid="47"/>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53" presetClass="entr" presetSubtype="16"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p:cTn id="65" dur="500" fill="hold"/>
                                        <p:tgtEl>
                                          <p:spTgt spid="60"/>
                                        </p:tgtEl>
                                        <p:attrNameLst>
                                          <p:attrName>ppt_w</p:attrName>
                                        </p:attrNameLst>
                                      </p:cBhvr>
                                      <p:tavLst>
                                        <p:tav tm="0">
                                          <p:val>
                                            <p:fltVal val="0"/>
                                          </p:val>
                                        </p:tav>
                                        <p:tav tm="100000">
                                          <p:val>
                                            <p:strVal val="#ppt_w"/>
                                          </p:val>
                                        </p:tav>
                                      </p:tavLst>
                                    </p:anim>
                                    <p:anim calcmode="lin" valueType="num">
                                      <p:cBhvr>
                                        <p:cTn id="66" dur="500" fill="hold"/>
                                        <p:tgtEl>
                                          <p:spTgt spid="60"/>
                                        </p:tgtEl>
                                        <p:attrNameLst>
                                          <p:attrName>ppt_h</p:attrName>
                                        </p:attrNameLst>
                                      </p:cBhvr>
                                      <p:tavLst>
                                        <p:tav tm="0">
                                          <p:val>
                                            <p:fltVal val="0"/>
                                          </p:val>
                                        </p:tav>
                                        <p:tav tm="100000">
                                          <p:val>
                                            <p:strVal val="#ppt_h"/>
                                          </p:val>
                                        </p:tav>
                                      </p:tavLst>
                                    </p:anim>
                                    <p:animEffect transition="in" filter="fade">
                                      <p:cBhvr>
                                        <p:cTn id="67" dur="500"/>
                                        <p:tgtEl>
                                          <p:spTgt spid="60"/>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fade">
                                      <p:cBhvr>
                                        <p:cTn id="71" dur="1000"/>
                                        <p:tgtEl>
                                          <p:spTgt spid="48"/>
                                        </p:tgtEl>
                                      </p:cBhvr>
                                    </p:animEffect>
                                    <p:anim calcmode="lin" valueType="num">
                                      <p:cBhvr>
                                        <p:cTn id="72" dur="1000" fill="hold"/>
                                        <p:tgtEl>
                                          <p:spTgt spid="48"/>
                                        </p:tgtEl>
                                        <p:attrNameLst>
                                          <p:attrName>ppt_x</p:attrName>
                                        </p:attrNameLst>
                                      </p:cBhvr>
                                      <p:tavLst>
                                        <p:tav tm="0">
                                          <p:val>
                                            <p:strVal val="#ppt_x"/>
                                          </p:val>
                                        </p:tav>
                                        <p:tav tm="100000">
                                          <p:val>
                                            <p:strVal val="#ppt_x"/>
                                          </p:val>
                                        </p:tav>
                                      </p:tavLst>
                                    </p:anim>
                                    <p:anim calcmode="lin" valueType="num">
                                      <p:cBhvr>
                                        <p:cTn id="73"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4" grpId="0"/>
      <p:bldP spid="45" grpId="0"/>
      <p:bldP spid="46" grpId="0"/>
      <p:bldP spid="47" grpId="0"/>
      <p:bldP spid="4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1000" b="-41000"/>
          </a:stretch>
        </a:blipFill>
        <a:effectLst/>
      </p:bgPr>
    </p:bg>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7CF3ACD3-EB93-4397-8132-1AC608CBC610}"/>
              </a:ext>
            </a:extLst>
          </p:cNvPr>
          <p:cNvSpPr>
            <a:spLocks noChangeAspect="1"/>
          </p:cNvSpPr>
          <p:nvPr/>
        </p:nvSpPr>
        <p:spPr>
          <a:xfrm>
            <a:off x="7543800" y="3581400"/>
            <a:ext cx="2377440" cy="237744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36D7BF4-0EFD-4D95-AB22-25667F5BD563}"/>
              </a:ext>
            </a:extLst>
          </p:cNvPr>
          <p:cNvSpPr>
            <a:spLocks noChangeAspect="1"/>
          </p:cNvSpPr>
          <p:nvPr/>
        </p:nvSpPr>
        <p:spPr>
          <a:xfrm>
            <a:off x="6492240" y="2347774"/>
            <a:ext cx="4480560" cy="2240280"/>
          </a:xfrm>
          <a:custGeom>
            <a:avLst/>
            <a:gdLst>
              <a:gd name="connsiteX0" fmla="*/ 2194560 w 4389120"/>
              <a:gd name="connsiteY0" fmla="*/ 0 h 2194560"/>
              <a:gd name="connsiteX1" fmla="*/ 4389120 w 4389120"/>
              <a:gd name="connsiteY1" fmla="*/ 2194560 h 2194560"/>
              <a:gd name="connsiteX2" fmla="*/ 4297272 w 4389120"/>
              <a:gd name="connsiteY2" fmla="*/ 2194560 h 2194560"/>
              <a:gd name="connsiteX3" fmla="*/ 4286822 w 4389120"/>
              <a:gd name="connsiteY3" fmla="*/ 1987602 h 2194560"/>
              <a:gd name="connsiteX4" fmla="*/ 2194560 w 4389120"/>
              <a:gd name="connsiteY4" fmla="*/ 99513 h 2194560"/>
              <a:gd name="connsiteX5" fmla="*/ 102298 w 4389120"/>
              <a:gd name="connsiteY5" fmla="*/ 1987602 h 2194560"/>
              <a:gd name="connsiteX6" fmla="*/ 91848 w 4389120"/>
              <a:gd name="connsiteY6" fmla="*/ 2194560 h 2194560"/>
              <a:gd name="connsiteX7" fmla="*/ 0 w 4389120"/>
              <a:gd name="connsiteY7" fmla="*/ 2194560 h 2194560"/>
              <a:gd name="connsiteX8" fmla="*/ 2194560 w 4389120"/>
              <a:gd name="connsiteY8" fmla="*/ 0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0" h="2194560">
                <a:moveTo>
                  <a:pt x="2194560" y="0"/>
                </a:moveTo>
                <a:cubicBezTo>
                  <a:pt x="3406582" y="0"/>
                  <a:pt x="4389120" y="982538"/>
                  <a:pt x="4389120" y="2194560"/>
                </a:cubicBezTo>
                <a:lnTo>
                  <a:pt x="4297272" y="2194560"/>
                </a:lnTo>
                <a:lnTo>
                  <a:pt x="4286822" y="1987602"/>
                </a:lnTo>
                <a:cubicBezTo>
                  <a:pt x="4179121" y="927090"/>
                  <a:pt x="3283486" y="99513"/>
                  <a:pt x="2194560" y="99513"/>
                </a:cubicBezTo>
                <a:cubicBezTo>
                  <a:pt x="1105634" y="99513"/>
                  <a:pt x="209999" y="927090"/>
                  <a:pt x="102298" y="1987602"/>
                </a:cubicBezTo>
                <a:lnTo>
                  <a:pt x="91848" y="2194560"/>
                </a:lnTo>
                <a:lnTo>
                  <a:pt x="0" y="2194560"/>
                </a:lnTo>
                <a:cubicBezTo>
                  <a:pt x="0" y="982538"/>
                  <a:pt x="982538" y="0"/>
                  <a:pt x="2194560" y="0"/>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42C7E18F-C78A-4FEB-9722-2F2C143F968E}"/>
              </a:ext>
            </a:extLst>
          </p:cNvPr>
          <p:cNvSpPr>
            <a:spLocks noChangeAspect="1"/>
          </p:cNvSpPr>
          <p:nvPr/>
        </p:nvSpPr>
        <p:spPr>
          <a:xfrm>
            <a:off x="6116121" y="4114800"/>
            <a:ext cx="914400" cy="914400"/>
          </a:xfrm>
          <a:prstGeom prst="ellipse">
            <a:avLst/>
          </a:prstGeom>
          <a:solidFill>
            <a:srgbClr val="FF2B2A"/>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FC2343C6-2626-4D9E-A2F7-37857BFD7235}"/>
              </a:ext>
            </a:extLst>
          </p:cNvPr>
          <p:cNvSpPr>
            <a:spLocks noChangeAspect="1"/>
          </p:cNvSpPr>
          <p:nvPr/>
        </p:nvSpPr>
        <p:spPr>
          <a:xfrm>
            <a:off x="10434519" y="4131991"/>
            <a:ext cx="914400" cy="914400"/>
          </a:xfrm>
          <a:prstGeom prst="ellipse">
            <a:avLst/>
          </a:prstGeom>
          <a:solidFill>
            <a:srgbClr val="01AA8D"/>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6077BD2-DDC6-48CA-905B-B690F3C27E66}"/>
              </a:ext>
            </a:extLst>
          </p:cNvPr>
          <p:cNvSpPr>
            <a:spLocks noChangeAspect="1"/>
          </p:cNvSpPr>
          <p:nvPr/>
        </p:nvSpPr>
        <p:spPr>
          <a:xfrm>
            <a:off x="6657355" y="2704514"/>
            <a:ext cx="914400" cy="914400"/>
          </a:xfrm>
          <a:prstGeom prst="ellipse">
            <a:avLst/>
          </a:prstGeom>
          <a:solidFill>
            <a:srgbClr val="85C401"/>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03BC9D86-26A1-44F8-BC86-86E17FD00C63}"/>
              </a:ext>
            </a:extLst>
          </p:cNvPr>
          <p:cNvSpPr>
            <a:spLocks noChangeAspect="1"/>
          </p:cNvSpPr>
          <p:nvPr/>
        </p:nvSpPr>
        <p:spPr>
          <a:xfrm>
            <a:off x="8275320" y="2002185"/>
            <a:ext cx="914400" cy="914400"/>
          </a:xfrm>
          <a:prstGeom prst="ellipse">
            <a:avLst/>
          </a:prstGeom>
          <a:solidFill>
            <a:srgbClr val="3EB8CD"/>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54F5EE53-3770-4743-92B6-66874D855119}"/>
              </a:ext>
            </a:extLst>
          </p:cNvPr>
          <p:cNvSpPr>
            <a:spLocks noChangeAspect="1"/>
          </p:cNvSpPr>
          <p:nvPr/>
        </p:nvSpPr>
        <p:spPr>
          <a:xfrm>
            <a:off x="9959340" y="2704514"/>
            <a:ext cx="914400" cy="914400"/>
          </a:xfrm>
          <a:prstGeom prst="ellipse">
            <a:avLst/>
          </a:prstGeom>
          <a:solidFill>
            <a:srgbClr val="FFA803"/>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22E56D55-F38B-4AD3-A839-26E395CF6226}"/>
              </a:ext>
            </a:extLst>
          </p:cNvPr>
          <p:cNvSpPr txBox="1"/>
          <p:nvPr/>
        </p:nvSpPr>
        <p:spPr>
          <a:xfrm>
            <a:off x="388910" y="1241986"/>
            <a:ext cx="4909538" cy="1692771"/>
          </a:xfrm>
          <a:prstGeom prst="rect">
            <a:avLst/>
          </a:prstGeom>
          <a:noFill/>
        </p:spPr>
        <p:txBody>
          <a:bodyPr wrap="square" rtlCol="0">
            <a:spAutoFit/>
          </a:bodyPr>
          <a:lstStyle/>
          <a:p>
            <a:r>
              <a:rPr lang="en-US" sz="1600" b="1" dirty="0">
                <a:solidFill>
                  <a:srgbClr val="56595E"/>
                </a:solidFill>
                <a:latin typeface="Candara" panose="020E0502030303020204" pitchFamily="34"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 name="Rectangle: Rounded Corners 2">
            <a:extLst>
              <a:ext uri="{FF2B5EF4-FFF2-40B4-BE49-F238E27FC236}">
                <a16:creationId xmlns:a16="http://schemas.microsoft.com/office/drawing/2014/main" id="{912500E3-524B-4AEE-BB30-DAD4F5D4F671}"/>
              </a:ext>
            </a:extLst>
          </p:cNvPr>
          <p:cNvSpPr/>
          <p:nvPr/>
        </p:nvSpPr>
        <p:spPr>
          <a:xfrm>
            <a:off x="433141" y="3214658"/>
            <a:ext cx="4607361" cy="1676400"/>
          </a:xfrm>
          <a:prstGeom prst="round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7812F8FE-3C5C-4E3F-9B28-AC485D0F692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9" name="Group 18">
            <a:extLst>
              <a:ext uri="{FF2B5EF4-FFF2-40B4-BE49-F238E27FC236}">
                <a16:creationId xmlns:a16="http://schemas.microsoft.com/office/drawing/2014/main" id="{A0BDAC88-4BF0-49A6-A4FB-0AF008C7114E}"/>
              </a:ext>
            </a:extLst>
          </p:cNvPr>
          <p:cNvGrpSpPr>
            <a:grpSpLocks noChangeAspect="1"/>
          </p:cNvGrpSpPr>
          <p:nvPr/>
        </p:nvGrpSpPr>
        <p:grpSpPr>
          <a:xfrm>
            <a:off x="8297167" y="4522163"/>
            <a:ext cx="896113" cy="822960"/>
            <a:chOff x="2828925" y="2020888"/>
            <a:chExt cx="311151" cy="285750"/>
          </a:xfrm>
          <a:solidFill>
            <a:schemeClr val="bg1"/>
          </a:solidFill>
          <a:effectLst>
            <a:outerShdw blurRad="63500" sx="102000" sy="102000" algn="ctr" rotWithShape="0">
              <a:prstClr val="black">
                <a:alpha val="40000"/>
              </a:prstClr>
            </a:outerShdw>
          </a:effectLst>
        </p:grpSpPr>
        <p:sp>
          <p:nvSpPr>
            <p:cNvPr id="20" name="Freeform 5">
              <a:extLst>
                <a:ext uri="{FF2B5EF4-FFF2-40B4-BE49-F238E27FC236}">
                  <a16:creationId xmlns:a16="http://schemas.microsoft.com/office/drawing/2014/main" id="{DEF5AA43-CEE2-42DF-9D17-BFDAA0E6F81D}"/>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6">
              <a:extLst>
                <a:ext uri="{FF2B5EF4-FFF2-40B4-BE49-F238E27FC236}">
                  <a16:creationId xmlns:a16="http://schemas.microsoft.com/office/drawing/2014/main" id="{8F4089D4-AA70-4358-9128-BA4FCB50F82D}"/>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7">
              <a:extLst>
                <a:ext uri="{FF2B5EF4-FFF2-40B4-BE49-F238E27FC236}">
                  <a16:creationId xmlns:a16="http://schemas.microsoft.com/office/drawing/2014/main" id="{8FBF5B8F-110C-42BF-BB50-3BDDCF1B0143}"/>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8">
              <a:extLst>
                <a:ext uri="{FF2B5EF4-FFF2-40B4-BE49-F238E27FC236}">
                  <a16:creationId xmlns:a16="http://schemas.microsoft.com/office/drawing/2014/main" id="{D81606BD-F4AF-4EBA-8441-539E88A5852F}"/>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4" name="Text Box 10">
            <a:extLst>
              <a:ext uri="{FF2B5EF4-FFF2-40B4-BE49-F238E27FC236}">
                <a16:creationId xmlns:a16="http://schemas.microsoft.com/office/drawing/2014/main" id="{761F720C-2C3A-4705-8C92-4320A1D99AD3}"/>
              </a:ext>
            </a:extLst>
          </p:cNvPr>
          <p:cNvSpPr txBox="1">
            <a:spLocks noChangeArrowheads="1"/>
          </p:cNvSpPr>
          <p:nvPr/>
        </p:nvSpPr>
        <p:spPr bwMode="auto">
          <a:xfrm>
            <a:off x="8031345" y="4205698"/>
            <a:ext cx="140234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000" b="1" dirty="0">
                <a:solidFill>
                  <a:schemeClr val="bg1"/>
                </a:solidFill>
                <a:latin typeface="Candara" panose="020E0502030303020204" pitchFamily="34" charset="0"/>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p:txBody>
      </p:sp>
      <p:sp>
        <p:nvSpPr>
          <p:cNvPr id="25" name="Text Box 10">
            <a:extLst>
              <a:ext uri="{FF2B5EF4-FFF2-40B4-BE49-F238E27FC236}">
                <a16:creationId xmlns:a16="http://schemas.microsoft.com/office/drawing/2014/main" id="{4EA87097-0126-42EE-B3E2-8CF12B5E3716}"/>
              </a:ext>
            </a:extLst>
          </p:cNvPr>
          <p:cNvSpPr txBox="1">
            <a:spLocks noChangeArrowheads="1"/>
          </p:cNvSpPr>
          <p:nvPr/>
        </p:nvSpPr>
        <p:spPr bwMode="auto">
          <a:xfrm>
            <a:off x="6174101" y="4308969"/>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6" name="Text Box 10">
            <a:extLst>
              <a:ext uri="{FF2B5EF4-FFF2-40B4-BE49-F238E27FC236}">
                <a16:creationId xmlns:a16="http://schemas.microsoft.com/office/drawing/2014/main" id="{F382DA1C-617A-4CA9-A102-1A8061DBA74F}"/>
              </a:ext>
            </a:extLst>
          </p:cNvPr>
          <p:cNvSpPr txBox="1">
            <a:spLocks noChangeArrowheads="1"/>
          </p:cNvSpPr>
          <p:nvPr/>
        </p:nvSpPr>
        <p:spPr bwMode="auto">
          <a:xfrm>
            <a:off x="6731307" y="2921677"/>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7" name="Text Box 10">
            <a:extLst>
              <a:ext uri="{FF2B5EF4-FFF2-40B4-BE49-F238E27FC236}">
                <a16:creationId xmlns:a16="http://schemas.microsoft.com/office/drawing/2014/main" id="{7F65142F-A742-4E94-9E14-FADF6425AA59}"/>
              </a:ext>
            </a:extLst>
          </p:cNvPr>
          <p:cNvSpPr txBox="1">
            <a:spLocks noChangeArrowheads="1"/>
          </p:cNvSpPr>
          <p:nvPr/>
        </p:nvSpPr>
        <p:spPr bwMode="auto">
          <a:xfrm>
            <a:off x="8331672" y="2186808"/>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8" name="Text Box 10">
            <a:extLst>
              <a:ext uri="{FF2B5EF4-FFF2-40B4-BE49-F238E27FC236}">
                <a16:creationId xmlns:a16="http://schemas.microsoft.com/office/drawing/2014/main" id="{6129293F-CDF2-422C-AE6D-BAB970BBA98C}"/>
              </a:ext>
            </a:extLst>
          </p:cNvPr>
          <p:cNvSpPr txBox="1">
            <a:spLocks noChangeArrowheads="1"/>
          </p:cNvSpPr>
          <p:nvPr/>
        </p:nvSpPr>
        <p:spPr bwMode="auto">
          <a:xfrm>
            <a:off x="10017909" y="2897688"/>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9" name="Text Box 10">
            <a:extLst>
              <a:ext uri="{FF2B5EF4-FFF2-40B4-BE49-F238E27FC236}">
                <a16:creationId xmlns:a16="http://schemas.microsoft.com/office/drawing/2014/main" id="{DE6BE675-EE39-45B6-B4A1-4D7BDDE3407D}"/>
              </a:ext>
            </a:extLst>
          </p:cNvPr>
          <p:cNvSpPr txBox="1">
            <a:spLocks noChangeArrowheads="1"/>
          </p:cNvSpPr>
          <p:nvPr/>
        </p:nvSpPr>
        <p:spPr bwMode="auto">
          <a:xfrm>
            <a:off x="10519914" y="4331472"/>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30" name="TextBox 29">
            <a:extLst>
              <a:ext uri="{FF2B5EF4-FFF2-40B4-BE49-F238E27FC236}">
                <a16:creationId xmlns:a16="http://schemas.microsoft.com/office/drawing/2014/main" id="{2482A692-EED4-4A44-B81B-92C2FE410FAE}"/>
              </a:ext>
            </a:extLst>
          </p:cNvPr>
          <p:cNvSpPr txBox="1"/>
          <p:nvPr/>
        </p:nvSpPr>
        <p:spPr>
          <a:xfrm>
            <a:off x="350808" y="4748623"/>
            <a:ext cx="4909538" cy="1831271"/>
          </a:xfrm>
          <a:prstGeom prst="rect">
            <a:avLst/>
          </a:prstGeom>
          <a:noFill/>
        </p:spPr>
        <p:txBody>
          <a:bodyPr wrap="square" rtlCol="0">
            <a:spAutoFit/>
          </a:bodyPr>
          <a:lstStyle/>
          <a:p>
            <a:endParaRPr lang="en-US" sz="1300" dirty="0">
              <a:solidFill>
                <a:schemeClr val="bg1"/>
              </a:solidFill>
              <a:latin typeface="Candara" panose="020E0502030303020204" pitchFamily="34" charset="0"/>
            </a:endParaRP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01955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xEl>
                                              <p:pRg st="0" end="0"/>
                                            </p:txEl>
                                          </p:spTgt>
                                        </p:tgtEl>
                                        <p:attrNameLst>
                                          <p:attrName>style.visibility</p:attrName>
                                        </p:attrNameLst>
                                      </p:cBhvr>
                                      <p:to>
                                        <p:strVal val="visible"/>
                                      </p:to>
                                    </p:set>
                                    <p:animEffect transition="in" filter="fade">
                                      <p:cBhvr>
                                        <p:cTn id="11" dur="500"/>
                                        <p:tgtEl>
                                          <p:spTgt spid="17">
                                            <p:txEl>
                                              <p:pRg st="0" end="0"/>
                                            </p:txEl>
                                          </p:spTgt>
                                        </p:tgtEl>
                                      </p:cBhvr>
                                    </p:animEffect>
                                    <p:anim calcmode="lin" valueType="num">
                                      <p:cBhvr>
                                        <p:cTn id="12"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7">
                                            <p:txEl>
                                              <p:pRg st="2" end="2"/>
                                            </p:txEl>
                                          </p:spTgt>
                                        </p:tgtEl>
                                        <p:attrNameLst>
                                          <p:attrName>style.visibility</p:attrName>
                                        </p:attrNameLst>
                                      </p:cBhvr>
                                      <p:to>
                                        <p:strVal val="visible"/>
                                      </p:to>
                                    </p:set>
                                    <p:animEffect transition="in" filter="fade">
                                      <p:cBhvr>
                                        <p:cTn id="17" dur="500"/>
                                        <p:tgtEl>
                                          <p:spTgt spid="17">
                                            <p:txEl>
                                              <p:pRg st="2" end="2"/>
                                            </p:txEl>
                                          </p:spTgt>
                                        </p:tgtEl>
                                      </p:cBhvr>
                                    </p:animEffect>
                                    <p:anim calcmode="lin" valueType="num">
                                      <p:cBhvr>
                                        <p:cTn id="18"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7">
                                            <p:txEl>
                                              <p:pRg st="3" end="3"/>
                                            </p:txEl>
                                          </p:spTgt>
                                        </p:tgtEl>
                                        <p:attrNameLst>
                                          <p:attrName>style.visibility</p:attrName>
                                        </p:attrNameLst>
                                      </p:cBhvr>
                                      <p:to>
                                        <p:strVal val="visible"/>
                                      </p:to>
                                    </p:set>
                                    <p:animEffect transition="in" filter="fade">
                                      <p:cBhvr>
                                        <p:cTn id="23" dur="500"/>
                                        <p:tgtEl>
                                          <p:spTgt spid="17">
                                            <p:txEl>
                                              <p:pRg st="3" end="3"/>
                                            </p:txEl>
                                          </p:spTgt>
                                        </p:tgtEl>
                                      </p:cBhvr>
                                    </p:animEffect>
                                    <p:anim calcmode="lin" valueType="num">
                                      <p:cBhvr>
                                        <p:cTn id="24" dur="5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3"/>
                                        </p:tgtEl>
                                        <p:attrNameLst>
                                          <p:attrName>style.visibility</p:attrName>
                                        </p:attrNameLst>
                                      </p:cBhvr>
                                      <p:to>
                                        <p:strVal val="visible"/>
                                      </p:to>
                                    </p:set>
                                    <p:anim calcmode="lin" valueType="num">
                                      <p:cBhvr>
                                        <p:cTn id="29" dur="500" fill="hold"/>
                                        <p:tgtEl>
                                          <p:spTgt spid="3"/>
                                        </p:tgtEl>
                                        <p:attrNameLst>
                                          <p:attrName>ppt_w</p:attrName>
                                        </p:attrNameLst>
                                      </p:cBhvr>
                                      <p:tavLst>
                                        <p:tav tm="0">
                                          <p:val>
                                            <p:fltVal val="0"/>
                                          </p:val>
                                        </p:tav>
                                        <p:tav tm="100000">
                                          <p:val>
                                            <p:strVal val="#ppt_w"/>
                                          </p:val>
                                        </p:tav>
                                      </p:tavLst>
                                    </p:anim>
                                    <p:anim calcmode="lin" valueType="num">
                                      <p:cBhvr>
                                        <p:cTn id="30" dur="500" fill="hold"/>
                                        <p:tgtEl>
                                          <p:spTgt spid="3"/>
                                        </p:tgtEl>
                                        <p:attrNameLst>
                                          <p:attrName>ppt_h</p:attrName>
                                        </p:attrNameLst>
                                      </p:cBhvr>
                                      <p:tavLst>
                                        <p:tav tm="0">
                                          <p:val>
                                            <p:fltVal val="0"/>
                                          </p:val>
                                        </p:tav>
                                        <p:tav tm="100000">
                                          <p:val>
                                            <p:strVal val="#ppt_h"/>
                                          </p:val>
                                        </p:tav>
                                      </p:tavLst>
                                    </p:anim>
                                    <p:animEffect transition="in" filter="fade">
                                      <p:cBhvr>
                                        <p:cTn id="31" dur="500"/>
                                        <p:tgtEl>
                                          <p:spTgt spid="3"/>
                                        </p:tgtEl>
                                      </p:cBhvr>
                                    </p:animEffect>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0">
                                            <p:txEl>
                                              <p:pRg st="2" end="2"/>
                                            </p:txEl>
                                          </p:spTgt>
                                        </p:tgtEl>
                                        <p:attrNameLst>
                                          <p:attrName>style.visibility</p:attrName>
                                        </p:attrNameLst>
                                      </p:cBhvr>
                                      <p:to>
                                        <p:strVal val="visible"/>
                                      </p:to>
                                    </p:set>
                                    <p:animEffect transition="in" filter="fade">
                                      <p:cBhvr>
                                        <p:cTn id="35" dur="500"/>
                                        <p:tgtEl>
                                          <p:spTgt spid="30">
                                            <p:txEl>
                                              <p:pRg st="2" end="2"/>
                                            </p:txEl>
                                          </p:spTgt>
                                        </p:tgtEl>
                                      </p:cBhvr>
                                    </p:animEffect>
                                    <p:anim calcmode="lin" valueType="num">
                                      <p:cBhvr>
                                        <p:cTn id="36" dur="500" fill="hold"/>
                                        <p:tgtEl>
                                          <p:spTgt spid="30">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3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30">
                                            <p:txEl>
                                              <p:pRg st="4" end="4"/>
                                            </p:txEl>
                                          </p:spTgt>
                                        </p:tgtEl>
                                        <p:attrNameLst>
                                          <p:attrName>style.visibility</p:attrName>
                                        </p:attrNameLst>
                                      </p:cBhvr>
                                      <p:to>
                                        <p:strVal val="visible"/>
                                      </p:to>
                                    </p:set>
                                    <p:animEffect transition="in" filter="fade">
                                      <p:cBhvr>
                                        <p:cTn id="41" dur="500"/>
                                        <p:tgtEl>
                                          <p:spTgt spid="30">
                                            <p:txEl>
                                              <p:pRg st="4" end="4"/>
                                            </p:txEl>
                                          </p:spTgt>
                                        </p:tgtEl>
                                      </p:cBhvr>
                                    </p:animEffect>
                                    <p:anim calcmode="lin" valueType="num">
                                      <p:cBhvr>
                                        <p:cTn id="42" dur="500" fill="hold"/>
                                        <p:tgtEl>
                                          <p:spTgt spid="30">
                                            <p:txEl>
                                              <p:pRg st="4" end="4"/>
                                            </p:txEl>
                                          </p:spTgt>
                                        </p:tgtEl>
                                        <p:attrNameLst>
                                          <p:attrName>ppt_x</p:attrName>
                                        </p:attrNameLst>
                                      </p:cBhvr>
                                      <p:tavLst>
                                        <p:tav tm="0">
                                          <p:val>
                                            <p:strVal val="#ppt_x"/>
                                          </p:val>
                                        </p:tav>
                                        <p:tav tm="100000">
                                          <p:val>
                                            <p:strVal val="#ppt_x"/>
                                          </p:val>
                                        </p:tav>
                                      </p:tavLst>
                                    </p:anim>
                                    <p:anim calcmode="lin" valueType="num">
                                      <p:cBhvr>
                                        <p:cTn id="43" dur="500" fill="hold"/>
                                        <p:tgtEl>
                                          <p:spTgt spid="30">
                                            <p:txEl>
                                              <p:pRg st="4" end="4"/>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30">
                                            <p:txEl>
                                              <p:pRg st="6" end="6"/>
                                            </p:txEl>
                                          </p:spTgt>
                                        </p:tgtEl>
                                        <p:attrNameLst>
                                          <p:attrName>style.visibility</p:attrName>
                                        </p:attrNameLst>
                                      </p:cBhvr>
                                      <p:to>
                                        <p:strVal val="visible"/>
                                      </p:to>
                                    </p:set>
                                    <p:animEffect transition="in" filter="fade">
                                      <p:cBhvr>
                                        <p:cTn id="47" dur="500"/>
                                        <p:tgtEl>
                                          <p:spTgt spid="30">
                                            <p:txEl>
                                              <p:pRg st="6" end="6"/>
                                            </p:txEl>
                                          </p:spTgt>
                                        </p:tgtEl>
                                      </p:cBhvr>
                                    </p:animEffect>
                                    <p:anim calcmode="lin" valueType="num">
                                      <p:cBhvr>
                                        <p:cTn id="48" dur="500" fill="hold"/>
                                        <p:tgtEl>
                                          <p:spTgt spid="30">
                                            <p:txEl>
                                              <p:pRg st="6" end="6"/>
                                            </p:txEl>
                                          </p:spTgt>
                                        </p:tgtEl>
                                        <p:attrNameLst>
                                          <p:attrName>ppt_x</p:attrName>
                                        </p:attrNameLst>
                                      </p:cBhvr>
                                      <p:tavLst>
                                        <p:tav tm="0">
                                          <p:val>
                                            <p:strVal val="#ppt_x"/>
                                          </p:val>
                                        </p:tav>
                                        <p:tav tm="100000">
                                          <p:val>
                                            <p:strVal val="#ppt_x"/>
                                          </p:val>
                                        </p:tav>
                                      </p:tavLst>
                                    </p:anim>
                                    <p:anim calcmode="lin" valueType="num">
                                      <p:cBhvr>
                                        <p:cTn id="49" dur="500" fill="hold"/>
                                        <p:tgtEl>
                                          <p:spTgt spid="30">
                                            <p:txEl>
                                              <p:pRg st="6" end="6"/>
                                            </p:txEl>
                                          </p:spTgt>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2" presetClass="entr" presetSubtype="4" fill="hold" grpId="0" nodeType="afterEffect">
                                  <p:stCondLst>
                                    <p:cond delay="0"/>
                                  </p:stCondLst>
                                  <p:childTnLst>
                                    <p:set>
                                      <p:cBhvr>
                                        <p:cTn id="52" dur="1" fill="hold">
                                          <p:stCondLst>
                                            <p:cond delay="0"/>
                                          </p:stCondLst>
                                        </p:cTn>
                                        <p:tgtEl>
                                          <p:spTgt spid="7"/>
                                        </p:tgtEl>
                                        <p:attrNameLst>
                                          <p:attrName>style.visibility</p:attrName>
                                        </p:attrNameLst>
                                      </p:cBhvr>
                                      <p:to>
                                        <p:strVal val="visible"/>
                                      </p:to>
                                    </p:set>
                                    <p:anim calcmode="lin" valueType="num">
                                      <p:cBhvr additive="base">
                                        <p:cTn id="53" dur="500" fill="hold"/>
                                        <p:tgtEl>
                                          <p:spTgt spid="7"/>
                                        </p:tgtEl>
                                        <p:attrNameLst>
                                          <p:attrName>ppt_x</p:attrName>
                                        </p:attrNameLst>
                                      </p:cBhvr>
                                      <p:tavLst>
                                        <p:tav tm="0">
                                          <p:val>
                                            <p:strVal val="#ppt_x"/>
                                          </p:val>
                                        </p:tav>
                                        <p:tav tm="100000">
                                          <p:val>
                                            <p:strVal val="#ppt_x"/>
                                          </p:val>
                                        </p:tav>
                                      </p:tavLst>
                                    </p:anim>
                                    <p:anim calcmode="lin" valueType="num">
                                      <p:cBhvr additive="base">
                                        <p:cTn id="54" dur="500" fill="hold"/>
                                        <p:tgtEl>
                                          <p:spTgt spid="7"/>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1+#ppt_h/2"/>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4"/>
                                        </p:tgtEl>
                                        <p:attrNameLst>
                                          <p:attrName>style.visibility</p:attrName>
                                        </p:attrNameLst>
                                      </p:cBhvr>
                                      <p:to>
                                        <p:strVal val="visible"/>
                                      </p:to>
                                    </p:set>
                                    <p:anim calcmode="lin" valueType="num">
                                      <p:cBhvr>
                                        <p:cTn id="62" dur="500" fill="hold"/>
                                        <p:tgtEl>
                                          <p:spTgt spid="24"/>
                                        </p:tgtEl>
                                        <p:attrNameLst>
                                          <p:attrName>ppt_w</p:attrName>
                                        </p:attrNameLst>
                                      </p:cBhvr>
                                      <p:tavLst>
                                        <p:tav tm="0">
                                          <p:val>
                                            <p:fltVal val="0"/>
                                          </p:val>
                                        </p:tav>
                                        <p:tav tm="100000">
                                          <p:val>
                                            <p:strVal val="#ppt_w"/>
                                          </p:val>
                                        </p:tav>
                                      </p:tavLst>
                                    </p:anim>
                                    <p:anim calcmode="lin" valueType="num">
                                      <p:cBhvr>
                                        <p:cTn id="63" dur="500" fill="hold"/>
                                        <p:tgtEl>
                                          <p:spTgt spid="24"/>
                                        </p:tgtEl>
                                        <p:attrNameLst>
                                          <p:attrName>ppt_h</p:attrName>
                                        </p:attrNameLst>
                                      </p:cBhvr>
                                      <p:tavLst>
                                        <p:tav tm="0">
                                          <p:val>
                                            <p:fltVal val="0"/>
                                          </p:val>
                                        </p:tav>
                                        <p:tav tm="100000">
                                          <p:val>
                                            <p:strVal val="#ppt_h"/>
                                          </p:val>
                                        </p:tav>
                                      </p:tavLst>
                                    </p:anim>
                                    <p:animEffect transition="in" filter="fade">
                                      <p:cBhvr>
                                        <p:cTn id="64" dur="500"/>
                                        <p:tgtEl>
                                          <p:spTgt spid="24"/>
                                        </p:tgtEl>
                                      </p:cBhvr>
                                    </p:animEffect>
                                  </p:childTnLst>
                                </p:cTn>
                              </p:par>
                              <p:par>
                                <p:cTn id="65" presetID="53" presetClass="entr" presetSubtype="16" fill="hold" nodeType="withEffect">
                                  <p:stCondLst>
                                    <p:cond delay="0"/>
                                  </p:stCondLst>
                                  <p:childTnLst>
                                    <p:set>
                                      <p:cBhvr>
                                        <p:cTn id="66" dur="1" fill="hold">
                                          <p:stCondLst>
                                            <p:cond delay="0"/>
                                          </p:stCondLst>
                                        </p:cTn>
                                        <p:tgtEl>
                                          <p:spTgt spid="19"/>
                                        </p:tgtEl>
                                        <p:attrNameLst>
                                          <p:attrName>style.visibility</p:attrName>
                                        </p:attrNameLst>
                                      </p:cBhvr>
                                      <p:to>
                                        <p:strVal val="visible"/>
                                      </p:to>
                                    </p:set>
                                    <p:anim calcmode="lin" valueType="num">
                                      <p:cBhvr>
                                        <p:cTn id="67" dur="500" fill="hold"/>
                                        <p:tgtEl>
                                          <p:spTgt spid="19"/>
                                        </p:tgtEl>
                                        <p:attrNameLst>
                                          <p:attrName>ppt_w</p:attrName>
                                        </p:attrNameLst>
                                      </p:cBhvr>
                                      <p:tavLst>
                                        <p:tav tm="0">
                                          <p:val>
                                            <p:fltVal val="0"/>
                                          </p:val>
                                        </p:tav>
                                        <p:tav tm="100000">
                                          <p:val>
                                            <p:strVal val="#ppt_w"/>
                                          </p:val>
                                        </p:tav>
                                      </p:tavLst>
                                    </p:anim>
                                    <p:anim calcmode="lin" valueType="num">
                                      <p:cBhvr>
                                        <p:cTn id="68" dur="500" fill="hold"/>
                                        <p:tgtEl>
                                          <p:spTgt spid="19"/>
                                        </p:tgtEl>
                                        <p:attrNameLst>
                                          <p:attrName>ppt_h</p:attrName>
                                        </p:attrNameLst>
                                      </p:cBhvr>
                                      <p:tavLst>
                                        <p:tav tm="0">
                                          <p:val>
                                            <p:fltVal val="0"/>
                                          </p:val>
                                        </p:tav>
                                        <p:tav tm="100000">
                                          <p:val>
                                            <p:strVal val="#ppt_h"/>
                                          </p:val>
                                        </p:tav>
                                      </p:tavLst>
                                    </p:anim>
                                    <p:animEffect transition="in" filter="fade">
                                      <p:cBhvr>
                                        <p:cTn id="69" dur="500"/>
                                        <p:tgtEl>
                                          <p:spTgt spid="19"/>
                                        </p:tgtEl>
                                      </p:cBhvr>
                                    </p:animEffect>
                                  </p:childTnLst>
                                </p:cTn>
                              </p:par>
                            </p:childTnLst>
                          </p:cTn>
                        </p:par>
                        <p:par>
                          <p:cTn id="70" fill="hold">
                            <p:stCondLst>
                              <p:cond delay="5000"/>
                            </p:stCondLst>
                            <p:childTnLst>
                              <p:par>
                                <p:cTn id="71" presetID="12" presetClass="entr" presetSubtype="8" fill="hold" grpId="0" nodeType="afterEffect">
                                  <p:stCondLst>
                                    <p:cond delay="0"/>
                                  </p:stCondLst>
                                  <p:childTnLst>
                                    <p:set>
                                      <p:cBhvr>
                                        <p:cTn id="72" dur="1" fill="hold">
                                          <p:stCondLst>
                                            <p:cond delay="0"/>
                                          </p:stCondLst>
                                        </p:cTn>
                                        <p:tgtEl>
                                          <p:spTgt spid="9"/>
                                        </p:tgtEl>
                                        <p:attrNameLst>
                                          <p:attrName>style.visibility</p:attrName>
                                        </p:attrNameLst>
                                      </p:cBhvr>
                                      <p:to>
                                        <p:strVal val="visible"/>
                                      </p:to>
                                    </p:set>
                                    <p:anim calcmode="lin" valueType="num">
                                      <p:cBhvr additive="base">
                                        <p:cTn id="73" dur="500"/>
                                        <p:tgtEl>
                                          <p:spTgt spid="9"/>
                                        </p:tgtEl>
                                        <p:attrNameLst>
                                          <p:attrName>ppt_x</p:attrName>
                                        </p:attrNameLst>
                                      </p:cBhvr>
                                      <p:tavLst>
                                        <p:tav tm="0">
                                          <p:val>
                                            <p:strVal val="#ppt_x-#ppt_w*1.125000"/>
                                          </p:val>
                                        </p:tav>
                                        <p:tav tm="100000">
                                          <p:val>
                                            <p:strVal val="#ppt_x"/>
                                          </p:val>
                                        </p:tav>
                                      </p:tavLst>
                                    </p:anim>
                                    <p:animEffect transition="in" filter="wipe(right)">
                                      <p:cBhvr>
                                        <p:cTn id="74" dur="500"/>
                                        <p:tgtEl>
                                          <p:spTgt spid="9"/>
                                        </p:tgtEl>
                                      </p:cBhvr>
                                    </p:animEffect>
                                  </p:childTnLst>
                                </p:cTn>
                              </p:par>
                            </p:childTnLst>
                          </p:cTn>
                        </p:par>
                        <p:par>
                          <p:cTn id="75" fill="hold">
                            <p:stCondLst>
                              <p:cond delay="5500"/>
                            </p:stCondLst>
                            <p:childTnLst>
                              <p:par>
                                <p:cTn id="76" presetID="53" presetClass="entr" presetSubtype="16" fill="hold" grpId="0" nodeType="afterEffect">
                                  <p:stCondLst>
                                    <p:cond delay="0"/>
                                  </p:stCondLst>
                                  <p:childTnLst>
                                    <p:set>
                                      <p:cBhvr>
                                        <p:cTn id="77" dur="1" fill="hold">
                                          <p:stCondLst>
                                            <p:cond delay="0"/>
                                          </p:stCondLst>
                                        </p:cTn>
                                        <p:tgtEl>
                                          <p:spTgt spid="25"/>
                                        </p:tgtEl>
                                        <p:attrNameLst>
                                          <p:attrName>style.visibility</p:attrName>
                                        </p:attrNameLst>
                                      </p:cBhvr>
                                      <p:to>
                                        <p:strVal val="visible"/>
                                      </p:to>
                                    </p:set>
                                    <p:anim calcmode="lin" valueType="num">
                                      <p:cBhvr>
                                        <p:cTn id="78" dur="500" fill="hold"/>
                                        <p:tgtEl>
                                          <p:spTgt spid="25"/>
                                        </p:tgtEl>
                                        <p:attrNameLst>
                                          <p:attrName>ppt_w</p:attrName>
                                        </p:attrNameLst>
                                      </p:cBhvr>
                                      <p:tavLst>
                                        <p:tav tm="0">
                                          <p:val>
                                            <p:fltVal val="0"/>
                                          </p:val>
                                        </p:tav>
                                        <p:tav tm="100000">
                                          <p:val>
                                            <p:strVal val="#ppt_w"/>
                                          </p:val>
                                        </p:tav>
                                      </p:tavLst>
                                    </p:anim>
                                    <p:anim calcmode="lin" valueType="num">
                                      <p:cBhvr>
                                        <p:cTn id="79" dur="500" fill="hold"/>
                                        <p:tgtEl>
                                          <p:spTgt spid="25"/>
                                        </p:tgtEl>
                                        <p:attrNameLst>
                                          <p:attrName>ppt_h</p:attrName>
                                        </p:attrNameLst>
                                      </p:cBhvr>
                                      <p:tavLst>
                                        <p:tav tm="0">
                                          <p:val>
                                            <p:fltVal val="0"/>
                                          </p:val>
                                        </p:tav>
                                        <p:tav tm="100000">
                                          <p:val>
                                            <p:strVal val="#ppt_h"/>
                                          </p:val>
                                        </p:tav>
                                      </p:tavLst>
                                    </p:anim>
                                    <p:animEffect transition="in" filter="fade">
                                      <p:cBhvr>
                                        <p:cTn id="80" dur="500"/>
                                        <p:tgtEl>
                                          <p:spTgt spid="25"/>
                                        </p:tgtEl>
                                      </p:cBhvr>
                                    </p:animEffect>
                                  </p:childTnLst>
                                </p:cTn>
                              </p:par>
                            </p:childTnLst>
                          </p:cTn>
                        </p:par>
                        <p:par>
                          <p:cTn id="81" fill="hold">
                            <p:stCondLst>
                              <p:cond delay="6000"/>
                            </p:stCondLst>
                            <p:childTnLst>
                              <p:par>
                                <p:cTn id="82" presetID="12" presetClass="entr" presetSubtype="8" fill="hold" grpId="0" nodeType="afterEffect">
                                  <p:stCondLst>
                                    <p:cond delay="0"/>
                                  </p:stCondLst>
                                  <p:childTnLst>
                                    <p:set>
                                      <p:cBhvr>
                                        <p:cTn id="83" dur="1" fill="hold">
                                          <p:stCondLst>
                                            <p:cond delay="0"/>
                                          </p:stCondLst>
                                        </p:cTn>
                                        <p:tgtEl>
                                          <p:spTgt spid="14"/>
                                        </p:tgtEl>
                                        <p:attrNameLst>
                                          <p:attrName>style.visibility</p:attrName>
                                        </p:attrNameLst>
                                      </p:cBhvr>
                                      <p:to>
                                        <p:strVal val="visible"/>
                                      </p:to>
                                    </p:set>
                                    <p:anim calcmode="lin" valueType="num">
                                      <p:cBhvr additive="base">
                                        <p:cTn id="84" dur="500"/>
                                        <p:tgtEl>
                                          <p:spTgt spid="14"/>
                                        </p:tgtEl>
                                        <p:attrNameLst>
                                          <p:attrName>ppt_x</p:attrName>
                                        </p:attrNameLst>
                                      </p:cBhvr>
                                      <p:tavLst>
                                        <p:tav tm="0">
                                          <p:val>
                                            <p:strVal val="#ppt_x-#ppt_w*1.125000"/>
                                          </p:val>
                                        </p:tav>
                                        <p:tav tm="100000">
                                          <p:val>
                                            <p:strVal val="#ppt_x"/>
                                          </p:val>
                                        </p:tav>
                                      </p:tavLst>
                                    </p:anim>
                                    <p:animEffect transition="in" filter="wipe(right)">
                                      <p:cBhvr>
                                        <p:cTn id="85" dur="500"/>
                                        <p:tgtEl>
                                          <p:spTgt spid="14"/>
                                        </p:tgtEl>
                                      </p:cBhvr>
                                    </p:animEffect>
                                  </p:childTnLst>
                                </p:cTn>
                              </p:par>
                            </p:childTnLst>
                          </p:cTn>
                        </p:par>
                        <p:par>
                          <p:cTn id="86" fill="hold">
                            <p:stCondLst>
                              <p:cond delay="6500"/>
                            </p:stCondLst>
                            <p:childTnLst>
                              <p:par>
                                <p:cTn id="87" presetID="53" presetClass="entr" presetSubtype="1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 calcmode="lin" valueType="num">
                                      <p:cBhvr>
                                        <p:cTn id="89" dur="500" fill="hold"/>
                                        <p:tgtEl>
                                          <p:spTgt spid="26"/>
                                        </p:tgtEl>
                                        <p:attrNameLst>
                                          <p:attrName>ppt_w</p:attrName>
                                        </p:attrNameLst>
                                      </p:cBhvr>
                                      <p:tavLst>
                                        <p:tav tm="0">
                                          <p:val>
                                            <p:fltVal val="0"/>
                                          </p:val>
                                        </p:tav>
                                        <p:tav tm="100000">
                                          <p:val>
                                            <p:strVal val="#ppt_w"/>
                                          </p:val>
                                        </p:tav>
                                      </p:tavLst>
                                    </p:anim>
                                    <p:anim calcmode="lin" valueType="num">
                                      <p:cBhvr>
                                        <p:cTn id="90" dur="500" fill="hold"/>
                                        <p:tgtEl>
                                          <p:spTgt spid="26"/>
                                        </p:tgtEl>
                                        <p:attrNameLst>
                                          <p:attrName>ppt_h</p:attrName>
                                        </p:attrNameLst>
                                      </p:cBhvr>
                                      <p:tavLst>
                                        <p:tav tm="0">
                                          <p:val>
                                            <p:fltVal val="0"/>
                                          </p:val>
                                        </p:tav>
                                        <p:tav tm="100000">
                                          <p:val>
                                            <p:strVal val="#ppt_h"/>
                                          </p:val>
                                        </p:tav>
                                      </p:tavLst>
                                    </p:anim>
                                    <p:animEffect transition="in" filter="fade">
                                      <p:cBhvr>
                                        <p:cTn id="91" dur="500"/>
                                        <p:tgtEl>
                                          <p:spTgt spid="26"/>
                                        </p:tgtEl>
                                      </p:cBhvr>
                                    </p:animEffect>
                                  </p:childTnLst>
                                </p:cTn>
                              </p:par>
                            </p:childTnLst>
                          </p:cTn>
                        </p:par>
                        <p:par>
                          <p:cTn id="92" fill="hold">
                            <p:stCondLst>
                              <p:cond delay="7000"/>
                            </p:stCondLst>
                            <p:childTnLst>
                              <p:par>
                                <p:cTn id="93" presetID="12" presetClass="entr" presetSubtype="8"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 calcmode="lin" valueType="num">
                                      <p:cBhvr additive="base">
                                        <p:cTn id="95" dur="500"/>
                                        <p:tgtEl>
                                          <p:spTgt spid="15"/>
                                        </p:tgtEl>
                                        <p:attrNameLst>
                                          <p:attrName>ppt_x</p:attrName>
                                        </p:attrNameLst>
                                      </p:cBhvr>
                                      <p:tavLst>
                                        <p:tav tm="0">
                                          <p:val>
                                            <p:strVal val="#ppt_x-#ppt_w*1.125000"/>
                                          </p:val>
                                        </p:tav>
                                        <p:tav tm="100000">
                                          <p:val>
                                            <p:strVal val="#ppt_x"/>
                                          </p:val>
                                        </p:tav>
                                      </p:tavLst>
                                    </p:anim>
                                    <p:animEffect transition="in" filter="wipe(right)">
                                      <p:cBhvr>
                                        <p:cTn id="96" dur="500"/>
                                        <p:tgtEl>
                                          <p:spTgt spid="15"/>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8000"/>
                            </p:stCondLst>
                            <p:childTnLst>
                              <p:par>
                                <p:cTn id="104" presetID="12" presetClass="entr" presetSubtype="8" fill="hold" grpId="0" nodeType="afterEffect">
                                  <p:stCondLst>
                                    <p:cond delay="0"/>
                                  </p:stCondLst>
                                  <p:childTnLst>
                                    <p:set>
                                      <p:cBhvr>
                                        <p:cTn id="105" dur="1" fill="hold">
                                          <p:stCondLst>
                                            <p:cond delay="0"/>
                                          </p:stCondLst>
                                        </p:cTn>
                                        <p:tgtEl>
                                          <p:spTgt spid="16"/>
                                        </p:tgtEl>
                                        <p:attrNameLst>
                                          <p:attrName>style.visibility</p:attrName>
                                        </p:attrNameLst>
                                      </p:cBhvr>
                                      <p:to>
                                        <p:strVal val="visible"/>
                                      </p:to>
                                    </p:set>
                                    <p:anim calcmode="lin" valueType="num">
                                      <p:cBhvr additive="base">
                                        <p:cTn id="106" dur="500"/>
                                        <p:tgtEl>
                                          <p:spTgt spid="16"/>
                                        </p:tgtEl>
                                        <p:attrNameLst>
                                          <p:attrName>ppt_x</p:attrName>
                                        </p:attrNameLst>
                                      </p:cBhvr>
                                      <p:tavLst>
                                        <p:tav tm="0">
                                          <p:val>
                                            <p:strVal val="#ppt_x-#ppt_w*1.125000"/>
                                          </p:val>
                                        </p:tav>
                                        <p:tav tm="100000">
                                          <p:val>
                                            <p:strVal val="#ppt_x"/>
                                          </p:val>
                                        </p:tav>
                                      </p:tavLst>
                                    </p:anim>
                                    <p:animEffect transition="in" filter="wipe(right)">
                                      <p:cBhvr>
                                        <p:cTn id="107" dur="500"/>
                                        <p:tgtEl>
                                          <p:spTgt spid="16"/>
                                        </p:tgtEl>
                                      </p:cBhvr>
                                    </p:animEffect>
                                  </p:childTnLst>
                                </p:cTn>
                              </p:par>
                            </p:childTnLst>
                          </p:cTn>
                        </p:par>
                        <p:par>
                          <p:cTn id="108" fill="hold">
                            <p:stCondLst>
                              <p:cond delay="8500"/>
                            </p:stCondLst>
                            <p:childTnLst>
                              <p:par>
                                <p:cTn id="109" presetID="53" presetClass="entr" presetSubtype="16"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 calcmode="lin" valueType="num">
                                      <p:cBhvr>
                                        <p:cTn id="111" dur="500" fill="hold"/>
                                        <p:tgtEl>
                                          <p:spTgt spid="28"/>
                                        </p:tgtEl>
                                        <p:attrNameLst>
                                          <p:attrName>ppt_w</p:attrName>
                                        </p:attrNameLst>
                                      </p:cBhvr>
                                      <p:tavLst>
                                        <p:tav tm="0">
                                          <p:val>
                                            <p:fltVal val="0"/>
                                          </p:val>
                                        </p:tav>
                                        <p:tav tm="100000">
                                          <p:val>
                                            <p:strVal val="#ppt_w"/>
                                          </p:val>
                                        </p:tav>
                                      </p:tavLst>
                                    </p:anim>
                                    <p:anim calcmode="lin" valueType="num">
                                      <p:cBhvr>
                                        <p:cTn id="112" dur="500" fill="hold"/>
                                        <p:tgtEl>
                                          <p:spTgt spid="28"/>
                                        </p:tgtEl>
                                        <p:attrNameLst>
                                          <p:attrName>ppt_h</p:attrName>
                                        </p:attrNameLst>
                                      </p:cBhvr>
                                      <p:tavLst>
                                        <p:tav tm="0">
                                          <p:val>
                                            <p:fltVal val="0"/>
                                          </p:val>
                                        </p:tav>
                                        <p:tav tm="100000">
                                          <p:val>
                                            <p:strVal val="#ppt_h"/>
                                          </p:val>
                                        </p:tav>
                                      </p:tavLst>
                                    </p:anim>
                                    <p:animEffect transition="in" filter="fade">
                                      <p:cBhvr>
                                        <p:cTn id="113" dur="500"/>
                                        <p:tgtEl>
                                          <p:spTgt spid="28"/>
                                        </p:tgtEl>
                                      </p:cBhvr>
                                    </p:animEffect>
                                  </p:childTnLst>
                                </p:cTn>
                              </p:par>
                            </p:childTnLst>
                          </p:cTn>
                        </p:par>
                        <p:par>
                          <p:cTn id="114" fill="hold">
                            <p:stCondLst>
                              <p:cond delay="9000"/>
                            </p:stCondLst>
                            <p:childTnLst>
                              <p:par>
                                <p:cTn id="115" presetID="12" presetClass="entr" presetSubtype="8" fill="hold" grpId="0" nodeType="afterEffect">
                                  <p:stCondLst>
                                    <p:cond delay="0"/>
                                  </p:stCondLst>
                                  <p:childTnLst>
                                    <p:set>
                                      <p:cBhvr>
                                        <p:cTn id="116" dur="1" fill="hold">
                                          <p:stCondLst>
                                            <p:cond delay="0"/>
                                          </p:stCondLst>
                                        </p:cTn>
                                        <p:tgtEl>
                                          <p:spTgt spid="13"/>
                                        </p:tgtEl>
                                        <p:attrNameLst>
                                          <p:attrName>style.visibility</p:attrName>
                                        </p:attrNameLst>
                                      </p:cBhvr>
                                      <p:to>
                                        <p:strVal val="visible"/>
                                      </p:to>
                                    </p:set>
                                    <p:anim calcmode="lin" valueType="num">
                                      <p:cBhvr additive="base">
                                        <p:cTn id="117" dur="500"/>
                                        <p:tgtEl>
                                          <p:spTgt spid="13"/>
                                        </p:tgtEl>
                                        <p:attrNameLst>
                                          <p:attrName>ppt_x</p:attrName>
                                        </p:attrNameLst>
                                      </p:cBhvr>
                                      <p:tavLst>
                                        <p:tav tm="0">
                                          <p:val>
                                            <p:strVal val="#ppt_x-#ppt_w*1.125000"/>
                                          </p:val>
                                        </p:tav>
                                        <p:tav tm="100000">
                                          <p:val>
                                            <p:strVal val="#ppt_x"/>
                                          </p:val>
                                        </p:tav>
                                      </p:tavLst>
                                    </p:anim>
                                    <p:animEffect transition="in" filter="wipe(right)">
                                      <p:cBhvr>
                                        <p:cTn id="118" dur="500"/>
                                        <p:tgtEl>
                                          <p:spTgt spid="13"/>
                                        </p:tgtEl>
                                      </p:cBhvr>
                                    </p:animEffect>
                                  </p:childTnLst>
                                </p:cTn>
                              </p:par>
                            </p:childTnLst>
                          </p:cTn>
                        </p:par>
                        <p:par>
                          <p:cTn id="119" fill="hold">
                            <p:stCondLst>
                              <p:cond delay="9500"/>
                            </p:stCondLst>
                            <p:childTnLst>
                              <p:par>
                                <p:cTn id="120" presetID="53" presetClass="entr" presetSubtype="16"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 calcmode="lin" valueType="num">
                                      <p:cBhvr>
                                        <p:cTn id="122" dur="500" fill="hold"/>
                                        <p:tgtEl>
                                          <p:spTgt spid="29"/>
                                        </p:tgtEl>
                                        <p:attrNameLst>
                                          <p:attrName>ppt_w</p:attrName>
                                        </p:attrNameLst>
                                      </p:cBhvr>
                                      <p:tavLst>
                                        <p:tav tm="0">
                                          <p:val>
                                            <p:fltVal val="0"/>
                                          </p:val>
                                        </p:tav>
                                        <p:tav tm="100000">
                                          <p:val>
                                            <p:strVal val="#ppt_w"/>
                                          </p:val>
                                        </p:tav>
                                      </p:tavLst>
                                    </p:anim>
                                    <p:anim calcmode="lin" valueType="num">
                                      <p:cBhvr>
                                        <p:cTn id="123" dur="500" fill="hold"/>
                                        <p:tgtEl>
                                          <p:spTgt spid="29"/>
                                        </p:tgtEl>
                                        <p:attrNameLst>
                                          <p:attrName>ppt_h</p:attrName>
                                        </p:attrNameLst>
                                      </p:cBhvr>
                                      <p:tavLst>
                                        <p:tav tm="0">
                                          <p:val>
                                            <p:fltVal val="0"/>
                                          </p:val>
                                        </p:tav>
                                        <p:tav tm="100000">
                                          <p:val>
                                            <p:strVal val="#ppt_h"/>
                                          </p:val>
                                        </p:tav>
                                      </p:tavLst>
                                    </p:anim>
                                    <p:animEffect transition="in" filter="fade">
                                      <p:cBhvr>
                                        <p:cTn id="124"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9" grpId="0" animBg="1"/>
      <p:bldP spid="13" grpId="0" animBg="1"/>
      <p:bldP spid="14" grpId="0" animBg="1"/>
      <p:bldP spid="15" grpId="0" animBg="1"/>
      <p:bldP spid="16" grpId="0" animBg="1"/>
      <p:bldP spid="17" grpId="0" build="p"/>
      <p:bldP spid="3" grpId="0" animBg="1"/>
      <p:bldP spid="18" grpId="0"/>
      <p:bldP spid="24" grpId="0"/>
      <p:bldP spid="25" grpId="0"/>
      <p:bldP spid="26" grpId="0"/>
      <p:bldP spid="27" grpId="0"/>
      <p:bldP spid="28" grpId="0"/>
      <p:bldP spid="29" grpId="0"/>
      <p:bldP spid="30"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1000" b="-41000"/>
          </a:stretch>
        </a:blip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ADA34A00-E9A7-44E8-864A-831DD3DCBC1C}"/>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Box 13">
            <a:extLst>
              <a:ext uri="{FF2B5EF4-FFF2-40B4-BE49-F238E27FC236}">
                <a16:creationId xmlns:a16="http://schemas.microsoft.com/office/drawing/2014/main" id="{C0B897C3-B4E6-4642-80D1-65F7CCCA1A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5" name="TextBox 14">
            <a:extLst>
              <a:ext uri="{FF2B5EF4-FFF2-40B4-BE49-F238E27FC236}">
                <a16:creationId xmlns:a16="http://schemas.microsoft.com/office/drawing/2014/main" id="{83C95E2B-7439-497D-8F9B-880A2A05BFE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Oval 1">
            <a:extLst>
              <a:ext uri="{FF2B5EF4-FFF2-40B4-BE49-F238E27FC236}">
                <a16:creationId xmlns:a16="http://schemas.microsoft.com/office/drawing/2014/main" id="{60377BDF-3110-47AC-ADB7-209A7AB6AE09}"/>
              </a:ext>
            </a:extLst>
          </p:cNvPr>
          <p:cNvSpPr>
            <a:spLocks noChangeAspect="1"/>
          </p:cNvSpPr>
          <p:nvPr/>
        </p:nvSpPr>
        <p:spPr>
          <a:xfrm>
            <a:off x="8420100" y="460052"/>
            <a:ext cx="3657600" cy="3657600"/>
          </a:xfrm>
          <a:prstGeom prst="ellipse">
            <a:avLst/>
          </a:prstGeom>
          <a:solidFill>
            <a:srgbClr val="01AA8D"/>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C86CA9C4-8347-4466-AC02-C169B4829A1E}"/>
              </a:ext>
            </a:extLst>
          </p:cNvPr>
          <p:cNvSpPr>
            <a:spLocks noChangeAspect="1"/>
          </p:cNvSpPr>
          <p:nvPr/>
        </p:nvSpPr>
        <p:spPr>
          <a:xfrm rot="19218945">
            <a:off x="7333602" y="3200907"/>
            <a:ext cx="3395096" cy="3017520"/>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FFA803"/>
          </a:solidFill>
          <a:ln w="6350">
            <a:noFill/>
          </a:ln>
          <a:effectLst>
            <a:outerShdw blurRad="50800" dist="38100" dir="18900000" algn="b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221CE5F-0E09-4CC4-A96E-88F730FF41D3}"/>
              </a:ext>
            </a:extLst>
          </p:cNvPr>
          <p:cNvSpPr>
            <a:spLocks noChangeAspect="1"/>
          </p:cNvSpPr>
          <p:nvPr/>
        </p:nvSpPr>
        <p:spPr>
          <a:xfrm rot="3418929">
            <a:off x="6069267" y="2251378"/>
            <a:ext cx="2560320" cy="2275579"/>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3EB8C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8DA32FD6-811C-4654-89FD-2A0CD698915F}"/>
              </a:ext>
            </a:extLst>
          </p:cNvPr>
          <p:cNvSpPr>
            <a:spLocks noChangeAspect="1"/>
          </p:cNvSpPr>
          <p:nvPr/>
        </p:nvSpPr>
        <p:spPr>
          <a:xfrm rot="20851942">
            <a:off x="4523467" y="3082560"/>
            <a:ext cx="2286000" cy="2031766"/>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85C401"/>
          </a:solidFill>
          <a:ln w="6350">
            <a:noFill/>
          </a:ln>
          <a:effectLst>
            <a:outerShdw blurRad="50800" dist="38100" dir="18900000" algn="b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B77A5B5E-BC4E-40FF-9AB6-18430B409C01}"/>
              </a:ext>
            </a:extLst>
          </p:cNvPr>
          <p:cNvSpPr>
            <a:spLocks noChangeAspect="1"/>
          </p:cNvSpPr>
          <p:nvPr/>
        </p:nvSpPr>
        <p:spPr>
          <a:xfrm rot="18114048">
            <a:off x="4124144" y="4789906"/>
            <a:ext cx="2011680" cy="1787953"/>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FF2B2A"/>
          </a:solidFill>
          <a:ln w="6350">
            <a:noFill/>
          </a:ln>
          <a:effectLst>
            <a:outerShdw blurRad="50800" dist="38100" dir="18900000" algn="b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8EB3A9C1-F504-4B42-9D99-CB954F3B5342}"/>
              </a:ext>
            </a:extLst>
          </p:cNvPr>
          <p:cNvSpPr txBox="1">
            <a:spLocks noChangeArrowheads="1"/>
          </p:cNvSpPr>
          <p:nvPr/>
        </p:nvSpPr>
        <p:spPr bwMode="auto">
          <a:xfrm>
            <a:off x="4229067" y="5337130"/>
            <a:ext cx="688987" cy="861774"/>
          </a:xfrm>
          <a:prstGeom prst="rect">
            <a:avLst/>
          </a:prstGeom>
          <a:noFill/>
          <a:ln w="9525">
            <a:noFill/>
            <a:miter lim="800000"/>
            <a:headEnd/>
            <a:tailEnd/>
          </a:ln>
        </p:spPr>
        <p:txBody>
          <a:bodyPr wrap="square" lIns="60960" tIns="30480" rIns="60960" bIns="30480">
            <a:spAutoFit/>
          </a:bodyPr>
          <a:lstStyle/>
          <a:p>
            <a:pPr algn="ctr"/>
            <a:r>
              <a:rPr lang="en-US" sz="1600" spc="100" dirty="0">
                <a:solidFill>
                  <a:schemeClr val="bg1"/>
                </a:solidFill>
              </a:rPr>
              <a:t>STEP</a:t>
            </a:r>
          </a:p>
          <a:p>
            <a:pPr algn="ctr"/>
            <a:r>
              <a:rPr lang="en-US" sz="3400" spc="100" dirty="0">
                <a:solidFill>
                  <a:schemeClr val="bg1"/>
                </a:solidFill>
                <a:latin typeface="Bernard MT Condensed" panose="02050806060905020404" pitchFamily="18" charset="0"/>
              </a:rPr>
              <a:t>01</a:t>
            </a:r>
          </a:p>
        </p:txBody>
      </p:sp>
      <p:pic>
        <p:nvPicPr>
          <p:cNvPr id="17" name="Picture 16">
            <a:extLst>
              <a:ext uri="{FF2B5EF4-FFF2-40B4-BE49-F238E27FC236}">
                <a16:creationId xmlns:a16="http://schemas.microsoft.com/office/drawing/2014/main" id="{5984A3E7-7D42-494E-BDBF-B698D8887C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8045" y="3767588"/>
            <a:ext cx="457200" cy="457200"/>
          </a:xfrm>
          <a:prstGeom prst="rect">
            <a:avLst/>
          </a:prstGeom>
          <a:effectLst>
            <a:outerShdw blurRad="63500" sx="102000" sy="102000" algn="ctr" rotWithShape="0">
              <a:prstClr val="black">
                <a:alpha val="40000"/>
              </a:prstClr>
            </a:outerShdw>
          </a:effectLst>
        </p:spPr>
      </p:pic>
      <p:grpSp>
        <p:nvGrpSpPr>
          <p:cNvPr id="18" name="Group 91">
            <a:extLst>
              <a:ext uri="{FF2B5EF4-FFF2-40B4-BE49-F238E27FC236}">
                <a16:creationId xmlns:a16="http://schemas.microsoft.com/office/drawing/2014/main" id="{870D6D9D-91C5-4E89-8951-0E66C5E6A670}"/>
              </a:ext>
            </a:extLst>
          </p:cNvPr>
          <p:cNvGrpSpPr>
            <a:grpSpLocks noChangeAspect="1"/>
          </p:cNvGrpSpPr>
          <p:nvPr/>
        </p:nvGrpSpPr>
        <p:grpSpPr>
          <a:xfrm>
            <a:off x="5659231" y="3393178"/>
            <a:ext cx="301752" cy="416595"/>
            <a:chOff x="5011738" y="2427288"/>
            <a:chExt cx="212725" cy="293688"/>
          </a:xfrm>
          <a:solidFill>
            <a:schemeClr val="bg1"/>
          </a:solidFill>
          <a:effectLst>
            <a:outerShdw blurRad="63500" sx="102000" sy="102000" algn="ctr" rotWithShape="0">
              <a:prstClr val="black">
                <a:alpha val="40000"/>
              </a:prstClr>
            </a:outerShdw>
          </a:effectLst>
        </p:grpSpPr>
        <p:sp>
          <p:nvSpPr>
            <p:cNvPr id="19" name="Freeform 63">
              <a:extLst>
                <a:ext uri="{FF2B5EF4-FFF2-40B4-BE49-F238E27FC236}">
                  <a16:creationId xmlns:a16="http://schemas.microsoft.com/office/drawing/2014/main" id="{5E5B7E0A-87C7-48F5-BCB0-075533550EB5}"/>
                </a:ext>
              </a:extLst>
            </p:cNvPr>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64">
              <a:extLst>
                <a:ext uri="{FF2B5EF4-FFF2-40B4-BE49-F238E27FC236}">
                  <a16:creationId xmlns:a16="http://schemas.microsoft.com/office/drawing/2014/main" id="{7FC5D603-A57B-4CB2-B190-E706B8C399ED}"/>
                </a:ext>
              </a:extLst>
            </p:cNvPr>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75">
            <a:extLst>
              <a:ext uri="{FF2B5EF4-FFF2-40B4-BE49-F238E27FC236}">
                <a16:creationId xmlns:a16="http://schemas.microsoft.com/office/drawing/2014/main" id="{0D514F75-A4B0-49CB-BA95-D67D9524B198}"/>
              </a:ext>
            </a:extLst>
          </p:cNvPr>
          <p:cNvGrpSpPr>
            <a:grpSpLocks noChangeAspect="1"/>
          </p:cNvGrpSpPr>
          <p:nvPr/>
        </p:nvGrpSpPr>
        <p:grpSpPr>
          <a:xfrm>
            <a:off x="7335436" y="2438683"/>
            <a:ext cx="436879" cy="548640"/>
            <a:chOff x="6743700" y="2347912"/>
            <a:chExt cx="273050" cy="342900"/>
          </a:xfrm>
          <a:solidFill>
            <a:schemeClr val="bg1"/>
          </a:solidFill>
          <a:effectLst>
            <a:outerShdw blurRad="63500" sx="102000" sy="102000" algn="ctr" rotWithShape="0">
              <a:prstClr val="black">
                <a:alpha val="40000"/>
              </a:prstClr>
            </a:outerShdw>
          </a:effectLst>
        </p:grpSpPr>
        <p:sp>
          <p:nvSpPr>
            <p:cNvPr id="22" name="Freeform 268">
              <a:extLst>
                <a:ext uri="{FF2B5EF4-FFF2-40B4-BE49-F238E27FC236}">
                  <a16:creationId xmlns:a16="http://schemas.microsoft.com/office/drawing/2014/main" id="{B84F1181-0038-44B0-9B18-A498C09CB015}"/>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269">
              <a:extLst>
                <a:ext uri="{FF2B5EF4-FFF2-40B4-BE49-F238E27FC236}">
                  <a16:creationId xmlns:a16="http://schemas.microsoft.com/office/drawing/2014/main" id="{55D35E73-351F-47F1-A43A-6C30732FB393}"/>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4" name="Freeform 211">
            <a:extLst>
              <a:ext uri="{FF2B5EF4-FFF2-40B4-BE49-F238E27FC236}">
                <a16:creationId xmlns:a16="http://schemas.microsoft.com/office/drawing/2014/main" id="{8947D9FB-1205-4F3F-AC9B-210286DB6A25}"/>
              </a:ext>
            </a:extLst>
          </p:cNvPr>
          <p:cNvSpPr>
            <a:spLocks noChangeAspect="1" noEditPoints="1"/>
          </p:cNvSpPr>
          <p:nvPr/>
        </p:nvSpPr>
        <p:spPr bwMode="auto">
          <a:xfrm>
            <a:off x="10268592" y="1216781"/>
            <a:ext cx="548640" cy="399762"/>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5" name="Group 24">
            <a:extLst>
              <a:ext uri="{FF2B5EF4-FFF2-40B4-BE49-F238E27FC236}">
                <a16:creationId xmlns:a16="http://schemas.microsoft.com/office/drawing/2014/main" id="{A7B9017C-B145-4923-80B9-4F0727993E9D}"/>
              </a:ext>
            </a:extLst>
          </p:cNvPr>
          <p:cNvGrpSpPr>
            <a:grpSpLocks noChangeAspect="1"/>
          </p:cNvGrpSpPr>
          <p:nvPr/>
        </p:nvGrpSpPr>
        <p:grpSpPr>
          <a:xfrm>
            <a:off x="5056292" y="4984223"/>
            <a:ext cx="457200" cy="554909"/>
            <a:chOff x="3768725" y="938213"/>
            <a:chExt cx="393700" cy="477838"/>
          </a:xfrm>
          <a:solidFill>
            <a:schemeClr val="bg1"/>
          </a:solidFill>
          <a:effectLst>
            <a:outerShdw blurRad="63500" sx="102000" sy="102000" algn="ctr" rotWithShape="0">
              <a:prstClr val="black">
                <a:alpha val="40000"/>
              </a:prstClr>
            </a:outerShdw>
          </a:effectLst>
        </p:grpSpPr>
        <p:sp>
          <p:nvSpPr>
            <p:cNvPr id="26" name="Freeform 11">
              <a:extLst>
                <a:ext uri="{FF2B5EF4-FFF2-40B4-BE49-F238E27FC236}">
                  <a16:creationId xmlns:a16="http://schemas.microsoft.com/office/drawing/2014/main" id="{EEFF0B9E-A63D-4C57-9D74-5375769D0CF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2">
              <a:extLst>
                <a:ext uri="{FF2B5EF4-FFF2-40B4-BE49-F238E27FC236}">
                  <a16:creationId xmlns:a16="http://schemas.microsoft.com/office/drawing/2014/main" id="{2AFCFCCE-51A9-48A6-A611-99EFC59F27D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3">
              <a:extLst>
                <a:ext uri="{FF2B5EF4-FFF2-40B4-BE49-F238E27FC236}">
                  <a16:creationId xmlns:a16="http://schemas.microsoft.com/office/drawing/2014/main" id="{B8C6F576-C9CD-4334-8858-25EC134ED1B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4">
              <a:extLst>
                <a:ext uri="{FF2B5EF4-FFF2-40B4-BE49-F238E27FC236}">
                  <a16:creationId xmlns:a16="http://schemas.microsoft.com/office/drawing/2014/main" id="{19FF0D5C-4C02-4D04-B8F8-2305B7B56E4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a:extLst>
                <a:ext uri="{FF2B5EF4-FFF2-40B4-BE49-F238E27FC236}">
                  <a16:creationId xmlns:a16="http://schemas.microsoft.com/office/drawing/2014/main" id="{8AC9D514-5FF2-4C85-A866-C56825BCCF1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a:extLst>
                <a:ext uri="{FF2B5EF4-FFF2-40B4-BE49-F238E27FC236}">
                  <a16:creationId xmlns:a16="http://schemas.microsoft.com/office/drawing/2014/main" id="{1AE16A39-B7BA-428B-BFE5-C230E1A506C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Rectangle 17">
              <a:extLst>
                <a:ext uri="{FF2B5EF4-FFF2-40B4-BE49-F238E27FC236}">
                  <a16:creationId xmlns:a16="http://schemas.microsoft.com/office/drawing/2014/main" id="{F7B89374-94B5-4A44-8CCA-28D41E6AE7B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a:extLst>
                <a:ext uri="{FF2B5EF4-FFF2-40B4-BE49-F238E27FC236}">
                  <a16:creationId xmlns:a16="http://schemas.microsoft.com/office/drawing/2014/main" id="{FE4B96AD-5115-44A4-BFE7-2F4ED0C3CECC}"/>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a:extLst>
                <a:ext uri="{FF2B5EF4-FFF2-40B4-BE49-F238E27FC236}">
                  <a16:creationId xmlns:a16="http://schemas.microsoft.com/office/drawing/2014/main" id="{DA7C5C42-7441-4BAB-BD96-F58B06B49AD9}"/>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a:extLst>
                <a:ext uri="{FF2B5EF4-FFF2-40B4-BE49-F238E27FC236}">
                  <a16:creationId xmlns:a16="http://schemas.microsoft.com/office/drawing/2014/main" id="{3C2FFAF0-DC64-48DC-8A53-5809E105381D}"/>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a:extLst>
                <a:ext uri="{FF2B5EF4-FFF2-40B4-BE49-F238E27FC236}">
                  <a16:creationId xmlns:a16="http://schemas.microsoft.com/office/drawing/2014/main" id="{71C0165A-84E5-4AEC-A803-24A32E7E1E98}"/>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2">
              <a:extLst>
                <a:ext uri="{FF2B5EF4-FFF2-40B4-BE49-F238E27FC236}">
                  <a16:creationId xmlns:a16="http://schemas.microsoft.com/office/drawing/2014/main" id="{14C78446-4B31-41FD-8668-B42137E275AB}"/>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3">
              <a:extLst>
                <a:ext uri="{FF2B5EF4-FFF2-40B4-BE49-F238E27FC236}">
                  <a16:creationId xmlns:a16="http://schemas.microsoft.com/office/drawing/2014/main" id="{02CC8C48-21DB-41D0-B434-7271040BC072}"/>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4">
              <a:extLst>
                <a:ext uri="{FF2B5EF4-FFF2-40B4-BE49-F238E27FC236}">
                  <a16:creationId xmlns:a16="http://schemas.microsoft.com/office/drawing/2014/main" id="{AF0A9242-AD65-43E3-951E-EA4E03E03B4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5">
              <a:extLst>
                <a:ext uri="{FF2B5EF4-FFF2-40B4-BE49-F238E27FC236}">
                  <a16:creationId xmlns:a16="http://schemas.microsoft.com/office/drawing/2014/main" id="{CD7AA82D-BEEF-48F0-BE03-AB0B5306FEF6}"/>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6">
              <a:extLst>
                <a:ext uri="{FF2B5EF4-FFF2-40B4-BE49-F238E27FC236}">
                  <a16:creationId xmlns:a16="http://schemas.microsoft.com/office/drawing/2014/main" id="{1320F0FA-39E3-4513-A234-A334F8D04F0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7">
              <a:extLst>
                <a:ext uri="{FF2B5EF4-FFF2-40B4-BE49-F238E27FC236}">
                  <a16:creationId xmlns:a16="http://schemas.microsoft.com/office/drawing/2014/main" id="{847DEEE2-52A1-4198-941D-95F25098AFF3}"/>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8">
              <a:extLst>
                <a:ext uri="{FF2B5EF4-FFF2-40B4-BE49-F238E27FC236}">
                  <a16:creationId xmlns:a16="http://schemas.microsoft.com/office/drawing/2014/main" id="{A96D4E61-7530-4BA1-AC7B-47D656F52F7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9">
              <a:extLst>
                <a:ext uri="{FF2B5EF4-FFF2-40B4-BE49-F238E27FC236}">
                  <a16:creationId xmlns:a16="http://schemas.microsoft.com/office/drawing/2014/main" id="{0FD97CDB-45EA-4D10-B48C-792E50C7368D}"/>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0">
              <a:extLst>
                <a:ext uri="{FF2B5EF4-FFF2-40B4-BE49-F238E27FC236}">
                  <a16:creationId xmlns:a16="http://schemas.microsoft.com/office/drawing/2014/main" id="{EB9C9048-C4B5-4A4C-B1DE-1C26F05B2F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1">
              <a:extLst>
                <a:ext uri="{FF2B5EF4-FFF2-40B4-BE49-F238E27FC236}">
                  <a16:creationId xmlns:a16="http://schemas.microsoft.com/office/drawing/2014/main" id="{60177467-9E37-4354-BBDC-B94EAE2064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2">
              <a:extLst>
                <a:ext uri="{FF2B5EF4-FFF2-40B4-BE49-F238E27FC236}">
                  <a16:creationId xmlns:a16="http://schemas.microsoft.com/office/drawing/2014/main" id="{9D2E90FD-D988-4F74-A7C8-69F4D44FA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33">
              <a:extLst>
                <a:ext uri="{FF2B5EF4-FFF2-40B4-BE49-F238E27FC236}">
                  <a16:creationId xmlns:a16="http://schemas.microsoft.com/office/drawing/2014/main" id="{96371927-AA09-4A0A-99A7-B9DA5C2A40BA}"/>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4">
              <a:extLst>
                <a:ext uri="{FF2B5EF4-FFF2-40B4-BE49-F238E27FC236}">
                  <a16:creationId xmlns:a16="http://schemas.microsoft.com/office/drawing/2014/main" id="{B1326FF7-661E-4B49-8EFE-4CE73F9C9C9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5">
              <a:extLst>
                <a:ext uri="{FF2B5EF4-FFF2-40B4-BE49-F238E27FC236}">
                  <a16:creationId xmlns:a16="http://schemas.microsoft.com/office/drawing/2014/main" id="{152ABB13-D56D-4535-A471-F65917329CD8}"/>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Rectangle 36">
              <a:extLst>
                <a:ext uri="{FF2B5EF4-FFF2-40B4-BE49-F238E27FC236}">
                  <a16:creationId xmlns:a16="http://schemas.microsoft.com/office/drawing/2014/main" id="{B1435ABA-B2A9-42C8-BD93-7A1A3773DB9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7">
              <a:extLst>
                <a:ext uri="{FF2B5EF4-FFF2-40B4-BE49-F238E27FC236}">
                  <a16:creationId xmlns:a16="http://schemas.microsoft.com/office/drawing/2014/main" id="{6F922FAA-3B26-4C30-9F46-9E48D20EB086}"/>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8">
              <a:extLst>
                <a:ext uri="{FF2B5EF4-FFF2-40B4-BE49-F238E27FC236}">
                  <a16:creationId xmlns:a16="http://schemas.microsoft.com/office/drawing/2014/main" id="{03DE2267-EE51-4614-96F2-695EA2849AF2}"/>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9">
              <a:extLst>
                <a:ext uri="{FF2B5EF4-FFF2-40B4-BE49-F238E27FC236}">
                  <a16:creationId xmlns:a16="http://schemas.microsoft.com/office/drawing/2014/main" id="{4EE5FF44-D248-49C0-B3D7-78F05A88A2F4}"/>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40">
              <a:extLst>
                <a:ext uri="{FF2B5EF4-FFF2-40B4-BE49-F238E27FC236}">
                  <a16:creationId xmlns:a16="http://schemas.microsoft.com/office/drawing/2014/main" id="{02FE8E1D-B41A-47E1-B607-54540D4AF6DF}"/>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41">
              <a:extLst>
                <a:ext uri="{FF2B5EF4-FFF2-40B4-BE49-F238E27FC236}">
                  <a16:creationId xmlns:a16="http://schemas.microsoft.com/office/drawing/2014/main" id="{FF1A01AD-5AB5-4D60-9DF8-C349B0C655F4}"/>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42">
              <a:extLst>
                <a:ext uri="{FF2B5EF4-FFF2-40B4-BE49-F238E27FC236}">
                  <a16:creationId xmlns:a16="http://schemas.microsoft.com/office/drawing/2014/main" id="{376FD3F2-2B5D-4C55-8B69-CBD3B1E4A362}"/>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43">
              <a:extLst>
                <a:ext uri="{FF2B5EF4-FFF2-40B4-BE49-F238E27FC236}">
                  <a16:creationId xmlns:a16="http://schemas.microsoft.com/office/drawing/2014/main" id="{9C575849-1F36-48B4-B64E-1AB26D5D90D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44">
              <a:extLst>
                <a:ext uri="{FF2B5EF4-FFF2-40B4-BE49-F238E27FC236}">
                  <a16:creationId xmlns:a16="http://schemas.microsoft.com/office/drawing/2014/main" id="{155E18FF-C445-4F48-B22A-5920E5A6BDC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5">
              <a:extLst>
                <a:ext uri="{FF2B5EF4-FFF2-40B4-BE49-F238E27FC236}">
                  <a16:creationId xmlns:a16="http://schemas.microsoft.com/office/drawing/2014/main" id="{A6C52F86-9C54-4C21-A794-88409006036E}"/>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a:extLst>
              <a:ext uri="{FF2B5EF4-FFF2-40B4-BE49-F238E27FC236}">
                <a16:creationId xmlns:a16="http://schemas.microsoft.com/office/drawing/2014/main" id="{E8925DEB-D0C8-4AD9-B7E7-0B446A2DC6C3}"/>
              </a:ext>
            </a:extLst>
          </p:cNvPr>
          <p:cNvSpPr txBox="1"/>
          <p:nvPr/>
        </p:nvSpPr>
        <p:spPr>
          <a:xfrm>
            <a:off x="5160912" y="3826227"/>
            <a:ext cx="1399235" cy="1031051"/>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a:t>
            </a:r>
          </a:p>
        </p:txBody>
      </p:sp>
      <p:sp>
        <p:nvSpPr>
          <p:cNvPr id="62" name="TextBox 61">
            <a:extLst>
              <a:ext uri="{FF2B5EF4-FFF2-40B4-BE49-F238E27FC236}">
                <a16:creationId xmlns:a16="http://schemas.microsoft.com/office/drawing/2014/main" id="{4D1A2E31-8680-4B3B-A21F-E42347598AF4}"/>
              </a:ext>
            </a:extLst>
          </p:cNvPr>
          <p:cNvSpPr txBox="1"/>
          <p:nvPr/>
        </p:nvSpPr>
        <p:spPr>
          <a:xfrm>
            <a:off x="4743988" y="5539132"/>
            <a:ext cx="1187213" cy="923330"/>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tempor incididunt.</a:t>
            </a:r>
          </a:p>
        </p:txBody>
      </p:sp>
      <p:sp>
        <p:nvSpPr>
          <p:cNvPr id="63" name="Text Box 10">
            <a:extLst>
              <a:ext uri="{FF2B5EF4-FFF2-40B4-BE49-F238E27FC236}">
                <a16:creationId xmlns:a16="http://schemas.microsoft.com/office/drawing/2014/main" id="{BA174634-F046-44A1-925D-316466AAC80E}"/>
              </a:ext>
            </a:extLst>
          </p:cNvPr>
          <p:cNvSpPr txBox="1">
            <a:spLocks noChangeArrowheads="1"/>
          </p:cNvSpPr>
          <p:nvPr/>
        </p:nvSpPr>
        <p:spPr bwMode="auto">
          <a:xfrm>
            <a:off x="4640167" y="3634132"/>
            <a:ext cx="688987" cy="892552"/>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3600" spc="100" dirty="0">
                <a:solidFill>
                  <a:schemeClr val="bg1"/>
                </a:solidFill>
                <a:latin typeface="Bernard MT Condensed" panose="02050806060905020404" pitchFamily="18" charset="0"/>
              </a:rPr>
              <a:t>02</a:t>
            </a:r>
          </a:p>
        </p:txBody>
      </p:sp>
      <p:sp>
        <p:nvSpPr>
          <p:cNvPr id="64" name="TextBox 63">
            <a:extLst>
              <a:ext uri="{FF2B5EF4-FFF2-40B4-BE49-F238E27FC236}">
                <a16:creationId xmlns:a16="http://schemas.microsoft.com/office/drawing/2014/main" id="{BF85D557-E9B5-4060-AC38-BE819704FB08}"/>
              </a:ext>
            </a:extLst>
          </p:cNvPr>
          <p:cNvSpPr txBox="1"/>
          <p:nvPr/>
        </p:nvSpPr>
        <p:spPr>
          <a:xfrm>
            <a:off x="6907081" y="3003756"/>
            <a:ext cx="1399235" cy="1031051"/>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C8BFE793-2FC3-438E-9368-33A414FED2A6}"/>
              </a:ext>
            </a:extLst>
          </p:cNvPr>
          <p:cNvSpPr txBox="1">
            <a:spLocks noChangeArrowheads="1"/>
          </p:cNvSpPr>
          <p:nvPr/>
        </p:nvSpPr>
        <p:spPr bwMode="auto">
          <a:xfrm>
            <a:off x="6354953" y="2586733"/>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3800" spc="100" dirty="0">
                <a:solidFill>
                  <a:schemeClr val="bg1"/>
                </a:solidFill>
                <a:latin typeface="Bernard MT Condensed" panose="02050806060905020404" pitchFamily="18" charset="0"/>
              </a:rPr>
              <a:t>03</a:t>
            </a:r>
          </a:p>
        </p:txBody>
      </p:sp>
      <p:sp>
        <p:nvSpPr>
          <p:cNvPr id="66" name="TextBox 65">
            <a:extLst>
              <a:ext uri="{FF2B5EF4-FFF2-40B4-BE49-F238E27FC236}">
                <a16:creationId xmlns:a16="http://schemas.microsoft.com/office/drawing/2014/main" id="{707A6281-123F-4DE2-AF26-17B5F160CB4D}"/>
              </a:ext>
            </a:extLst>
          </p:cNvPr>
          <p:cNvSpPr txBox="1"/>
          <p:nvPr/>
        </p:nvSpPr>
        <p:spPr>
          <a:xfrm>
            <a:off x="8501160" y="4331924"/>
            <a:ext cx="1724730" cy="14311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000" b="1" dirty="0">
              <a:solidFill>
                <a:schemeClr val="bg1"/>
              </a:solidFill>
              <a:latin typeface="Candara" panose="020E0502030303020204" pitchFamily="34" charset="0"/>
            </a:endParaRPr>
          </a:p>
        </p:txBody>
      </p:sp>
      <p:sp>
        <p:nvSpPr>
          <p:cNvPr id="67" name="Text Box 10">
            <a:extLst>
              <a:ext uri="{FF2B5EF4-FFF2-40B4-BE49-F238E27FC236}">
                <a16:creationId xmlns:a16="http://schemas.microsoft.com/office/drawing/2014/main" id="{600E3435-0572-42C5-AB3A-2AE23B7C3462}"/>
              </a:ext>
            </a:extLst>
          </p:cNvPr>
          <p:cNvSpPr txBox="1">
            <a:spLocks noChangeArrowheads="1"/>
          </p:cNvSpPr>
          <p:nvPr/>
        </p:nvSpPr>
        <p:spPr bwMode="auto">
          <a:xfrm>
            <a:off x="7812173" y="4341752"/>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4000" spc="100" dirty="0">
                <a:solidFill>
                  <a:schemeClr val="bg1"/>
                </a:solidFill>
                <a:latin typeface="Bernard MT Condensed" panose="02050806060905020404" pitchFamily="18" charset="0"/>
              </a:rPr>
              <a:t>04</a:t>
            </a:r>
          </a:p>
        </p:txBody>
      </p:sp>
      <p:sp>
        <p:nvSpPr>
          <p:cNvPr id="68" name="TextBox 67">
            <a:extLst>
              <a:ext uri="{FF2B5EF4-FFF2-40B4-BE49-F238E27FC236}">
                <a16:creationId xmlns:a16="http://schemas.microsoft.com/office/drawing/2014/main" id="{E3826682-3ACD-4BD2-AA91-931604916006}"/>
              </a:ext>
            </a:extLst>
          </p:cNvPr>
          <p:cNvSpPr txBox="1"/>
          <p:nvPr/>
        </p:nvSpPr>
        <p:spPr>
          <a:xfrm>
            <a:off x="9608858" y="1714102"/>
            <a:ext cx="2016004" cy="1277273"/>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000" b="1" dirty="0">
              <a:solidFill>
                <a:schemeClr val="bg1"/>
              </a:solidFill>
              <a:latin typeface="Candara" panose="020E0502030303020204" pitchFamily="34" charset="0"/>
            </a:endParaRPr>
          </a:p>
        </p:txBody>
      </p:sp>
      <p:sp>
        <p:nvSpPr>
          <p:cNvPr id="69" name="Text Box 10">
            <a:extLst>
              <a:ext uri="{FF2B5EF4-FFF2-40B4-BE49-F238E27FC236}">
                <a16:creationId xmlns:a16="http://schemas.microsoft.com/office/drawing/2014/main" id="{D0C0EA4D-34B4-426B-9F8D-2BD2DE754847}"/>
              </a:ext>
            </a:extLst>
          </p:cNvPr>
          <p:cNvSpPr txBox="1">
            <a:spLocks noChangeArrowheads="1"/>
          </p:cNvSpPr>
          <p:nvPr/>
        </p:nvSpPr>
        <p:spPr bwMode="auto">
          <a:xfrm>
            <a:off x="8819279" y="1811798"/>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4000" spc="100" dirty="0">
                <a:solidFill>
                  <a:schemeClr val="bg1"/>
                </a:solidFill>
                <a:latin typeface="Bernard MT Condensed" panose="02050806060905020404" pitchFamily="18" charset="0"/>
              </a:rPr>
              <a:t>05</a:t>
            </a:r>
          </a:p>
        </p:txBody>
      </p:sp>
    </p:spTree>
    <p:extLst>
      <p:ext uri="{BB962C8B-B14F-4D97-AF65-F5344CB8AC3E}">
        <p14:creationId xmlns:p14="http://schemas.microsoft.com/office/powerpoint/2010/main" val="1489755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left)">
                                      <p:cBhvr>
                                        <p:cTn id="10" dur="500"/>
                                        <p:tgtEl>
                                          <p:spTgt spid="1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4">
                                            <p:txEl>
                                              <p:pRg st="0" end="0"/>
                                            </p:txEl>
                                          </p:spTgt>
                                        </p:tgtEl>
                                        <p:attrNameLst>
                                          <p:attrName>style.visibility</p:attrName>
                                        </p:attrNameLst>
                                      </p:cBhvr>
                                      <p:to>
                                        <p:strVal val="visible"/>
                                      </p:to>
                                    </p:set>
                                    <p:animEffect transition="in" filter="fade">
                                      <p:cBhvr>
                                        <p:cTn id="14" dur="500"/>
                                        <p:tgtEl>
                                          <p:spTgt spid="14">
                                            <p:txEl>
                                              <p:pRg st="0" end="0"/>
                                            </p:txEl>
                                          </p:spTgt>
                                        </p:tgtEl>
                                      </p:cBhvr>
                                    </p:animEffect>
                                    <p:anim calcmode="lin" valueType="num">
                                      <p:cBhvr>
                                        <p:cTn id="15"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4">
                                            <p:txEl>
                                              <p:pRg st="2" end="2"/>
                                            </p:txEl>
                                          </p:spTgt>
                                        </p:tgtEl>
                                        <p:attrNameLst>
                                          <p:attrName>style.visibility</p:attrName>
                                        </p:attrNameLst>
                                      </p:cBhvr>
                                      <p:to>
                                        <p:strVal val="visible"/>
                                      </p:to>
                                    </p:set>
                                    <p:animEffect transition="in" filter="fade">
                                      <p:cBhvr>
                                        <p:cTn id="20" dur="500"/>
                                        <p:tgtEl>
                                          <p:spTgt spid="14">
                                            <p:txEl>
                                              <p:pRg st="2" end="2"/>
                                            </p:txEl>
                                          </p:spTgt>
                                        </p:tgtEl>
                                      </p:cBhvr>
                                    </p:animEffect>
                                    <p:anim calcmode="lin" valueType="num">
                                      <p:cBhvr>
                                        <p:cTn id="21"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4">
                                            <p:txEl>
                                              <p:pRg st="3" end="3"/>
                                            </p:txEl>
                                          </p:spTgt>
                                        </p:tgtEl>
                                        <p:attrNameLst>
                                          <p:attrName>style.visibility</p:attrName>
                                        </p:attrNameLst>
                                      </p:cBhvr>
                                      <p:to>
                                        <p:strVal val="visible"/>
                                      </p:to>
                                    </p:set>
                                    <p:animEffect transition="in" filter="fade">
                                      <p:cBhvr>
                                        <p:cTn id="26" dur="500"/>
                                        <p:tgtEl>
                                          <p:spTgt spid="14">
                                            <p:txEl>
                                              <p:pRg st="3" end="3"/>
                                            </p:txEl>
                                          </p:spTgt>
                                        </p:tgtEl>
                                      </p:cBhvr>
                                    </p:animEffect>
                                    <p:anim calcmode="lin" valueType="num">
                                      <p:cBhvr>
                                        <p:cTn id="27" dur="5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4">
                                            <p:txEl>
                                              <p:pRg st="5" end="5"/>
                                            </p:txEl>
                                          </p:spTgt>
                                        </p:tgtEl>
                                        <p:attrNameLst>
                                          <p:attrName>style.visibility</p:attrName>
                                        </p:attrNameLst>
                                      </p:cBhvr>
                                      <p:to>
                                        <p:strVal val="visible"/>
                                      </p:to>
                                    </p:set>
                                    <p:animEffect transition="in" filter="fade">
                                      <p:cBhvr>
                                        <p:cTn id="32" dur="500"/>
                                        <p:tgtEl>
                                          <p:spTgt spid="14">
                                            <p:txEl>
                                              <p:pRg st="5" end="5"/>
                                            </p:txEl>
                                          </p:spTgt>
                                        </p:tgtEl>
                                      </p:cBhvr>
                                    </p:animEffect>
                                    <p:anim calcmode="lin" valueType="num">
                                      <p:cBhvr>
                                        <p:cTn id="33" dur="500" fill="hold"/>
                                        <p:tgtEl>
                                          <p:spTgt spid="1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4">
                                            <p:txEl>
                                              <p:pRg st="7" end="7"/>
                                            </p:txEl>
                                          </p:spTgt>
                                        </p:tgtEl>
                                        <p:attrNameLst>
                                          <p:attrName>style.visibility</p:attrName>
                                        </p:attrNameLst>
                                      </p:cBhvr>
                                      <p:to>
                                        <p:strVal val="visible"/>
                                      </p:to>
                                    </p:set>
                                    <p:animEffect transition="in" filter="fade">
                                      <p:cBhvr>
                                        <p:cTn id="38" dur="500"/>
                                        <p:tgtEl>
                                          <p:spTgt spid="14">
                                            <p:txEl>
                                              <p:pRg st="7" end="7"/>
                                            </p:txEl>
                                          </p:spTgt>
                                        </p:tgtEl>
                                      </p:cBhvr>
                                    </p:animEffect>
                                    <p:anim calcmode="lin" valueType="num">
                                      <p:cBhvr>
                                        <p:cTn id="39" dur="500" fill="hold"/>
                                        <p:tgtEl>
                                          <p:spTgt spid="1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4">
                                            <p:txEl>
                                              <p:pRg st="9" end="9"/>
                                            </p:txEl>
                                          </p:spTgt>
                                        </p:tgtEl>
                                        <p:attrNameLst>
                                          <p:attrName>style.visibility</p:attrName>
                                        </p:attrNameLst>
                                      </p:cBhvr>
                                      <p:to>
                                        <p:strVal val="visible"/>
                                      </p:to>
                                    </p:set>
                                    <p:animEffect transition="in" filter="fade">
                                      <p:cBhvr>
                                        <p:cTn id="44" dur="500"/>
                                        <p:tgtEl>
                                          <p:spTgt spid="14">
                                            <p:txEl>
                                              <p:pRg st="9" end="9"/>
                                            </p:txEl>
                                          </p:spTgt>
                                        </p:tgtEl>
                                      </p:cBhvr>
                                    </p:animEffect>
                                    <p:anim calcmode="lin" valueType="num">
                                      <p:cBhvr>
                                        <p:cTn id="45" dur="500" fill="hold"/>
                                        <p:tgtEl>
                                          <p:spTgt spid="1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1000" fill="hold"/>
                                        <p:tgtEl>
                                          <p:spTgt spid="12"/>
                                        </p:tgtEl>
                                        <p:attrNameLst>
                                          <p:attrName>ppt_w</p:attrName>
                                        </p:attrNameLst>
                                      </p:cBhvr>
                                      <p:tavLst>
                                        <p:tav tm="0">
                                          <p:val>
                                            <p:fltVal val="0"/>
                                          </p:val>
                                        </p:tav>
                                        <p:tav tm="100000">
                                          <p:val>
                                            <p:strVal val="#ppt_w"/>
                                          </p:val>
                                        </p:tav>
                                      </p:tavLst>
                                    </p:anim>
                                    <p:anim calcmode="lin" valueType="num">
                                      <p:cBhvr>
                                        <p:cTn id="51" dur="1000" fill="hold"/>
                                        <p:tgtEl>
                                          <p:spTgt spid="12"/>
                                        </p:tgtEl>
                                        <p:attrNameLst>
                                          <p:attrName>ppt_h</p:attrName>
                                        </p:attrNameLst>
                                      </p:cBhvr>
                                      <p:tavLst>
                                        <p:tav tm="0">
                                          <p:val>
                                            <p:fltVal val="0"/>
                                          </p:val>
                                        </p:tav>
                                        <p:tav tm="100000">
                                          <p:val>
                                            <p:strVal val="#ppt_h"/>
                                          </p:val>
                                        </p:tav>
                                      </p:tavLst>
                                    </p:anim>
                                    <p:anim calcmode="lin" valueType="num">
                                      <p:cBhvr>
                                        <p:cTn id="52" dur="1000" fill="hold"/>
                                        <p:tgtEl>
                                          <p:spTgt spid="12"/>
                                        </p:tgtEl>
                                        <p:attrNameLst>
                                          <p:attrName>style.rotation</p:attrName>
                                        </p:attrNameLst>
                                      </p:cBhvr>
                                      <p:tavLst>
                                        <p:tav tm="0">
                                          <p:val>
                                            <p:fltVal val="90"/>
                                          </p:val>
                                        </p:tav>
                                        <p:tav tm="100000">
                                          <p:val>
                                            <p:fltVal val="0"/>
                                          </p:val>
                                        </p:tav>
                                      </p:tavLst>
                                    </p:anim>
                                    <p:animEffect transition="in" filter="fade">
                                      <p:cBhvr>
                                        <p:cTn id="53" dur="1000"/>
                                        <p:tgtEl>
                                          <p:spTgt spid="12"/>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 calcmode="lin" valueType="num">
                                      <p:cBhvr>
                                        <p:cTn id="57" dur="500" fill="hold"/>
                                        <p:tgtEl>
                                          <p:spTgt spid="16"/>
                                        </p:tgtEl>
                                        <p:attrNameLst>
                                          <p:attrName>ppt_w</p:attrName>
                                        </p:attrNameLst>
                                      </p:cBhvr>
                                      <p:tavLst>
                                        <p:tav tm="0">
                                          <p:val>
                                            <p:fltVal val="0"/>
                                          </p:val>
                                        </p:tav>
                                        <p:tav tm="100000">
                                          <p:val>
                                            <p:strVal val="#ppt_w"/>
                                          </p:val>
                                        </p:tav>
                                      </p:tavLst>
                                    </p:anim>
                                    <p:anim calcmode="lin" valueType="num">
                                      <p:cBhvr>
                                        <p:cTn id="58" dur="500" fill="hold"/>
                                        <p:tgtEl>
                                          <p:spTgt spid="16"/>
                                        </p:tgtEl>
                                        <p:attrNameLst>
                                          <p:attrName>ppt_h</p:attrName>
                                        </p:attrNameLst>
                                      </p:cBhvr>
                                      <p:tavLst>
                                        <p:tav tm="0">
                                          <p:val>
                                            <p:fltVal val="0"/>
                                          </p:val>
                                        </p:tav>
                                        <p:tav tm="100000">
                                          <p:val>
                                            <p:strVal val="#ppt_h"/>
                                          </p:val>
                                        </p:tav>
                                      </p:tavLst>
                                    </p:anim>
                                    <p:animEffect transition="in" filter="fade">
                                      <p:cBhvr>
                                        <p:cTn id="59" dur="500"/>
                                        <p:tgtEl>
                                          <p:spTgt spid="16"/>
                                        </p:tgtEl>
                                      </p:cBhvr>
                                    </p:animEffect>
                                  </p:childTnLst>
                                </p:cTn>
                              </p:par>
                            </p:childTnLst>
                          </p:cTn>
                        </p:par>
                        <p:par>
                          <p:cTn id="60" fill="hold">
                            <p:stCondLst>
                              <p:cond delay="5000"/>
                            </p:stCondLst>
                            <p:childTnLst>
                              <p:par>
                                <p:cTn id="61" presetID="42" presetClass="entr" presetSubtype="0" fill="hold"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fade">
                                      <p:cBhvr>
                                        <p:cTn id="68" dur="1000"/>
                                        <p:tgtEl>
                                          <p:spTgt spid="62"/>
                                        </p:tgtEl>
                                      </p:cBhvr>
                                    </p:animEffect>
                                    <p:anim calcmode="lin" valueType="num">
                                      <p:cBhvr>
                                        <p:cTn id="69" dur="1000" fill="hold"/>
                                        <p:tgtEl>
                                          <p:spTgt spid="62"/>
                                        </p:tgtEl>
                                        <p:attrNameLst>
                                          <p:attrName>ppt_x</p:attrName>
                                        </p:attrNameLst>
                                      </p:cBhvr>
                                      <p:tavLst>
                                        <p:tav tm="0">
                                          <p:val>
                                            <p:strVal val="#ppt_x"/>
                                          </p:val>
                                        </p:tav>
                                        <p:tav tm="100000">
                                          <p:val>
                                            <p:strVal val="#ppt_x"/>
                                          </p:val>
                                        </p:tav>
                                      </p:tavLst>
                                    </p:anim>
                                    <p:anim calcmode="lin" valueType="num">
                                      <p:cBhvr>
                                        <p:cTn id="70" dur="1000" fill="hold"/>
                                        <p:tgtEl>
                                          <p:spTgt spid="62"/>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grpId="0" nodeType="afterEffect">
                                  <p:stCondLst>
                                    <p:cond delay="0"/>
                                  </p:stCondLst>
                                  <p:childTnLst>
                                    <p:set>
                                      <p:cBhvr>
                                        <p:cTn id="73" dur="1" fill="hold">
                                          <p:stCondLst>
                                            <p:cond delay="0"/>
                                          </p:stCondLst>
                                        </p:cTn>
                                        <p:tgtEl>
                                          <p:spTgt spid="11"/>
                                        </p:tgtEl>
                                        <p:attrNameLst>
                                          <p:attrName>style.visibility</p:attrName>
                                        </p:attrNameLst>
                                      </p:cBhvr>
                                      <p:to>
                                        <p:strVal val="visible"/>
                                      </p:to>
                                    </p:set>
                                    <p:anim calcmode="lin" valueType="num">
                                      <p:cBhvr>
                                        <p:cTn id="74" dur="1000" fill="hold"/>
                                        <p:tgtEl>
                                          <p:spTgt spid="11"/>
                                        </p:tgtEl>
                                        <p:attrNameLst>
                                          <p:attrName>ppt_w</p:attrName>
                                        </p:attrNameLst>
                                      </p:cBhvr>
                                      <p:tavLst>
                                        <p:tav tm="0">
                                          <p:val>
                                            <p:fltVal val="0"/>
                                          </p:val>
                                        </p:tav>
                                        <p:tav tm="100000">
                                          <p:val>
                                            <p:strVal val="#ppt_w"/>
                                          </p:val>
                                        </p:tav>
                                      </p:tavLst>
                                    </p:anim>
                                    <p:anim calcmode="lin" valueType="num">
                                      <p:cBhvr>
                                        <p:cTn id="75" dur="1000" fill="hold"/>
                                        <p:tgtEl>
                                          <p:spTgt spid="11"/>
                                        </p:tgtEl>
                                        <p:attrNameLst>
                                          <p:attrName>ppt_h</p:attrName>
                                        </p:attrNameLst>
                                      </p:cBhvr>
                                      <p:tavLst>
                                        <p:tav tm="0">
                                          <p:val>
                                            <p:fltVal val="0"/>
                                          </p:val>
                                        </p:tav>
                                        <p:tav tm="100000">
                                          <p:val>
                                            <p:strVal val="#ppt_h"/>
                                          </p:val>
                                        </p:tav>
                                      </p:tavLst>
                                    </p:anim>
                                    <p:anim calcmode="lin" valueType="num">
                                      <p:cBhvr>
                                        <p:cTn id="76" dur="1000" fill="hold"/>
                                        <p:tgtEl>
                                          <p:spTgt spid="11"/>
                                        </p:tgtEl>
                                        <p:attrNameLst>
                                          <p:attrName>style.rotation</p:attrName>
                                        </p:attrNameLst>
                                      </p:cBhvr>
                                      <p:tavLst>
                                        <p:tav tm="0">
                                          <p:val>
                                            <p:fltVal val="90"/>
                                          </p:val>
                                        </p:tav>
                                        <p:tav tm="100000">
                                          <p:val>
                                            <p:fltVal val="0"/>
                                          </p:val>
                                        </p:tav>
                                      </p:tavLst>
                                    </p:anim>
                                    <p:animEffect transition="in" filter="fade">
                                      <p:cBhvr>
                                        <p:cTn id="77" dur="1000"/>
                                        <p:tgtEl>
                                          <p:spTgt spid="11"/>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childTnLst>
                          </p:cTn>
                        </p:par>
                        <p:par>
                          <p:cTn id="84" fill="hold">
                            <p:stCondLst>
                              <p:cond delay="7500"/>
                            </p:stCondLst>
                            <p:childTnLst>
                              <p:par>
                                <p:cTn id="85" presetID="42" presetClass="entr" presetSubtype="0" fill="hold" nodeType="afterEffect">
                                  <p:stCondLst>
                                    <p:cond delay="0"/>
                                  </p:stCondLst>
                                  <p:childTnLst>
                                    <p:set>
                                      <p:cBhvr>
                                        <p:cTn id="86" dur="1" fill="hold">
                                          <p:stCondLst>
                                            <p:cond delay="0"/>
                                          </p:stCondLst>
                                        </p:cTn>
                                        <p:tgtEl>
                                          <p:spTgt spid="18"/>
                                        </p:tgtEl>
                                        <p:attrNameLst>
                                          <p:attrName>style.visibility</p:attrName>
                                        </p:attrNameLst>
                                      </p:cBhvr>
                                      <p:to>
                                        <p:strVal val="visible"/>
                                      </p:to>
                                    </p:set>
                                    <p:animEffect transition="in" filter="fade">
                                      <p:cBhvr>
                                        <p:cTn id="87" dur="1000"/>
                                        <p:tgtEl>
                                          <p:spTgt spid="18"/>
                                        </p:tgtEl>
                                      </p:cBhvr>
                                    </p:animEffect>
                                    <p:anim calcmode="lin" valueType="num">
                                      <p:cBhvr>
                                        <p:cTn id="88" dur="1000" fill="hold"/>
                                        <p:tgtEl>
                                          <p:spTgt spid="18"/>
                                        </p:tgtEl>
                                        <p:attrNameLst>
                                          <p:attrName>ppt_x</p:attrName>
                                        </p:attrNameLst>
                                      </p:cBhvr>
                                      <p:tavLst>
                                        <p:tav tm="0">
                                          <p:val>
                                            <p:strVal val="#ppt_x"/>
                                          </p:val>
                                        </p:tav>
                                        <p:tav tm="100000">
                                          <p:val>
                                            <p:strVal val="#ppt_x"/>
                                          </p:val>
                                        </p:tav>
                                      </p:tavLst>
                                    </p:anim>
                                    <p:anim calcmode="lin" valueType="num">
                                      <p:cBhvr>
                                        <p:cTn id="89" dur="1000" fill="hold"/>
                                        <p:tgtEl>
                                          <p:spTgt spid="18"/>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61"/>
                                        </p:tgtEl>
                                        <p:attrNameLst>
                                          <p:attrName>style.visibility</p:attrName>
                                        </p:attrNameLst>
                                      </p:cBhvr>
                                      <p:to>
                                        <p:strVal val="visible"/>
                                      </p:to>
                                    </p:set>
                                    <p:animEffect transition="in" filter="fade">
                                      <p:cBhvr>
                                        <p:cTn id="92" dur="1000"/>
                                        <p:tgtEl>
                                          <p:spTgt spid="61"/>
                                        </p:tgtEl>
                                      </p:cBhvr>
                                    </p:animEffect>
                                    <p:anim calcmode="lin" valueType="num">
                                      <p:cBhvr>
                                        <p:cTn id="93" dur="1000" fill="hold"/>
                                        <p:tgtEl>
                                          <p:spTgt spid="61"/>
                                        </p:tgtEl>
                                        <p:attrNameLst>
                                          <p:attrName>ppt_x</p:attrName>
                                        </p:attrNameLst>
                                      </p:cBhvr>
                                      <p:tavLst>
                                        <p:tav tm="0">
                                          <p:val>
                                            <p:strVal val="#ppt_x"/>
                                          </p:val>
                                        </p:tav>
                                        <p:tav tm="100000">
                                          <p:val>
                                            <p:strVal val="#ppt_x"/>
                                          </p:val>
                                        </p:tav>
                                      </p:tavLst>
                                    </p:anim>
                                    <p:anim calcmode="lin" valueType="num">
                                      <p:cBhvr>
                                        <p:cTn id="94" dur="1000" fill="hold"/>
                                        <p:tgtEl>
                                          <p:spTgt spid="61"/>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grpId="0" nodeType="afterEffect">
                                  <p:stCondLst>
                                    <p:cond delay="0"/>
                                  </p:stCondLst>
                                  <p:childTnLst>
                                    <p:set>
                                      <p:cBhvr>
                                        <p:cTn id="97" dur="1" fill="hold">
                                          <p:stCondLst>
                                            <p:cond delay="0"/>
                                          </p:stCondLst>
                                        </p:cTn>
                                        <p:tgtEl>
                                          <p:spTgt spid="10"/>
                                        </p:tgtEl>
                                        <p:attrNameLst>
                                          <p:attrName>style.visibility</p:attrName>
                                        </p:attrNameLst>
                                      </p:cBhvr>
                                      <p:to>
                                        <p:strVal val="visible"/>
                                      </p:to>
                                    </p:set>
                                    <p:anim calcmode="lin" valueType="num">
                                      <p:cBhvr>
                                        <p:cTn id="98" dur="1000" fill="hold"/>
                                        <p:tgtEl>
                                          <p:spTgt spid="10"/>
                                        </p:tgtEl>
                                        <p:attrNameLst>
                                          <p:attrName>ppt_w</p:attrName>
                                        </p:attrNameLst>
                                      </p:cBhvr>
                                      <p:tavLst>
                                        <p:tav tm="0">
                                          <p:val>
                                            <p:fltVal val="0"/>
                                          </p:val>
                                        </p:tav>
                                        <p:tav tm="100000">
                                          <p:val>
                                            <p:strVal val="#ppt_w"/>
                                          </p:val>
                                        </p:tav>
                                      </p:tavLst>
                                    </p:anim>
                                    <p:anim calcmode="lin" valueType="num">
                                      <p:cBhvr>
                                        <p:cTn id="99" dur="1000" fill="hold"/>
                                        <p:tgtEl>
                                          <p:spTgt spid="10"/>
                                        </p:tgtEl>
                                        <p:attrNameLst>
                                          <p:attrName>ppt_h</p:attrName>
                                        </p:attrNameLst>
                                      </p:cBhvr>
                                      <p:tavLst>
                                        <p:tav tm="0">
                                          <p:val>
                                            <p:fltVal val="0"/>
                                          </p:val>
                                        </p:tav>
                                        <p:tav tm="100000">
                                          <p:val>
                                            <p:strVal val="#ppt_h"/>
                                          </p:val>
                                        </p:tav>
                                      </p:tavLst>
                                    </p:anim>
                                    <p:anim calcmode="lin" valueType="num">
                                      <p:cBhvr>
                                        <p:cTn id="100" dur="1000" fill="hold"/>
                                        <p:tgtEl>
                                          <p:spTgt spid="10"/>
                                        </p:tgtEl>
                                        <p:attrNameLst>
                                          <p:attrName>style.rotation</p:attrName>
                                        </p:attrNameLst>
                                      </p:cBhvr>
                                      <p:tavLst>
                                        <p:tav tm="0">
                                          <p:val>
                                            <p:fltVal val="90"/>
                                          </p:val>
                                        </p:tav>
                                        <p:tav tm="100000">
                                          <p:val>
                                            <p:fltVal val="0"/>
                                          </p:val>
                                        </p:tav>
                                      </p:tavLst>
                                    </p:anim>
                                    <p:animEffect transition="in" filter="fade">
                                      <p:cBhvr>
                                        <p:cTn id="101" dur="1000"/>
                                        <p:tgtEl>
                                          <p:spTgt spid="10"/>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5"/>
                                        </p:tgtEl>
                                        <p:attrNameLst>
                                          <p:attrName>style.visibility</p:attrName>
                                        </p:attrNameLst>
                                      </p:cBhvr>
                                      <p:to>
                                        <p:strVal val="visible"/>
                                      </p:to>
                                    </p:set>
                                    <p:anim calcmode="lin" valueType="num">
                                      <p:cBhvr>
                                        <p:cTn id="105" dur="500" fill="hold"/>
                                        <p:tgtEl>
                                          <p:spTgt spid="65"/>
                                        </p:tgtEl>
                                        <p:attrNameLst>
                                          <p:attrName>ppt_w</p:attrName>
                                        </p:attrNameLst>
                                      </p:cBhvr>
                                      <p:tavLst>
                                        <p:tav tm="0">
                                          <p:val>
                                            <p:fltVal val="0"/>
                                          </p:val>
                                        </p:tav>
                                        <p:tav tm="100000">
                                          <p:val>
                                            <p:strVal val="#ppt_w"/>
                                          </p:val>
                                        </p:tav>
                                      </p:tavLst>
                                    </p:anim>
                                    <p:anim calcmode="lin" valueType="num">
                                      <p:cBhvr>
                                        <p:cTn id="106" dur="500" fill="hold"/>
                                        <p:tgtEl>
                                          <p:spTgt spid="65"/>
                                        </p:tgtEl>
                                        <p:attrNameLst>
                                          <p:attrName>ppt_h</p:attrName>
                                        </p:attrNameLst>
                                      </p:cBhvr>
                                      <p:tavLst>
                                        <p:tav tm="0">
                                          <p:val>
                                            <p:fltVal val="0"/>
                                          </p:val>
                                        </p:tav>
                                        <p:tav tm="100000">
                                          <p:val>
                                            <p:strVal val="#ppt_h"/>
                                          </p:val>
                                        </p:tav>
                                      </p:tavLst>
                                    </p:anim>
                                    <p:animEffect transition="in" filter="fade">
                                      <p:cBhvr>
                                        <p:cTn id="107" dur="500"/>
                                        <p:tgtEl>
                                          <p:spTgt spid="65"/>
                                        </p:tgtEl>
                                      </p:cBhvr>
                                    </p:animEffect>
                                  </p:childTnLst>
                                </p:cTn>
                              </p:par>
                            </p:childTnLst>
                          </p:cTn>
                        </p:par>
                        <p:par>
                          <p:cTn id="108" fill="hold">
                            <p:stCondLst>
                              <p:cond delay="10000"/>
                            </p:stCondLst>
                            <p:childTnLst>
                              <p:par>
                                <p:cTn id="109" presetID="42" presetClass="entr" presetSubtype="0" fill="hold" nodeType="afterEffect">
                                  <p:stCondLst>
                                    <p:cond delay="0"/>
                                  </p:stCondLst>
                                  <p:childTnLst>
                                    <p:set>
                                      <p:cBhvr>
                                        <p:cTn id="110" dur="1" fill="hold">
                                          <p:stCondLst>
                                            <p:cond delay="0"/>
                                          </p:stCondLst>
                                        </p:cTn>
                                        <p:tgtEl>
                                          <p:spTgt spid="21"/>
                                        </p:tgtEl>
                                        <p:attrNameLst>
                                          <p:attrName>style.visibility</p:attrName>
                                        </p:attrNameLst>
                                      </p:cBhvr>
                                      <p:to>
                                        <p:strVal val="visible"/>
                                      </p:to>
                                    </p:set>
                                    <p:animEffect transition="in" filter="fade">
                                      <p:cBhvr>
                                        <p:cTn id="111" dur="1000"/>
                                        <p:tgtEl>
                                          <p:spTgt spid="21"/>
                                        </p:tgtEl>
                                      </p:cBhvr>
                                    </p:animEffect>
                                    <p:anim calcmode="lin" valueType="num">
                                      <p:cBhvr>
                                        <p:cTn id="112" dur="1000" fill="hold"/>
                                        <p:tgtEl>
                                          <p:spTgt spid="21"/>
                                        </p:tgtEl>
                                        <p:attrNameLst>
                                          <p:attrName>ppt_x</p:attrName>
                                        </p:attrNameLst>
                                      </p:cBhvr>
                                      <p:tavLst>
                                        <p:tav tm="0">
                                          <p:val>
                                            <p:strVal val="#ppt_x"/>
                                          </p:val>
                                        </p:tav>
                                        <p:tav tm="100000">
                                          <p:val>
                                            <p:strVal val="#ppt_x"/>
                                          </p:val>
                                        </p:tav>
                                      </p:tavLst>
                                    </p:anim>
                                    <p:anim calcmode="lin" valueType="num">
                                      <p:cBhvr>
                                        <p:cTn id="113" dur="1000" fill="hold"/>
                                        <p:tgtEl>
                                          <p:spTgt spid="21"/>
                                        </p:tgtEl>
                                        <p:attrNameLst>
                                          <p:attrName>ppt_y</p:attrName>
                                        </p:attrNameLst>
                                      </p:cBhvr>
                                      <p:tavLst>
                                        <p:tav tm="0">
                                          <p:val>
                                            <p:strVal val="#ppt_y+.1"/>
                                          </p:val>
                                        </p:tav>
                                        <p:tav tm="100000">
                                          <p:val>
                                            <p:strVal val="#ppt_y"/>
                                          </p:val>
                                        </p:tav>
                                      </p:tavLst>
                                    </p:anim>
                                  </p:childTnLst>
                                </p:cTn>
                              </p:par>
                              <p:par>
                                <p:cTn id="114" presetID="42" presetClass="entr" presetSubtype="0" fill="hold" grpId="0" nodeType="withEffect">
                                  <p:stCondLst>
                                    <p:cond delay="0"/>
                                  </p:stCondLst>
                                  <p:childTnLst>
                                    <p:set>
                                      <p:cBhvr>
                                        <p:cTn id="115" dur="1" fill="hold">
                                          <p:stCondLst>
                                            <p:cond delay="0"/>
                                          </p:stCondLst>
                                        </p:cTn>
                                        <p:tgtEl>
                                          <p:spTgt spid="64"/>
                                        </p:tgtEl>
                                        <p:attrNameLst>
                                          <p:attrName>style.visibility</p:attrName>
                                        </p:attrNameLst>
                                      </p:cBhvr>
                                      <p:to>
                                        <p:strVal val="visible"/>
                                      </p:to>
                                    </p:set>
                                    <p:animEffect transition="in" filter="fade">
                                      <p:cBhvr>
                                        <p:cTn id="116" dur="1000"/>
                                        <p:tgtEl>
                                          <p:spTgt spid="64"/>
                                        </p:tgtEl>
                                      </p:cBhvr>
                                    </p:animEffect>
                                    <p:anim calcmode="lin" valueType="num">
                                      <p:cBhvr>
                                        <p:cTn id="117" dur="1000" fill="hold"/>
                                        <p:tgtEl>
                                          <p:spTgt spid="64"/>
                                        </p:tgtEl>
                                        <p:attrNameLst>
                                          <p:attrName>ppt_x</p:attrName>
                                        </p:attrNameLst>
                                      </p:cBhvr>
                                      <p:tavLst>
                                        <p:tav tm="0">
                                          <p:val>
                                            <p:strVal val="#ppt_x"/>
                                          </p:val>
                                        </p:tav>
                                        <p:tav tm="100000">
                                          <p:val>
                                            <p:strVal val="#ppt_x"/>
                                          </p:val>
                                        </p:tav>
                                      </p:tavLst>
                                    </p:anim>
                                    <p:anim calcmode="lin" valueType="num">
                                      <p:cBhvr>
                                        <p:cTn id="118" dur="1000" fill="hold"/>
                                        <p:tgtEl>
                                          <p:spTgt spid="64"/>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grpId="0" nodeType="afterEffect">
                                  <p:stCondLst>
                                    <p:cond delay="0"/>
                                  </p:stCondLst>
                                  <p:childTnLst>
                                    <p:set>
                                      <p:cBhvr>
                                        <p:cTn id="121" dur="1" fill="hold">
                                          <p:stCondLst>
                                            <p:cond delay="0"/>
                                          </p:stCondLst>
                                        </p:cTn>
                                        <p:tgtEl>
                                          <p:spTgt spid="9"/>
                                        </p:tgtEl>
                                        <p:attrNameLst>
                                          <p:attrName>style.visibility</p:attrName>
                                        </p:attrNameLst>
                                      </p:cBhvr>
                                      <p:to>
                                        <p:strVal val="visible"/>
                                      </p:to>
                                    </p:set>
                                    <p:anim calcmode="lin" valueType="num">
                                      <p:cBhvr>
                                        <p:cTn id="122" dur="1000" fill="hold"/>
                                        <p:tgtEl>
                                          <p:spTgt spid="9"/>
                                        </p:tgtEl>
                                        <p:attrNameLst>
                                          <p:attrName>ppt_w</p:attrName>
                                        </p:attrNameLst>
                                      </p:cBhvr>
                                      <p:tavLst>
                                        <p:tav tm="0">
                                          <p:val>
                                            <p:fltVal val="0"/>
                                          </p:val>
                                        </p:tav>
                                        <p:tav tm="100000">
                                          <p:val>
                                            <p:strVal val="#ppt_w"/>
                                          </p:val>
                                        </p:tav>
                                      </p:tavLst>
                                    </p:anim>
                                    <p:anim calcmode="lin" valueType="num">
                                      <p:cBhvr>
                                        <p:cTn id="123" dur="1000" fill="hold"/>
                                        <p:tgtEl>
                                          <p:spTgt spid="9"/>
                                        </p:tgtEl>
                                        <p:attrNameLst>
                                          <p:attrName>ppt_h</p:attrName>
                                        </p:attrNameLst>
                                      </p:cBhvr>
                                      <p:tavLst>
                                        <p:tav tm="0">
                                          <p:val>
                                            <p:fltVal val="0"/>
                                          </p:val>
                                        </p:tav>
                                        <p:tav tm="100000">
                                          <p:val>
                                            <p:strVal val="#ppt_h"/>
                                          </p:val>
                                        </p:tav>
                                      </p:tavLst>
                                    </p:anim>
                                    <p:anim calcmode="lin" valueType="num">
                                      <p:cBhvr>
                                        <p:cTn id="124" dur="1000" fill="hold"/>
                                        <p:tgtEl>
                                          <p:spTgt spid="9"/>
                                        </p:tgtEl>
                                        <p:attrNameLst>
                                          <p:attrName>style.rotation</p:attrName>
                                        </p:attrNameLst>
                                      </p:cBhvr>
                                      <p:tavLst>
                                        <p:tav tm="0">
                                          <p:val>
                                            <p:fltVal val="90"/>
                                          </p:val>
                                        </p:tav>
                                        <p:tav tm="100000">
                                          <p:val>
                                            <p:fltVal val="0"/>
                                          </p:val>
                                        </p:tav>
                                      </p:tavLst>
                                    </p:anim>
                                    <p:animEffect transition="in" filter="fade">
                                      <p:cBhvr>
                                        <p:cTn id="125" dur="1000"/>
                                        <p:tgtEl>
                                          <p:spTgt spid="9"/>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67"/>
                                        </p:tgtEl>
                                        <p:attrNameLst>
                                          <p:attrName>style.visibility</p:attrName>
                                        </p:attrNameLst>
                                      </p:cBhvr>
                                      <p:to>
                                        <p:strVal val="visible"/>
                                      </p:to>
                                    </p:set>
                                    <p:anim calcmode="lin" valueType="num">
                                      <p:cBhvr>
                                        <p:cTn id="129" dur="500" fill="hold"/>
                                        <p:tgtEl>
                                          <p:spTgt spid="67"/>
                                        </p:tgtEl>
                                        <p:attrNameLst>
                                          <p:attrName>ppt_w</p:attrName>
                                        </p:attrNameLst>
                                      </p:cBhvr>
                                      <p:tavLst>
                                        <p:tav tm="0">
                                          <p:val>
                                            <p:fltVal val="0"/>
                                          </p:val>
                                        </p:tav>
                                        <p:tav tm="100000">
                                          <p:val>
                                            <p:strVal val="#ppt_w"/>
                                          </p:val>
                                        </p:tav>
                                      </p:tavLst>
                                    </p:anim>
                                    <p:anim calcmode="lin" valueType="num">
                                      <p:cBhvr>
                                        <p:cTn id="130" dur="500" fill="hold"/>
                                        <p:tgtEl>
                                          <p:spTgt spid="67"/>
                                        </p:tgtEl>
                                        <p:attrNameLst>
                                          <p:attrName>ppt_h</p:attrName>
                                        </p:attrNameLst>
                                      </p:cBhvr>
                                      <p:tavLst>
                                        <p:tav tm="0">
                                          <p:val>
                                            <p:fltVal val="0"/>
                                          </p:val>
                                        </p:tav>
                                        <p:tav tm="100000">
                                          <p:val>
                                            <p:strVal val="#ppt_h"/>
                                          </p:val>
                                        </p:tav>
                                      </p:tavLst>
                                    </p:anim>
                                    <p:animEffect transition="in" filter="fade">
                                      <p:cBhvr>
                                        <p:cTn id="131" dur="500"/>
                                        <p:tgtEl>
                                          <p:spTgt spid="67"/>
                                        </p:tgtEl>
                                      </p:cBhvr>
                                    </p:animEffect>
                                  </p:childTnLst>
                                </p:cTn>
                              </p:par>
                            </p:childTnLst>
                          </p:cTn>
                        </p:par>
                        <p:par>
                          <p:cTn id="132" fill="hold">
                            <p:stCondLst>
                              <p:cond delay="12500"/>
                            </p:stCondLst>
                            <p:childTnLst>
                              <p:par>
                                <p:cTn id="133" presetID="42" presetClass="entr" presetSubtype="0" fill="hold" nodeType="afterEffect">
                                  <p:stCondLst>
                                    <p:cond delay="0"/>
                                  </p:stCondLst>
                                  <p:childTnLst>
                                    <p:set>
                                      <p:cBhvr>
                                        <p:cTn id="134" dur="1" fill="hold">
                                          <p:stCondLst>
                                            <p:cond delay="0"/>
                                          </p:stCondLst>
                                        </p:cTn>
                                        <p:tgtEl>
                                          <p:spTgt spid="17"/>
                                        </p:tgtEl>
                                        <p:attrNameLst>
                                          <p:attrName>style.visibility</p:attrName>
                                        </p:attrNameLst>
                                      </p:cBhvr>
                                      <p:to>
                                        <p:strVal val="visible"/>
                                      </p:to>
                                    </p:set>
                                    <p:animEffect transition="in" filter="fade">
                                      <p:cBhvr>
                                        <p:cTn id="135" dur="1000"/>
                                        <p:tgtEl>
                                          <p:spTgt spid="17"/>
                                        </p:tgtEl>
                                      </p:cBhvr>
                                    </p:animEffect>
                                    <p:anim calcmode="lin" valueType="num">
                                      <p:cBhvr>
                                        <p:cTn id="136" dur="1000" fill="hold"/>
                                        <p:tgtEl>
                                          <p:spTgt spid="17"/>
                                        </p:tgtEl>
                                        <p:attrNameLst>
                                          <p:attrName>ppt_x</p:attrName>
                                        </p:attrNameLst>
                                      </p:cBhvr>
                                      <p:tavLst>
                                        <p:tav tm="0">
                                          <p:val>
                                            <p:strVal val="#ppt_x"/>
                                          </p:val>
                                        </p:tav>
                                        <p:tav tm="100000">
                                          <p:val>
                                            <p:strVal val="#ppt_x"/>
                                          </p:val>
                                        </p:tav>
                                      </p:tavLst>
                                    </p:anim>
                                    <p:anim calcmode="lin" valueType="num">
                                      <p:cBhvr>
                                        <p:cTn id="137" dur="1000" fill="hold"/>
                                        <p:tgtEl>
                                          <p:spTgt spid="17"/>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66"/>
                                        </p:tgtEl>
                                        <p:attrNameLst>
                                          <p:attrName>style.visibility</p:attrName>
                                        </p:attrNameLst>
                                      </p:cBhvr>
                                      <p:to>
                                        <p:strVal val="visible"/>
                                      </p:to>
                                    </p:set>
                                    <p:animEffect transition="in" filter="fade">
                                      <p:cBhvr>
                                        <p:cTn id="140" dur="1000"/>
                                        <p:tgtEl>
                                          <p:spTgt spid="66"/>
                                        </p:tgtEl>
                                      </p:cBhvr>
                                    </p:animEffect>
                                    <p:anim calcmode="lin" valueType="num">
                                      <p:cBhvr>
                                        <p:cTn id="141" dur="1000" fill="hold"/>
                                        <p:tgtEl>
                                          <p:spTgt spid="66"/>
                                        </p:tgtEl>
                                        <p:attrNameLst>
                                          <p:attrName>ppt_x</p:attrName>
                                        </p:attrNameLst>
                                      </p:cBhvr>
                                      <p:tavLst>
                                        <p:tav tm="0">
                                          <p:val>
                                            <p:strVal val="#ppt_x"/>
                                          </p:val>
                                        </p:tav>
                                        <p:tav tm="100000">
                                          <p:val>
                                            <p:strVal val="#ppt_x"/>
                                          </p:val>
                                        </p:tav>
                                      </p:tavLst>
                                    </p:anim>
                                    <p:anim calcmode="lin" valueType="num">
                                      <p:cBhvr>
                                        <p:cTn id="142" dur="1000" fill="hold"/>
                                        <p:tgtEl>
                                          <p:spTgt spid="66"/>
                                        </p:tgtEl>
                                        <p:attrNameLst>
                                          <p:attrName>ppt_y</p:attrName>
                                        </p:attrNameLst>
                                      </p:cBhvr>
                                      <p:tavLst>
                                        <p:tav tm="0">
                                          <p:val>
                                            <p:strVal val="#ppt_y+.1"/>
                                          </p:val>
                                        </p:tav>
                                        <p:tav tm="100000">
                                          <p:val>
                                            <p:strVal val="#ppt_y"/>
                                          </p:val>
                                        </p:tav>
                                      </p:tavLst>
                                    </p:anim>
                                  </p:childTnLst>
                                </p:cTn>
                              </p:par>
                            </p:childTnLst>
                          </p:cTn>
                        </p:par>
                        <p:par>
                          <p:cTn id="143" fill="hold">
                            <p:stCondLst>
                              <p:cond delay="13500"/>
                            </p:stCondLst>
                            <p:childTnLst>
                              <p:par>
                                <p:cTn id="144" presetID="31" presetClass="entr" presetSubtype="0" fill="hold" grpId="0" nodeType="afterEffect">
                                  <p:stCondLst>
                                    <p:cond delay="0"/>
                                  </p:stCondLst>
                                  <p:childTnLst>
                                    <p:set>
                                      <p:cBhvr>
                                        <p:cTn id="145" dur="1" fill="hold">
                                          <p:stCondLst>
                                            <p:cond delay="0"/>
                                          </p:stCondLst>
                                        </p:cTn>
                                        <p:tgtEl>
                                          <p:spTgt spid="2"/>
                                        </p:tgtEl>
                                        <p:attrNameLst>
                                          <p:attrName>style.visibility</p:attrName>
                                        </p:attrNameLst>
                                      </p:cBhvr>
                                      <p:to>
                                        <p:strVal val="visible"/>
                                      </p:to>
                                    </p:set>
                                    <p:anim calcmode="lin" valueType="num">
                                      <p:cBhvr>
                                        <p:cTn id="146" dur="1000" fill="hold"/>
                                        <p:tgtEl>
                                          <p:spTgt spid="2"/>
                                        </p:tgtEl>
                                        <p:attrNameLst>
                                          <p:attrName>ppt_w</p:attrName>
                                        </p:attrNameLst>
                                      </p:cBhvr>
                                      <p:tavLst>
                                        <p:tav tm="0">
                                          <p:val>
                                            <p:fltVal val="0"/>
                                          </p:val>
                                        </p:tav>
                                        <p:tav tm="100000">
                                          <p:val>
                                            <p:strVal val="#ppt_w"/>
                                          </p:val>
                                        </p:tav>
                                      </p:tavLst>
                                    </p:anim>
                                    <p:anim calcmode="lin" valueType="num">
                                      <p:cBhvr>
                                        <p:cTn id="147" dur="1000" fill="hold"/>
                                        <p:tgtEl>
                                          <p:spTgt spid="2"/>
                                        </p:tgtEl>
                                        <p:attrNameLst>
                                          <p:attrName>ppt_h</p:attrName>
                                        </p:attrNameLst>
                                      </p:cBhvr>
                                      <p:tavLst>
                                        <p:tav tm="0">
                                          <p:val>
                                            <p:fltVal val="0"/>
                                          </p:val>
                                        </p:tav>
                                        <p:tav tm="100000">
                                          <p:val>
                                            <p:strVal val="#ppt_h"/>
                                          </p:val>
                                        </p:tav>
                                      </p:tavLst>
                                    </p:anim>
                                    <p:anim calcmode="lin" valueType="num">
                                      <p:cBhvr>
                                        <p:cTn id="148" dur="1000" fill="hold"/>
                                        <p:tgtEl>
                                          <p:spTgt spid="2"/>
                                        </p:tgtEl>
                                        <p:attrNameLst>
                                          <p:attrName>style.rotation</p:attrName>
                                        </p:attrNameLst>
                                      </p:cBhvr>
                                      <p:tavLst>
                                        <p:tav tm="0">
                                          <p:val>
                                            <p:fltVal val="90"/>
                                          </p:val>
                                        </p:tav>
                                        <p:tav tm="100000">
                                          <p:val>
                                            <p:fltVal val="0"/>
                                          </p:val>
                                        </p:tav>
                                      </p:tavLst>
                                    </p:anim>
                                    <p:animEffect transition="in" filter="fade">
                                      <p:cBhvr>
                                        <p:cTn id="149" dur="1000"/>
                                        <p:tgtEl>
                                          <p:spTgt spid="2"/>
                                        </p:tgtEl>
                                      </p:cBhvr>
                                    </p:animEffect>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69"/>
                                        </p:tgtEl>
                                        <p:attrNameLst>
                                          <p:attrName>style.visibility</p:attrName>
                                        </p:attrNameLst>
                                      </p:cBhvr>
                                      <p:to>
                                        <p:strVal val="visible"/>
                                      </p:to>
                                    </p:set>
                                    <p:anim calcmode="lin" valueType="num">
                                      <p:cBhvr>
                                        <p:cTn id="153" dur="500" fill="hold"/>
                                        <p:tgtEl>
                                          <p:spTgt spid="69"/>
                                        </p:tgtEl>
                                        <p:attrNameLst>
                                          <p:attrName>ppt_w</p:attrName>
                                        </p:attrNameLst>
                                      </p:cBhvr>
                                      <p:tavLst>
                                        <p:tav tm="0">
                                          <p:val>
                                            <p:fltVal val="0"/>
                                          </p:val>
                                        </p:tav>
                                        <p:tav tm="100000">
                                          <p:val>
                                            <p:strVal val="#ppt_w"/>
                                          </p:val>
                                        </p:tav>
                                      </p:tavLst>
                                    </p:anim>
                                    <p:anim calcmode="lin" valueType="num">
                                      <p:cBhvr>
                                        <p:cTn id="154" dur="500" fill="hold"/>
                                        <p:tgtEl>
                                          <p:spTgt spid="69"/>
                                        </p:tgtEl>
                                        <p:attrNameLst>
                                          <p:attrName>ppt_h</p:attrName>
                                        </p:attrNameLst>
                                      </p:cBhvr>
                                      <p:tavLst>
                                        <p:tav tm="0">
                                          <p:val>
                                            <p:fltVal val="0"/>
                                          </p:val>
                                        </p:tav>
                                        <p:tav tm="100000">
                                          <p:val>
                                            <p:strVal val="#ppt_h"/>
                                          </p:val>
                                        </p:tav>
                                      </p:tavLst>
                                    </p:anim>
                                    <p:animEffect transition="in" filter="fade">
                                      <p:cBhvr>
                                        <p:cTn id="155" dur="500"/>
                                        <p:tgtEl>
                                          <p:spTgt spid="69"/>
                                        </p:tgtEl>
                                      </p:cBhvr>
                                    </p:animEffect>
                                  </p:childTnLst>
                                </p:cTn>
                              </p:par>
                            </p:childTnLst>
                          </p:cTn>
                        </p:par>
                        <p:par>
                          <p:cTn id="156" fill="hold">
                            <p:stCondLst>
                              <p:cond delay="15000"/>
                            </p:stCondLst>
                            <p:childTnLst>
                              <p:par>
                                <p:cTn id="157" presetID="42" presetClass="entr" presetSubtype="0" fill="hold" grpId="0" nodeType="afterEffect">
                                  <p:stCondLst>
                                    <p:cond delay="0"/>
                                  </p:stCondLst>
                                  <p:childTnLst>
                                    <p:set>
                                      <p:cBhvr>
                                        <p:cTn id="158" dur="1" fill="hold">
                                          <p:stCondLst>
                                            <p:cond delay="0"/>
                                          </p:stCondLst>
                                        </p:cTn>
                                        <p:tgtEl>
                                          <p:spTgt spid="24"/>
                                        </p:tgtEl>
                                        <p:attrNameLst>
                                          <p:attrName>style.visibility</p:attrName>
                                        </p:attrNameLst>
                                      </p:cBhvr>
                                      <p:to>
                                        <p:strVal val="visible"/>
                                      </p:to>
                                    </p:set>
                                    <p:animEffect transition="in" filter="fade">
                                      <p:cBhvr>
                                        <p:cTn id="159" dur="1000"/>
                                        <p:tgtEl>
                                          <p:spTgt spid="24"/>
                                        </p:tgtEl>
                                      </p:cBhvr>
                                    </p:animEffect>
                                    <p:anim calcmode="lin" valueType="num">
                                      <p:cBhvr>
                                        <p:cTn id="160" dur="1000" fill="hold"/>
                                        <p:tgtEl>
                                          <p:spTgt spid="24"/>
                                        </p:tgtEl>
                                        <p:attrNameLst>
                                          <p:attrName>ppt_x</p:attrName>
                                        </p:attrNameLst>
                                      </p:cBhvr>
                                      <p:tavLst>
                                        <p:tav tm="0">
                                          <p:val>
                                            <p:strVal val="#ppt_x"/>
                                          </p:val>
                                        </p:tav>
                                        <p:tav tm="100000">
                                          <p:val>
                                            <p:strVal val="#ppt_x"/>
                                          </p:val>
                                        </p:tav>
                                      </p:tavLst>
                                    </p:anim>
                                    <p:anim calcmode="lin" valueType="num">
                                      <p:cBhvr>
                                        <p:cTn id="161" dur="1000" fill="hold"/>
                                        <p:tgtEl>
                                          <p:spTgt spid="24"/>
                                        </p:tgtEl>
                                        <p:attrNameLst>
                                          <p:attrName>ppt_y</p:attrName>
                                        </p:attrNameLst>
                                      </p:cBhvr>
                                      <p:tavLst>
                                        <p:tav tm="0">
                                          <p:val>
                                            <p:strVal val="#ppt_y+.1"/>
                                          </p:val>
                                        </p:tav>
                                        <p:tav tm="100000">
                                          <p:val>
                                            <p:strVal val="#ppt_y"/>
                                          </p:val>
                                        </p:tav>
                                      </p:tavLst>
                                    </p:anim>
                                  </p:childTnLst>
                                </p:cTn>
                              </p:par>
                              <p:par>
                                <p:cTn id="162" presetID="42" presetClass="entr" presetSubtype="0" fill="hold" grpId="0" nodeType="withEffect">
                                  <p:stCondLst>
                                    <p:cond delay="0"/>
                                  </p:stCondLst>
                                  <p:childTnLst>
                                    <p:set>
                                      <p:cBhvr>
                                        <p:cTn id="163" dur="1" fill="hold">
                                          <p:stCondLst>
                                            <p:cond delay="0"/>
                                          </p:stCondLst>
                                        </p:cTn>
                                        <p:tgtEl>
                                          <p:spTgt spid="68"/>
                                        </p:tgtEl>
                                        <p:attrNameLst>
                                          <p:attrName>style.visibility</p:attrName>
                                        </p:attrNameLst>
                                      </p:cBhvr>
                                      <p:to>
                                        <p:strVal val="visible"/>
                                      </p:to>
                                    </p:set>
                                    <p:animEffect transition="in" filter="fade">
                                      <p:cBhvr>
                                        <p:cTn id="164" dur="1000"/>
                                        <p:tgtEl>
                                          <p:spTgt spid="68"/>
                                        </p:tgtEl>
                                      </p:cBhvr>
                                    </p:animEffect>
                                    <p:anim calcmode="lin" valueType="num">
                                      <p:cBhvr>
                                        <p:cTn id="165" dur="1000" fill="hold"/>
                                        <p:tgtEl>
                                          <p:spTgt spid="68"/>
                                        </p:tgtEl>
                                        <p:attrNameLst>
                                          <p:attrName>ppt_x</p:attrName>
                                        </p:attrNameLst>
                                      </p:cBhvr>
                                      <p:tavLst>
                                        <p:tav tm="0">
                                          <p:val>
                                            <p:strVal val="#ppt_x"/>
                                          </p:val>
                                        </p:tav>
                                        <p:tav tm="100000">
                                          <p:val>
                                            <p:strVal val="#ppt_x"/>
                                          </p:val>
                                        </p:tav>
                                      </p:tavLst>
                                    </p:anim>
                                    <p:anim calcmode="lin" valueType="num">
                                      <p:cBhvr>
                                        <p:cTn id="166" dur="1000" fill="hold"/>
                                        <p:tgtEl>
                                          <p:spTgt spid="6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build="p"/>
      <p:bldP spid="15" grpId="0"/>
      <p:bldP spid="2" grpId="0" animBg="1"/>
      <p:bldP spid="9" grpId="0" animBg="1"/>
      <p:bldP spid="10" grpId="0" animBg="1"/>
      <p:bldP spid="11" grpId="0" animBg="1"/>
      <p:bldP spid="12" grpId="0" animBg="1"/>
      <p:bldP spid="16" grpId="0"/>
      <p:bldP spid="24" grpId="0" animBg="1"/>
      <p:bldP spid="61" grpId="0"/>
      <p:bldP spid="62" grpId="0"/>
      <p:bldP spid="63" grpId="0"/>
      <p:bldP spid="64" grpId="0"/>
      <p:bldP spid="65" grpId="0"/>
      <p:bldP spid="66" grpId="0"/>
      <p:bldP spid="67" grpId="0"/>
      <p:bldP spid="68" grpId="0"/>
      <p:bldP spid="6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1000" b="-41000"/>
          </a:stretch>
        </a:blipFill>
        <a:effectLst/>
      </p:bgPr>
    </p:bg>
    <p:spTree>
      <p:nvGrpSpPr>
        <p:cNvPr id="1" name=""/>
        <p:cNvGrpSpPr/>
        <p:nvPr/>
      </p:nvGrpSpPr>
      <p:grpSpPr>
        <a:xfrm>
          <a:off x="0" y="0"/>
          <a:ext cx="0" cy="0"/>
          <a:chOff x="0" y="0"/>
          <a:chExt cx="0" cy="0"/>
        </a:xfrm>
      </p:grpSpPr>
      <p:sp>
        <p:nvSpPr>
          <p:cNvPr id="45" name="Oval 44">
            <a:extLst>
              <a:ext uri="{FF2B5EF4-FFF2-40B4-BE49-F238E27FC236}">
                <a16:creationId xmlns:a16="http://schemas.microsoft.com/office/drawing/2014/main" id="{0AF69CD7-B3D5-4F83-AC53-520475F062FB}"/>
              </a:ext>
            </a:extLst>
          </p:cNvPr>
          <p:cNvSpPr>
            <a:spLocks noChangeAspect="1"/>
          </p:cNvSpPr>
          <p:nvPr/>
        </p:nvSpPr>
        <p:spPr>
          <a:xfrm rot="14929748">
            <a:off x="6764858" y="1807262"/>
            <a:ext cx="3200400" cy="3200400"/>
          </a:xfrm>
          <a:prstGeom prst="ellipse">
            <a:avLst/>
          </a:prstGeom>
          <a:solidFill>
            <a:schemeClr val="bg1"/>
          </a:solidFill>
          <a:ln>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85EC02A2-125F-4E8A-92E8-83CA553C414F}"/>
              </a:ext>
            </a:extLst>
          </p:cNvPr>
          <p:cNvGrpSpPr/>
          <p:nvPr/>
        </p:nvGrpSpPr>
        <p:grpSpPr>
          <a:xfrm>
            <a:off x="7375400" y="4453305"/>
            <a:ext cx="1920240" cy="1920240"/>
            <a:chOff x="7375400" y="4453305"/>
            <a:chExt cx="1920240" cy="1920240"/>
          </a:xfrm>
        </p:grpSpPr>
        <p:sp>
          <p:nvSpPr>
            <p:cNvPr id="19" name="Oval 18">
              <a:extLst>
                <a:ext uri="{FF2B5EF4-FFF2-40B4-BE49-F238E27FC236}">
                  <a16:creationId xmlns:a16="http://schemas.microsoft.com/office/drawing/2014/main" id="{0E421754-47C1-4E24-8482-014086444DB2}"/>
                </a:ext>
              </a:extLst>
            </p:cNvPr>
            <p:cNvSpPr>
              <a:spLocks noChangeAspect="1"/>
            </p:cNvSpPr>
            <p:nvPr/>
          </p:nvSpPr>
          <p:spPr>
            <a:xfrm rot="7247477">
              <a:off x="7375400" y="4453305"/>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73ED499A-0A53-4367-A3B1-08267F73E4CF}"/>
                </a:ext>
              </a:extLst>
            </p:cNvPr>
            <p:cNvSpPr txBox="1">
              <a:spLocks noChangeArrowheads="1"/>
            </p:cNvSpPr>
            <p:nvPr/>
          </p:nvSpPr>
          <p:spPr bwMode="auto">
            <a:xfrm>
              <a:off x="7424658" y="5128439"/>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5" name="Group 64">
            <a:extLst>
              <a:ext uri="{FF2B5EF4-FFF2-40B4-BE49-F238E27FC236}">
                <a16:creationId xmlns:a16="http://schemas.microsoft.com/office/drawing/2014/main" id="{33602D01-BEC2-44CF-B4BF-0D730D144DC6}"/>
              </a:ext>
            </a:extLst>
          </p:cNvPr>
          <p:cNvGrpSpPr/>
          <p:nvPr/>
        </p:nvGrpSpPr>
        <p:grpSpPr>
          <a:xfrm>
            <a:off x="9060288" y="3452564"/>
            <a:ext cx="1920240" cy="1953645"/>
            <a:chOff x="9060288" y="3452564"/>
            <a:chExt cx="1920240" cy="1953645"/>
          </a:xfrm>
        </p:grpSpPr>
        <p:sp>
          <p:nvSpPr>
            <p:cNvPr id="12" name="Oval 11">
              <a:extLst>
                <a:ext uri="{FF2B5EF4-FFF2-40B4-BE49-F238E27FC236}">
                  <a16:creationId xmlns:a16="http://schemas.microsoft.com/office/drawing/2014/main" id="{50A3664E-1F1C-4ECB-9913-B221BC1437FB}"/>
                </a:ext>
              </a:extLst>
            </p:cNvPr>
            <p:cNvSpPr>
              <a:spLocks noChangeAspect="1"/>
            </p:cNvSpPr>
            <p:nvPr/>
          </p:nvSpPr>
          <p:spPr>
            <a:xfrm rot="3419103">
              <a:off x="9060288" y="3452564"/>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756635EB-48BA-4147-8C48-3647AD6C2F1A}"/>
                </a:ext>
              </a:extLst>
            </p:cNvPr>
            <p:cNvSpPr txBox="1">
              <a:spLocks noChangeArrowheads="1"/>
            </p:cNvSpPr>
            <p:nvPr/>
          </p:nvSpPr>
          <p:spPr bwMode="auto">
            <a:xfrm rot="18040161">
              <a:off x="9387424" y="4007011"/>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4" name="Group 63">
            <a:extLst>
              <a:ext uri="{FF2B5EF4-FFF2-40B4-BE49-F238E27FC236}">
                <a16:creationId xmlns:a16="http://schemas.microsoft.com/office/drawing/2014/main" id="{61EA5D4A-1886-4CA4-B800-86CF73FFC87E}"/>
              </a:ext>
            </a:extLst>
          </p:cNvPr>
          <p:cNvGrpSpPr/>
          <p:nvPr/>
        </p:nvGrpSpPr>
        <p:grpSpPr>
          <a:xfrm>
            <a:off x="9100975" y="1435086"/>
            <a:ext cx="1920240" cy="1973366"/>
            <a:chOff x="9100975" y="1435086"/>
            <a:chExt cx="1920240" cy="1973366"/>
          </a:xfrm>
        </p:grpSpPr>
        <p:sp>
          <p:nvSpPr>
            <p:cNvPr id="7" name="Oval 6">
              <a:extLst>
                <a:ext uri="{FF2B5EF4-FFF2-40B4-BE49-F238E27FC236}">
                  <a16:creationId xmlns:a16="http://schemas.microsoft.com/office/drawing/2014/main" id="{5BE5E9D6-19F3-446F-92F5-852292BEF800}"/>
                </a:ext>
              </a:extLst>
            </p:cNvPr>
            <p:cNvSpPr>
              <a:spLocks noChangeAspect="1"/>
            </p:cNvSpPr>
            <p:nvPr/>
          </p:nvSpPr>
          <p:spPr>
            <a:xfrm>
              <a:off x="9100975" y="1488212"/>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39164969-548D-40A6-89A6-2D169983325E}"/>
                </a:ext>
              </a:extLst>
            </p:cNvPr>
            <p:cNvSpPr txBox="1">
              <a:spLocks noChangeArrowheads="1"/>
            </p:cNvSpPr>
            <p:nvPr/>
          </p:nvSpPr>
          <p:spPr bwMode="auto">
            <a:xfrm rot="3804995">
              <a:off x="9395462" y="182913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3" name="Group 62">
            <a:extLst>
              <a:ext uri="{FF2B5EF4-FFF2-40B4-BE49-F238E27FC236}">
                <a16:creationId xmlns:a16="http://schemas.microsoft.com/office/drawing/2014/main" id="{5479DBED-5D30-4B4E-9B66-73F0EE539912}"/>
              </a:ext>
            </a:extLst>
          </p:cNvPr>
          <p:cNvGrpSpPr/>
          <p:nvPr/>
        </p:nvGrpSpPr>
        <p:grpSpPr>
          <a:xfrm>
            <a:off x="7408050" y="453006"/>
            <a:ext cx="1920240" cy="1920240"/>
            <a:chOff x="7408050" y="453006"/>
            <a:chExt cx="1920240" cy="1920240"/>
          </a:xfrm>
        </p:grpSpPr>
        <p:sp>
          <p:nvSpPr>
            <p:cNvPr id="37" name="Oval 36">
              <a:extLst>
                <a:ext uri="{FF2B5EF4-FFF2-40B4-BE49-F238E27FC236}">
                  <a16:creationId xmlns:a16="http://schemas.microsoft.com/office/drawing/2014/main" id="{800E91CA-4E88-42B3-923A-2A5E24FE7086}"/>
                </a:ext>
              </a:extLst>
            </p:cNvPr>
            <p:cNvSpPr>
              <a:spLocks noChangeAspect="1"/>
            </p:cNvSpPr>
            <p:nvPr/>
          </p:nvSpPr>
          <p:spPr>
            <a:xfrm rot="17993633">
              <a:off x="7408050" y="453006"/>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A7D20811-DD67-4DB0-9480-7883D72F362E}"/>
                </a:ext>
              </a:extLst>
            </p:cNvPr>
            <p:cNvSpPr txBox="1">
              <a:spLocks noChangeArrowheads="1"/>
            </p:cNvSpPr>
            <p:nvPr/>
          </p:nvSpPr>
          <p:spPr bwMode="auto">
            <a:xfrm>
              <a:off x="7479040" y="66234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2" name="Group 61">
            <a:extLst>
              <a:ext uri="{FF2B5EF4-FFF2-40B4-BE49-F238E27FC236}">
                <a16:creationId xmlns:a16="http://schemas.microsoft.com/office/drawing/2014/main" id="{4B6D7076-1E6B-4E48-B5FC-DE940EB00AB7}"/>
              </a:ext>
            </a:extLst>
          </p:cNvPr>
          <p:cNvGrpSpPr/>
          <p:nvPr/>
        </p:nvGrpSpPr>
        <p:grpSpPr>
          <a:xfrm>
            <a:off x="5703713" y="1341477"/>
            <a:ext cx="1920240" cy="2027736"/>
            <a:chOff x="5703713" y="1341477"/>
            <a:chExt cx="1920240" cy="2027736"/>
          </a:xfrm>
        </p:grpSpPr>
        <p:sp>
          <p:nvSpPr>
            <p:cNvPr id="31" name="Oval 30">
              <a:extLst>
                <a:ext uri="{FF2B5EF4-FFF2-40B4-BE49-F238E27FC236}">
                  <a16:creationId xmlns:a16="http://schemas.microsoft.com/office/drawing/2014/main" id="{1C78F53E-336A-4580-91C5-59C0D852CE42}"/>
                </a:ext>
              </a:extLst>
            </p:cNvPr>
            <p:cNvSpPr>
              <a:spLocks noChangeAspect="1"/>
            </p:cNvSpPr>
            <p:nvPr/>
          </p:nvSpPr>
          <p:spPr>
            <a:xfrm rot="14929748">
              <a:off x="5703713" y="1448973"/>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059B9D1F-A72B-4FF2-B4E6-7D45CFCD8EFE}"/>
                </a:ext>
              </a:extLst>
            </p:cNvPr>
            <p:cNvSpPr txBox="1">
              <a:spLocks noChangeArrowheads="1"/>
            </p:cNvSpPr>
            <p:nvPr/>
          </p:nvSpPr>
          <p:spPr bwMode="auto">
            <a:xfrm rot="18695884">
              <a:off x="5590105" y="173552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1" name="Group 60">
            <a:extLst>
              <a:ext uri="{FF2B5EF4-FFF2-40B4-BE49-F238E27FC236}">
                <a16:creationId xmlns:a16="http://schemas.microsoft.com/office/drawing/2014/main" id="{D6E6C4CB-0751-46D8-B76A-214E1409D536}"/>
              </a:ext>
            </a:extLst>
          </p:cNvPr>
          <p:cNvGrpSpPr/>
          <p:nvPr/>
        </p:nvGrpSpPr>
        <p:grpSpPr>
          <a:xfrm>
            <a:off x="5676745" y="3408452"/>
            <a:ext cx="1920240" cy="2031369"/>
            <a:chOff x="5676745" y="3408452"/>
            <a:chExt cx="1920240" cy="2031369"/>
          </a:xfrm>
        </p:grpSpPr>
        <p:sp>
          <p:nvSpPr>
            <p:cNvPr id="25" name="Oval 24">
              <a:extLst>
                <a:ext uri="{FF2B5EF4-FFF2-40B4-BE49-F238E27FC236}">
                  <a16:creationId xmlns:a16="http://schemas.microsoft.com/office/drawing/2014/main" id="{5A8FF173-88C6-4D6C-8605-04A789B191D5}"/>
                </a:ext>
              </a:extLst>
            </p:cNvPr>
            <p:cNvSpPr>
              <a:spLocks noChangeAspect="1"/>
            </p:cNvSpPr>
            <p:nvPr/>
          </p:nvSpPr>
          <p:spPr>
            <a:xfrm rot="10800000">
              <a:off x="5676745" y="3408452"/>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11E3DE18-8C90-4FA2-A152-92B82842D43E}"/>
                </a:ext>
              </a:extLst>
            </p:cNvPr>
            <p:cNvSpPr txBox="1">
              <a:spLocks noChangeArrowheads="1"/>
            </p:cNvSpPr>
            <p:nvPr/>
          </p:nvSpPr>
          <p:spPr bwMode="auto">
            <a:xfrm rot="3702896">
              <a:off x="5491789" y="4040623"/>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sp>
        <p:nvSpPr>
          <p:cNvPr id="42" name="Freeform: Shape 41">
            <a:extLst>
              <a:ext uri="{FF2B5EF4-FFF2-40B4-BE49-F238E27FC236}">
                <a16:creationId xmlns:a16="http://schemas.microsoft.com/office/drawing/2014/main" id="{7A3077EB-05B8-4CB6-B40E-E42A97533C65}"/>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TextBox 42">
            <a:extLst>
              <a:ext uri="{FF2B5EF4-FFF2-40B4-BE49-F238E27FC236}">
                <a16:creationId xmlns:a16="http://schemas.microsoft.com/office/drawing/2014/main" id="{177F0CED-9A6B-48B0-AC17-23484425251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F7108753-5E25-44B1-8E87-8BDA1C1E1E8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pic>
        <p:nvPicPr>
          <p:cNvPr id="47" name="Picture 46">
            <a:extLst>
              <a:ext uri="{FF2B5EF4-FFF2-40B4-BE49-F238E27FC236}">
                <a16:creationId xmlns:a16="http://schemas.microsoft.com/office/drawing/2014/main" id="{85BACF8F-F28C-4EA6-B1C1-B7AA01BE33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88918" y="2590800"/>
            <a:ext cx="627942" cy="627942"/>
          </a:xfrm>
          <a:prstGeom prst="rect">
            <a:avLst/>
          </a:prstGeom>
        </p:spPr>
      </p:pic>
      <p:sp>
        <p:nvSpPr>
          <p:cNvPr id="48" name="TextBox 47">
            <a:extLst>
              <a:ext uri="{FF2B5EF4-FFF2-40B4-BE49-F238E27FC236}">
                <a16:creationId xmlns:a16="http://schemas.microsoft.com/office/drawing/2014/main" id="{CE4B4415-FD29-4DA3-A239-5A8D9301C5A4}"/>
              </a:ext>
            </a:extLst>
          </p:cNvPr>
          <p:cNvSpPr txBox="1"/>
          <p:nvPr/>
        </p:nvSpPr>
        <p:spPr>
          <a:xfrm>
            <a:off x="7368655" y="3226475"/>
            <a:ext cx="1843340" cy="664797"/>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26" name="Freeform: Shape 25">
            <a:extLst>
              <a:ext uri="{FF2B5EF4-FFF2-40B4-BE49-F238E27FC236}">
                <a16:creationId xmlns:a16="http://schemas.microsoft.com/office/drawing/2014/main" id="{3C6E6B67-0CC3-4DA4-9D65-2D80193B095E}"/>
              </a:ext>
            </a:extLst>
          </p:cNvPr>
          <p:cNvSpPr>
            <a:spLocks noChangeAspect="1"/>
          </p:cNvSpPr>
          <p:nvPr/>
        </p:nvSpPr>
        <p:spPr>
          <a:xfrm rot="10800000">
            <a:off x="5665443" y="3850759"/>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01AA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7" name="Group 26">
            <a:extLst>
              <a:ext uri="{FF2B5EF4-FFF2-40B4-BE49-F238E27FC236}">
                <a16:creationId xmlns:a16="http://schemas.microsoft.com/office/drawing/2014/main" id="{38890CEF-2B7A-4838-BD2E-92D575629BE3}"/>
              </a:ext>
            </a:extLst>
          </p:cNvPr>
          <p:cNvGrpSpPr/>
          <p:nvPr/>
        </p:nvGrpSpPr>
        <p:grpSpPr>
          <a:xfrm rot="10800000">
            <a:off x="5466837" y="4315221"/>
            <a:ext cx="914400" cy="914400"/>
            <a:chOff x="1757940" y="3779520"/>
            <a:chExt cx="914400" cy="914400"/>
          </a:xfrm>
        </p:grpSpPr>
        <p:sp>
          <p:nvSpPr>
            <p:cNvPr id="28" name="Oval 27">
              <a:extLst>
                <a:ext uri="{FF2B5EF4-FFF2-40B4-BE49-F238E27FC236}">
                  <a16:creationId xmlns:a16="http://schemas.microsoft.com/office/drawing/2014/main" id="{CD71D622-ED1E-472C-A40F-FB729906F947}"/>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 Box 10">
              <a:extLst>
                <a:ext uri="{FF2B5EF4-FFF2-40B4-BE49-F238E27FC236}">
                  <a16:creationId xmlns:a16="http://schemas.microsoft.com/office/drawing/2014/main" id="{AA4D9D88-08C3-4F3D-9C38-E9E38D9DE6ED}"/>
                </a:ext>
              </a:extLst>
            </p:cNvPr>
            <p:cNvSpPr txBox="1">
              <a:spLocks noChangeArrowheads="1"/>
            </p:cNvSpPr>
            <p:nvPr/>
          </p:nvSpPr>
          <p:spPr bwMode="auto">
            <a:xfrm rot="10800000">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20" name="Freeform: Shape 19">
            <a:extLst>
              <a:ext uri="{FF2B5EF4-FFF2-40B4-BE49-F238E27FC236}">
                <a16:creationId xmlns:a16="http://schemas.microsoft.com/office/drawing/2014/main" id="{E3C61BE9-EFBF-4F92-BF2B-81BF3D07CB35}"/>
              </a:ext>
            </a:extLst>
          </p:cNvPr>
          <p:cNvSpPr>
            <a:spLocks noChangeAspect="1"/>
          </p:cNvSpPr>
          <p:nvPr/>
        </p:nvSpPr>
        <p:spPr>
          <a:xfrm rot="7247477">
            <a:off x="7744469" y="512276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FFA80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 name="Group 20">
            <a:extLst>
              <a:ext uri="{FF2B5EF4-FFF2-40B4-BE49-F238E27FC236}">
                <a16:creationId xmlns:a16="http://schemas.microsoft.com/office/drawing/2014/main" id="{E6B6A1BB-6A77-4A68-AA5B-EB7AEAAA0CD8}"/>
              </a:ext>
            </a:extLst>
          </p:cNvPr>
          <p:cNvGrpSpPr/>
          <p:nvPr/>
        </p:nvGrpSpPr>
        <p:grpSpPr>
          <a:xfrm rot="7247477">
            <a:off x="7864082" y="5762819"/>
            <a:ext cx="914400" cy="914400"/>
            <a:chOff x="1757940" y="3779520"/>
            <a:chExt cx="914400" cy="914400"/>
          </a:xfrm>
        </p:grpSpPr>
        <p:sp>
          <p:nvSpPr>
            <p:cNvPr id="22" name="Oval 21">
              <a:extLst>
                <a:ext uri="{FF2B5EF4-FFF2-40B4-BE49-F238E27FC236}">
                  <a16:creationId xmlns:a16="http://schemas.microsoft.com/office/drawing/2014/main" id="{CCA08C39-83C4-48BD-B8C4-1F3C69649706}"/>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 Box 10">
              <a:extLst>
                <a:ext uri="{FF2B5EF4-FFF2-40B4-BE49-F238E27FC236}">
                  <a16:creationId xmlns:a16="http://schemas.microsoft.com/office/drawing/2014/main" id="{D1E7706E-C9E2-4DDC-BEDB-00AFD6B6A991}"/>
                </a:ext>
              </a:extLst>
            </p:cNvPr>
            <p:cNvSpPr txBox="1">
              <a:spLocks noChangeArrowheads="1"/>
            </p:cNvSpPr>
            <p:nvPr/>
          </p:nvSpPr>
          <p:spPr bwMode="auto">
            <a:xfrm rot="14352523">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4" name="Freeform: Shape 13">
            <a:extLst>
              <a:ext uri="{FF2B5EF4-FFF2-40B4-BE49-F238E27FC236}">
                <a16:creationId xmlns:a16="http://schemas.microsoft.com/office/drawing/2014/main" id="{44EA024D-6AE4-4D0C-814C-CE05BC201517}"/>
              </a:ext>
            </a:extLst>
          </p:cNvPr>
          <p:cNvSpPr>
            <a:spLocks noChangeAspect="1"/>
          </p:cNvSpPr>
          <p:nvPr/>
        </p:nvSpPr>
        <p:spPr>
          <a:xfrm rot="3419103">
            <a:off x="9837041" y="388031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3EB8C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BBE7445C-11CA-4339-804D-6A7FCE016944}"/>
              </a:ext>
            </a:extLst>
          </p:cNvPr>
          <p:cNvGrpSpPr/>
          <p:nvPr/>
        </p:nvGrpSpPr>
        <p:grpSpPr>
          <a:xfrm rot="3419103">
            <a:off x="10289803" y="4280105"/>
            <a:ext cx="914400" cy="914400"/>
            <a:chOff x="1757940" y="3779520"/>
            <a:chExt cx="914400" cy="914400"/>
          </a:xfrm>
        </p:grpSpPr>
        <p:sp>
          <p:nvSpPr>
            <p:cNvPr id="16" name="Oval 15">
              <a:extLst>
                <a:ext uri="{FF2B5EF4-FFF2-40B4-BE49-F238E27FC236}">
                  <a16:creationId xmlns:a16="http://schemas.microsoft.com/office/drawing/2014/main" id="{4D1DFD9D-8FB1-4991-9746-0BF163C1AAF3}"/>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FFD5E8ED-0349-458B-89A7-3621EB85EE4B}"/>
                </a:ext>
              </a:extLst>
            </p:cNvPr>
            <p:cNvSpPr txBox="1">
              <a:spLocks noChangeArrowheads="1"/>
            </p:cNvSpPr>
            <p:nvPr/>
          </p:nvSpPr>
          <p:spPr bwMode="auto">
            <a:xfrm rot="18180897">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2" name="Freeform: Shape 31">
            <a:extLst>
              <a:ext uri="{FF2B5EF4-FFF2-40B4-BE49-F238E27FC236}">
                <a16:creationId xmlns:a16="http://schemas.microsoft.com/office/drawing/2014/main" id="{6243FAEA-447F-4AC1-BA9B-19C431BF9379}"/>
              </a:ext>
            </a:extLst>
          </p:cNvPr>
          <p:cNvSpPr>
            <a:spLocks noChangeAspect="1"/>
          </p:cNvSpPr>
          <p:nvPr/>
        </p:nvSpPr>
        <p:spPr>
          <a:xfrm rot="14929748">
            <a:off x="5735383" y="1386247"/>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4781C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7" name="Group 66">
            <a:extLst>
              <a:ext uri="{FF2B5EF4-FFF2-40B4-BE49-F238E27FC236}">
                <a16:creationId xmlns:a16="http://schemas.microsoft.com/office/drawing/2014/main" id="{E01C69A4-81D1-4E20-A72E-95898843F44C}"/>
              </a:ext>
            </a:extLst>
          </p:cNvPr>
          <p:cNvGrpSpPr/>
          <p:nvPr/>
        </p:nvGrpSpPr>
        <p:grpSpPr>
          <a:xfrm>
            <a:off x="5595952" y="1425744"/>
            <a:ext cx="914400" cy="914400"/>
            <a:chOff x="5595952" y="1425744"/>
            <a:chExt cx="914400" cy="914400"/>
          </a:xfrm>
        </p:grpSpPr>
        <p:sp>
          <p:nvSpPr>
            <p:cNvPr id="34" name="Oval 33">
              <a:extLst>
                <a:ext uri="{FF2B5EF4-FFF2-40B4-BE49-F238E27FC236}">
                  <a16:creationId xmlns:a16="http://schemas.microsoft.com/office/drawing/2014/main" id="{00C55834-D00D-440A-BB49-960690036A00}"/>
                </a:ext>
              </a:extLst>
            </p:cNvPr>
            <p:cNvSpPr>
              <a:spLocks noChangeAspect="1"/>
            </p:cNvSpPr>
            <p:nvPr/>
          </p:nvSpPr>
          <p:spPr>
            <a:xfrm rot="14929748">
              <a:off x="5595952" y="1425744"/>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C3905AE1-92B0-460E-B0FD-F558247E1DB5}"/>
                </a:ext>
              </a:extLst>
            </p:cNvPr>
            <p:cNvSpPr txBox="1">
              <a:spLocks noChangeArrowheads="1"/>
            </p:cNvSpPr>
            <p:nvPr/>
          </p:nvSpPr>
          <p:spPr bwMode="auto">
            <a:xfrm>
              <a:off x="5676744" y="1648159"/>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8" name="Freeform: Shape 37">
            <a:extLst>
              <a:ext uri="{FF2B5EF4-FFF2-40B4-BE49-F238E27FC236}">
                <a16:creationId xmlns:a16="http://schemas.microsoft.com/office/drawing/2014/main" id="{F890168B-0CFF-4AEA-9FF9-31229591C5BC}"/>
              </a:ext>
            </a:extLst>
          </p:cNvPr>
          <p:cNvSpPr>
            <a:spLocks noChangeAspect="1"/>
          </p:cNvSpPr>
          <p:nvPr/>
        </p:nvSpPr>
        <p:spPr>
          <a:xfrm rot="17993633">
            <a:off x="7789507" y="22576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FF2B2A"/>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6A27D59F-9838-4A65-94DA-8C93EE1B49B5}"/>
              </a:ext>
            </a:extLst>
          </p:cNvPr>
          <p:cNvGrpSpPr/>
          <p:nvPr/>
        </p:nvGrpSpPr>
        <p:grpSpPr>
          <a:xfrm rot="17993633">
            <a:off x="7905798" y="162738"/>
            <a:ext cx="914400" cy="914400"/>
            <a:chOff x="1757940" y="3779520"/>
            <a:chExt cx="914400" cy="914400"/>
          </a:xfrm>
        </p:grpSpPr>
        <p:sp>
          <p:nvSpPr>
            <p:cNvPr id="40" name="Oval 39">
              <a:extLst>
                <a:ext uri="{FF2B5EF4-FFF2-40B4-BE49-F238E27FC236}">
                  <a16:creationId xmlns:a16="http://schemas.microsoft.com/office/drawing/2014/main" id="{FF659302-5594-473B-A13B-C4B27FE8D440}"/>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7D809BB0-91D4-4D8F-B37E-A685004E8A55}"/>
                </a:ext>
              </a:extLst>
            </p:cNvPr>
            <p:cNvSpPr txBox="1">
              <a:spLocks noChangeArrowheads="1"/>
            </p:cNvSpPr>
            <p:nvPr/>
          </p:nvSpPr>
          <p:spPr bwMode="auto">
            <a:xfrm rot="3606367">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0" name="Freeform: Shape 9">
            <a:extLst>
              <a:ext uri="{FF2B5EF4-FFF2-40B4-BE49-F238E27FC236}">
                <a16:creationId xmlns:a16="http://schemas.microsoft.com/office/drawing/2014/main" id="{92C87FDF-197F-4E2B-9D76-FC8A88014366}"/>
              </a:ext>
            </a:extLst>
          </p:cNvPr>
          <p:cNvSpPr>
            <a:spLocks noChangeAspect="1"/>
          </p:cNvSpPr>
          <p:nvPr/>
        </p:nvSpPr>
        <p:spPr>
          <a:xfrm>
            <a:off x="9869825" y="148821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85C40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1">
            <a:extLst>
              <a:ext uri="{FF2B5EF4-FFF2-40B4-BE49-F238E27FC236}">
                <a16:creationId xmlns:a16="http://schemas.microsoft.com/office/drawing/2014/main" id="{29296DB5-8FFC-4B4A-93BA-9210D2346B59}"/>
              </a:ext>
            </a:extLst>
          </p:cNvPr>
          <p:cNvGrpSpPr/>
          <p:nvPr/>
        </p:nvGrpSpPr>
        <p:grpSpPr>
          <a:xfrm>
            <a:off x="10308876" y="1568697"/>
            <a:ext cx="914400" cy="914400"/>
            <a:chOff x="1757940" y="3779520"/>
            <a:chExt cx="914400" cy="914400"/>
          </a:xfrm>
        </p:grpSpPr>
        <p:sp>
          <p:nvSpPr>
            <p:cNvPr id="13" name="Oval 12">
              <a:extLst>
                <a:ext uri="{FF2B5EF4-FFF2-40B4-BE49-F238E27FC236}">
                  <a16:creationId xmlns:a16="http://schemas.microsoft.com/office/drawing/2014/main" id="{7EE5B098-AE2F-452A-8975-EADF0BB6C24F}"/>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Box 10">
              <a:extLst>
                <a:ext uri="{FF2B5EF4-FFF2-40B4-BE49-F238E27FC236}">
                  <a16:creationId xmlns:a16="http://schemas.microsoft.com/office/drawing/2014/main" id="{8F7C693A-DC71-47EF-BF75-224F4B812324}"/>
                </a:ext>
              </a:extLst>
            </p:cNvPr>
            <p:cNvSpPr txBox="1">
              <a:spLocks noChangeArrowheads="1"/>
            </p:cNvSpPr>
            <p:nvPr/>
          </p:nvSpPr>
          <p:spPr bwMode="auto">
            <a:xfrm>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Tree>
    <p:extLst>
      <p:ext uri="{BB962C8B-B14F-4D97-AF65-F5344CB8AC3E}">
        <p14:creationId xmlns:p14="http://schemas.microsoft.com/office/powerpoint/2010/main" val="362912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wipe(left)">
                                      <p:cBhvr>
                                        <p:cTn id="10" dur="500"/>
                                        <p:tgtEl>
                                          <p:spTgt spid="4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3">
                                            <p:txEl>
                                              <p:pRg st="0" end="0"/>
                                            </p:txEl>
                                          </p:spTgt>
                                        </p:tgtEl>
                                        <p:attrNameLst>
                                          <p:attrName>style.visibility</p:attrName>
                                        </p:attrNameLst>
                                      </p:cBhvr>
                                      <p:to>
                                        <p:strVal val="visible"/>
                                      </p:to>
                                    </p:set>
                                    <p:animEffect transition="in" filter="fade">
                                      <p:cBhvr>
                                        <p:cTn id="14" dur="500"/>
                                        <p:tgtEl>
                                          <p:spTgt spid="43">
                                            <p:txEl>
                                              <p:pRg st="0" end="0"/>
                                            </p:txEl>
                                          </p:spTgt>
                                        </p:tgtEl>
                                      </p:cBhvr>
                                    </p:animEffect>
                                    <p:anim calcmode="lin" valueType="num">
                                      <p:cBhvr>
                                        <p:cTn id="15" dur="5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3">
                                            <p:txEl>
                                              <p:pRg st="2" end="2"/>
                                            </p:txEl>
                                          </p:spTgt>
                                        </p:tgtEl>
                                        <p:attrNameLst>
                                          <p:attrName>style.visibility</p:attrName>
                                        </p:attrNameLst>
                                      </p:cBhvr>
                                      <p:to>
                                        <p:strVal val="visible"/>
                                      </p:to>
                                    </p:set>
                                    <p:animEffect transition="in" filter="fade">
                                      <p:cBhvr>
                                        <p:cTn id="20" dur="500"/>
                                        <p:tgtEl>
                                          <p:spTgt spid="43">
                                            <p:txEl>
                                              <p:pRg st="2" end="2"/>
                                            </p:txEl>
                                          </p:spTgt>
                                        </p:tgtEl>
                                      </p:cBhvr>
                                    </p:animEffect>
                                    <p:anim calcmode="lin" valueType="num">
                                      <p:cBhvr>
                                        <p:cTn id="21" dur="5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3">
                                            <p:txEl>
                                              <p:pRg st="3" end="3"/>
                                            </p:txEl>
                                          </p:spTgt>
                                        </p:tgtEl>
                                        <p:attrNameLst>
                                          <p:attrName>style.visibility</p:attrName>
                                        </p:attrNameLst>
                                      </p:cBhvr>
                                      <p:to>
                                        <p:strVal val="visible"/>
                                      </p:to>
                                    </p:set>
                                    <p:animEffect transition="in" filter="fade">
                                      <p:cBhvr>
                                        <p:cTn id="26" dur="500"/>
                                        <p:tgtEl>
                                          <p:spTgt spid="43">
                                            <p:txEl>
                                              <p:pRg st="3" end="3"/>
                                            </p:txEl>
                                          </p:spTgt>
                                        </p:tgtEl>
                                      </p:cBhvr>
                                    </p:animEffect>
                                    <p:anim calcmode="lin" valueType="num">
                                      <p:cBhvr>
                                        <p:cTn id="27" dur="5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3">
                                            <p:txEl>
                                              <p:pRg st="5" end="5"/>
                                            </p:txEl>
                                          </p:spTgt>
                                        </p:tgtEl>
                                        <p:attrNameLst>
                                          <p:attrName>style.visibility</p:attrName>
                                        </p:attrNameLst>
                                      </p:cBhvr>
                                      <p:to>
                                        <p:strVal val="visible"/>
                                      </p:to>
                                    </p:set>
                                    <p:animEffect transition="in" filter="fade">
                                      <p:cBhvr>
                                        <p:cTn id="32" dur="500"/>
                                        <p:tgtEl>
                                          <p:spTgt spid="43">
                                            <p:txEl>
                                              <p:pRg st="5" end="5"/>
                                            </p:txEl>
                                          </p:spTgt>
                                        </p:tgtEl>
                                      </p:cBhvr>
                                    </p:animEffect>
                                    <p:anim calcmode="lin" valueType="num">
                                      <p:cBhvr>
                                        <p:cTn id="33" dur="5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3">
                                            <p:txEl>
                                              <p:pRg st="7" end="7"/>
                                            </p:txEl>
                                          </p:spTgt>
                                        </p:tgtEl>
                                        <p:attrNameLst>
                                          <p:attrName>style.visibility</p:attrName>
                                        </p:attrNameLst>
                                      </p:cBhvr>
                                      <p:to>
                                        <p:strVal val="visible"/>
                                      </p:to>
                                    </p:set>
                                    <p:animEffect transition="in" filter="fade">
                                      <p:cBhvr>
                                        <p:cTn id="38" dur="500"/>
                                        <p:tgtEl>
                                          <p:spTgt spid="43">
                                            <p:txEl>
                                              <p:pRg st="7" end="7"/>
                                            </p:txEl>
                                          </p:spTgt>
                                        </p:tgtEl>
                                      </p:cBhvr>
                                    </p:animEffect>
                                    <p:anim calcmode="lin" valueType="num">
                                      <p:cBhvr>
                                        <p:cTn id="39" dur="500" fill="hold"/>
                                        <p:tgtEl>
                                          <p:spTgt spid="43">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3">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3">
                                            <p:txEl>
                                              <p:pRg st="9" end="9"/>
                                            </p:txEl>
                                          </p:spTgt>
                                        </p:tgtEl>
                                        <p:attrNameLst>
                                          <p:attrName>style.visibility</p:attrName>
                                        </p:attrNameLst>
                                      </p:cBhvr>
                                      <p:to>
                                        <p:strVal val="visible"/>
                                      </p:to>
                                    </p:set>
                                    <p:animEffect transition="in" filter="fade">
                                      <p:cBhvr>
                                        <p:cTn id="44" dur="500"/>
                                        <p:tgtEl>
                                          <p:spTgt spid="43">
                                            <p:txEl>
                                              <p:pRg st="9" end="9"/>
                                            </p:txEl>
                                          </p:spTgt>
                                        </p:tgtEl>
                                      </p:cBhvr>
                                    </p:animEffect>
                                    <p:anim calcmode="lin" valueType="num">
                                      <p:cBhvr>
                                        <p:cTn id="45" dur="500" fill="hold"/>
                                        <p:tgtEl>
                                          <p:spTgt spid="43">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3">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5"/>
                                        </p:tgtEl>
                                        <p:attrNameLst>
                                          <p:attrName>style.visibility</p:attrName>
                                        </p:attrNameLst>
                                      </p:cBhvr>
                                      <p:to>
                                        <p:strVal val="visible"/>
                                      </p:to>
                                    </p:set>
                                    <p:anim calcmode="lin" valueType="num">
                                      <p:cBhvr>
                                        <p:cTn id="50" dur="500" fill="hold"/>
                                        <p:tgtEl>
                                          <p:spTgt spid="45"/>
                                        </p:tgtEl>
                                        <p:attrNameLst>
                                          <p:attrName>ppt_w</p:attrName>
                                        </p:attrNameLst>
                                      </p:cBhvr>
                                      <p:tavLst>
                                        <p:tav tm="0">
                                          <p:val>
                                            <p:fltVal val="0"/>
                                          </p:val>
                                        </p:tav>
                                        <p:tav tm="100000">
                                          <p:val>
                                            <p:strVal val="#ppt_w"/>
                                          </p:val>
                                        </p:tav>
                                      </p:tavLst>
                                    </p:anim>
                                    <p:anim calcmode="lin" valueType="num">
                                      <p:cBhvr>
                                        <p:cTn id="51" dur="500" fill="hold"/>
                                        <p:tgtEl>
                                          <p:spTgt spid="45"/>
                                        </p:tgtEl>
                                        <p:attrNameLst>
                                          <p:attrName>ppt_h</p:attrName>
                                        </p:attrNameLst>
                                      </p:cBhvr>
                                      <p:tavLst>
                                        <p:tav tm="0">
                                          <p:val>
                                            <p:fltVal val="0"/>
                                          </p:val>
                                        </p:tav>
                                        <p:tav tm="100000">
                                          <p:val>
                                            <p:strVal val="#ppt_h"/>
                                          </p:val>
                                        </p:tav>
                                      </p:tavLst>
                                    </p:anim>
                                    <p:animEffect transition="in" filter="fade">
                                      <p:cBhvr>
                                        <p:cTn id="52" dur="500"/>
                                        <p:tgtEl>
                                          <p:spTgt spid="45"/>
                                        </p:tgtEl>
                                      </p:cBhvr>
                                    </p:animEffect>
                                  </p:childTnLst>
                                </p:cTn>
                              </p:par>
                              <p:par>
                                <p:cTn id="53" presetID="53" presetClass="entr" presetSubtype="16" fill="hold" nodeType="with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p:cTn id="55" dur="500" fill="hold"/>
                                        <p:tgtEl>
                                          <p:spTgt spid="47"/>
                                        </p:tgtEl>
                                        <p:attrNameLst>
                                          <p:attrName>ppt_w</p:attrName>
                                        </p:attrNameLst>
                                      </p:cBhvr>
                                      <p:tavLst>
                                        <p:tav tm="0">
                                          <p:val>
                                            <p:fltVal val="0"/>
                                          </p:val>
                                        </p:tav>
                                        <p:tav tm="100000">
                                          <p:val>
                                            <p:strVal val="#ppt_w"/>
                                          </p:val>
                                        </p:tav>
                                      </p:tavLst>
                                    </p:anim>
                                    <p:anim calcmode="lin" valueType="num">
                                      <p:cBhvr>
                                        <p:cTn id="56" dur="500" fill="hold"/>
                                        <p:tgtEl>
                                          <p:spTgt spid="47"/>
                                        </p:tgtEl>
                                        <p:attrNameLst>
                                          <p:attrName>ppt_h</p:attrName>
                                        </p:attrNameLst>
                                      </p:cBhvr>
                                      <p:tavLst>
                                        <p:tav tm="0">
                                          <p:val>
                                            <p:fltVal val="0"/>
                                          </p:val>
                                        </p:tav>
                                        <p:tav tm="100000">
                                          <p:val>
                                            <p:strVal val="#ppt_h"/>
                                          </p:val>
                                        </p:tav>
                                      </p:tavLst>
                                    </p:anim>
                                    <p:animEffect transition="in" filter="fade">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Effect transition="in" filter="fade">
                                      <p:cBhvr>
                                        <p:cTn id="61" dur="1000"/>
                                        <p:tgtEl>
                                          <p:spTgt spid="48"/>
                                        </p:tgtEl>
                                      </p:cBhvr>
                                    </p:animEffect>
                                    <p:anim calcmode="lin" valueType="num">
                                      <p:cBhvr>
                                        <p:cTn id="62" dur="1000" fill="hold"/>
                                        <p:tgtEl>
                                          <p:spTgt spid="48"/>
                                        </p:tgtEl>
                                        <p:attrNameLst>
                                          <p:attrName>ppt_x</p:attrName>
                                        </p:attrNameLst>
                                      </p:cBhvr>
                                      <p:tavLst>
                                        <p:tav tm="0">
                                          <p:val>
                                            <p:strVal val="#ppt_x"/>
                                          </p:val>
                                        </p:tav>
                                        <p:tav tm="100000">
                                          <p:val>
                                            <p:strVal val="#ppt_x"/>
                                          </p:val>
                                        </p:tav>
                                      </p:tavLst>
                                    </p:anim>
                                    <p:anim calcmode="lin" valueType="num">
                                      <p:cBhvr>
                                        <p:cTn id="63" dur="1000" fill="hold"/>
                                        <p:tgtEl>
                                          <p:spTgt spid="48"/>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31" presetClass="entr" presetSubtype="0" fill="hold" nodeType="afterEffect">
                                  <p:stCondLst>
                                    <p:cond delay="0"/>
                                  </p:stCondLst>
                                  <p:childTnLst>
                                    <p:set>
                                      <p:cBhvr>
                                        <p:cTn id="66" dur="1" fill="hold">
                                          <p:stCondLst>
                                            <p:cond delay="0"/>
                                          </p:stCondLst>
                                        </p:cTn>
                                        <p:tgtEl>
                                          <p:spTgt spid="63"/>
                                        </p:tgtEl>
                                        <p:attrNameLst>
                                          <p:attrName>style.visibility</p:attrName>
                                        </p:attrNameLst>
                                      </p:cBhvr>
                                      <p:to>
                                        <p:strVal val="visible"/>
                                      </p:to>
                                    </p:set>
                                    <p:anim calcmode="lin" valueType="num">
                                      <p:cBhvr>
                                        <p:cTn id="67" dur="1000" fill="hold"/>
                                        <p:tgtEl>
                                          <p:spTgt spid="63"/>
                                        </p:tgtEl>
                                        <p:attrNameLst>
                                          <p:attrName>ppt_w</p:attrName>
                                        </p:attrNameLst>
                                      </p:cBhvr>
                                      <p:tavLst>
                                        <p:tav tm="0">
                                          <p:val>
                                            <p:fltVal val="0"/>
                                          </p:val>
                                        </p:tav>
                                        <p:tav tm="100000">
                                          <p:val>
                                            <p:strVal val="#ppt_w"/>
                                          </p:val>
                                        </p:tav>
                                      </p:tavLst>
                                    </p:anim>
                                    <p:anim calcmode="lin" valueType="num">
                                      <p:cBhvr>
                                        <p:cTn id="68" dur="1000" fill="hold"/>
                                        <p:tgtEl>
                                          <p:spTgt spid="63"/>
                                        </p:tgtEl>
                                        <p:attrNameLst>
                                          <p:attrName>ppt_h</p:attrName>
                                        </p:attrNameLst>
                                      </p:cBhvr>
                                      <p:tavLst>
                                        <p:tav tm="0">
                                          <p:val>
                                            <p:fltVal val="0"/>
                                          </p:val>
                                        </p:tav>
                                        <p:tav tm="100000">
                                          <p:val>
                                            <p:strVal val="#ppt_h"/>
                                          </p:val>
                                        </p:tav>
                                      </p:tavLst>
                                    </p:anim>
                                    <p:anim calcmode="lin" valueType="num">
                                      <p:cBhvr>
                                        <p:cTn id="69" dur="1000" fill="hold"/>
                                        <p:tgtEl>
                                          <p:spTgt spid="63"/>
                                        </p:tgtEl>
                                        <p:attrNameLst>
                                          <p:attrName>style.rotation</p:attrName>
                                        </p:attrNameLst>
                                      </p:cBhvr>
                                      <p:tavLst>
                                        <p:tav tm="0">
                                          <p:val>
                                            <p:fltVal val="90"/>
                                          </p:val>
                                        </p:tav>
                                        <p:tav tm="100000">
                                          <p:val>
                                            <p:fltVal val="0"/>
                                          </p:val>
                                        </p:tav>
                                      </p:tavLst>
                                    </p:anim>
                                    <p:animEffect transition="in" filter="fade">
                                      <p:cBhvr>
                                        <p:cTn id="70" dur="1000"/>
                                        <p:tgtEl>
                                          <p:spTgt spid="63"/>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1000" fill="hold"/>
                                        <p:tgtEl>
                                          <p:spTgt spid="38"/>
                                        </p:tgtEl>
                                        <p:attrNameLst>
                                          <p:attrName>ppt_w</p:attrName>
                                        </p:attrNameLst>
                                      </p:cBhvr>
                                      <p:tavLst>
                                        <p:tav tm="0">
                                          <p:val>
                                            <p:fltVal val="0"/>
                                          </p:val>
                                        </p:tav>
                                        <p:tav tm="100000">
                                          <p:val>
                                            <p:strVal val="#ppt_w"/>
                                          </p:val>
                                        </p:tav>
                                      </p:tavLst>
                                    </p:anim>
                                    <p:anim calcmode="lin" valueType="num">
                                      <p:cBhvr>
                                        <p:cTn id="74" dur="1000" fill="hold"/>
                                        <p:tgtEl>
                                          <p:spTgt spid="38"/>
                                        </p:tgtEl>
                                        <p:attrNameLst>
                                          <p:attrName>ppt_h</p:attrName>
                                        </p:attrNameLst>
                                      </p:cBhvr>
                                      <p:tavLst>
                                        <p:tav tm="0">
                                          <p:val>
                                            <p:fltVal val="0"/>
                                          </p:val>
                                        </p:tav>
                                        <p:tav tm="100000">
                                          <p:val>
                                            <p:strVal val="#ppt_h"/>
                                          </p:val>
                                        </p:tav>
                                      </p:tavLst>
                                    </p:anim>
                                    <p:anim calcmode="lin" valueType="num">
                                      <p:cBhvr>
                                        <p:cTn id="75" dur="1000" fill="hold"/>
                                        <p:tgtEl>
                                          <p:spTgt spid="38"/>
                                        </p:tgtEl>
                                        <p:attrNameLst>
                                          <p:attrName>style.rotation</p:attrName>
                                        </p:attrNameLst>
                                      </p:cBhvr>
                                      <p:tavLst>
                                        <p:tav tm="0">
                                          <p:val>
                                            <p:fltVal val="90"/>
                                          </p:val>
                                        </p:tav>
                                        <p:tav tm="100000">
                                          <p:val>
                                            <p:fltVal val="0"/>
                                          </p:val>
                                        </p:tav>
                                      </p:tavLst>
                                    </p:anim>
                                    <p:animEffect transition="in" filter="fade">
                                      <p:cBhvr>
                                        <p:cTn id="76" dur="1000"/>
                                        <p:tgtEl>
                                          <p:spTgt spid="38"/>
                                        </p:tgtEl>
                                      </p:cBhvr>
                                    </p:animEffect>
                                  </p:childTnLst>
                                </p:cTn>
                              </p:par>
                            </p:childTnLst>
                          </p:cTn>
                        </p:par>
                        <p:par>
                          <p:cTn id="77" fill="hold">
                            <p:stCondLst>
                              <p:cond delay="6000"/>
                            </p:stCondLst>
                            <p:childTnLst>
                              <p:par>
                                <p:cTn id="78" presetID="53" presetClass="entr" presetSubtype="16" fill="hold" nodeType="afterEffect">
                                  <p:stCondLst>
                                    <p:cond delay="0"/>
                                  </p:stCondLst>
                                  <p:childTnLst>
                                    <p:set>
                                      <p:cBhvr>
                                        <p:cTn id="79" dur="1" fill="hold">
                                          <p:stCondLst>
                                            <p:cond delay="0"/>
                                          </p:stCondLst>
                                        </p:cTn>
                                        <p:tgtEl>
                                          <p:spTgt spid="39"/>
                                        </p:tgtEl>
                                        <p:attrNameLst>
                                          <p:attrName>style.visibility</p:attrName>
                                        </p:attrNameLst>
                                      </p:cBhvr>
                                      <p:to>
                                        <p:strVal val="visible"/>
                                      </p:to>
                                    </p:set>
                                    <p:anim calcmode="lin" valueType="num">
                                      <p:cBhvr>
                                        <p:cTn id="80" dur="500" fill="hold"/>
                                        <p:tgtEl>
                                          <p:spTgt spid="39"/>
                                        </p:tgtEl>
                                        <p:attrNameLst>
                                          <p:attrName>ppt_w</p:attrName>
                                        </p:attrNameLst>
                                      </p:cBhvr>
                                      <p:tavLst>
                                        <p:tav tm="0">
                                          <p:val>
                                            <p:fltVal val="0"/>
                                          </p:val>
                                        </p:tav>
                                        <p:tav tm="100000">
                                          <p:val>
                                            <p:strVal val="#ppt_w"/>
                                          </p:val>
                                        </p:tav>
                                      </p:tavLst>
                                    </p:anim>
                                    <p:anim calcmode="lin" valueType="num">
                                      <p:cBhvr>
                                        <p:cTn id="81" dur="500" fill="hold"/>
                                        <p:tgtEl>
                                          <p:spTgt spid="39"/>
                                        </p:tgtEl>
                                        <p:attrNameLst>
                                          <p:attrName>ppt_h</p:attrName>
                                        </p:attrNameLst>
                                      </p:cBhvr>
                                      <p:tavLst>
                                        <p:tav tm="0">
                                          <p:val>
                                            <p:fltVal val="0"/>
                                          </p:val>
                                        </p:tav>
                                        <p:tav tm="100000">
                                          <p:val>
                                            <p:strVal val="#ppt_h"/>
                                          </p:val>
                                        </p:tav>
                                      </p:tavLst>
                                    </p:anim>
                                    <p:animEffect transition="in" filter="fade">
                                      <p:cBhvr>
                                        <p:cTn id="82" dur="500"/>
                                        <p:tgtEl>
                                          <p:spTgt spid="39"/>
                                        </p:tgtEl>
                                      </p:cBhvr>
                                    </p:animEffect>
                                  </p:childTnLst>
                                </p:cTn>
                              </p:par>
                            </p:childTnLst>
                          </p:cTn>
                        </p:par>
                        <p:par>
                          <p:cTn id="83" fill="hold">
                            <p:stCondLst>
                              <p:cond delay="6500"/>
                            </p:stCondLst>
                            <p:childTnLst>
                              <p:par>
                                <p:cTn id="84" presetID="31" presetClass="entr" presetSubtype="0" fill="hold" nodeType="afterEffect">
                                  <p:stCondLst>
                                    <p:cond delay="0"/>
                                  </p:stCondLst>
                                  <p:childTnLst>
                                    <p:set>
                                      <p:cBhvr>
                                        <p:cTn id="85" dur="1" fill="hold">
                                          <p:stCondLst>
                                            <p:cond delay="0"/>
                                          </p:stCondLst>
                                        </p:cTn>
                                        <p:tgtEl>
                                          <p:spTgt spid="64"/>
                                        </p:tgtEl>
                                        <p:attrNameLst>
                                          <p:attrName>style.visibility</p:attrName>
                                        </p:attrNameLst>
                                      </p:cBhvr>
                                      <p:to>
                                        <p:strVal val="visible"/>
                                      </p:to>
                                    </p:set>
                                    <p:anim calcmode="lin" valueType="num">
                                      <p:cBhvr>
                                        <p:cTn id="86" dur="1000" fill="hold"/>
                                        <p:tgtEl>
                                          <p:spTgt spid="64"/>
                                        </p:tgtEl>
                                        <p:attrNameLst>
                                          <p:attrName>ppt_w</p:attrName>
                                        </p:attrNameLst>
                                      </p:cBhvr>
                                      <p:tavLst>
                                        <p:tav tm="0">
                                          <p:val>
                                            <p:fltVal val="0"/>
                                          </p:val>
                                        </p:tav>
                                        <p:tav tm="100000">
                                          <p:val>
                                            <p:strVal val="#ppt_w"/>
                                          </p:val>
                                        </p:tav>
                                      </p:tavLst>
                                    </p:anim>
                                    <p:anim calcmode="lin" valueType="num">
                                      <p:cBhvr>
                                        <p:cTn id="87" dur="1000" fill="hold"/>
                                        <p:tgtEl>
                                          <p:spTgt spid="64"/>
                                        </p:tgtEl>
                                        <p:attrNameLst>
                                          <p:attrName>ppt_h</p:attrName>
                                        </p:attrNameLst>
                                      </p:cBhvr>
                                      <p:tavLst>
                                        <p:tav tm="0">
                                          <p:val>
                                            <p:fltVal val="0"/>
                                          </p:val>
                                        </p:tav>
                                        <p:tav tm="100000">
                                          <p:val>
                                            <p:strVal val="#ppt_h"/>
                                          </p:val>
                                        </p:tav>
                                      </p:tavLst>
                                    </p:anim>
                                    <p:anim calcmode="lin" valueType="num">
                                      <p:cBhvr>
                                        <p:cTn id="88" dur="1000" fill="hold"/>
                                        <p:tgtEl>
                                          <p:spTgt spid="64"/>
                                        </p:tgtEl>
                                        <p:attrNameLst>
                                          <p:attrName>style.rotation</p:attrName>
                                        </p:attrNameLst>
                                      </p:cBhvr>
                                      <p:tavLst>
                                        <p:tav tm="0">
                                          <p:val>
                                            <p:fltVal val="90"/>
                                          </p:val>
                                        </p:tav>
                                        <p:tav tm="100000">
                                          <p:val>
                                            <p:fltVal val="0"/>
                                          </p:val>
                                        </p:tav>
                                      </p:tavLst>
                                    </p:anim>
                                    <p:animEffect transition="in" filter="fade">
                                      <p:cBhvr>
                                        <p:cTn id="89" dur="1000"/>
                                        <p:tgtEl>
                                          <p:spTgt spid="64"/>
                                        </p:tgtEl>
                                      </p:cBhvr>
                                    </p:animEffect>
                                  </p:childTnLst>
                                </p:cTn>
                              </p:par>
                              <p:par>
                                <p:cTn id="90" presetID="31"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p:cTn id="92" dur="1000" fill="hold"/>
                                        <p:tgtEl>
                                          <p:spTgt spid="10"/>
                                        </p:tgtEl>
                                        <p:attrNameLst>
                                          <p:attrName>ppt_w</p:attrName>
                                        </p:attrNameLst>
                                      </p:cBhvr>
                                      <p:tavLst>
                                        <p:tav tm="0">
                                          <p:val>
                                            <p:fltVal val="0"/>
                                          </p:val>
                                        </p:tav>
                                        <p:tav tm="100000">
                                          <p:val>
                                            <p:strVal val="#ppt_w"/>
                                          </p:val>
                                        </p:tav>
                                      </p:tavLst>
                                    </p:anim>
                                    <p:anim calcmode="lin" valueType="num">
                                      <p:cBhvr>
                                        <p:cTn id="93" dur="1000" fill="hold"/>
                                        <p:tgtEl>
                                          <p:spTgt spid="10"/>
                                        </p:tgtEl>
                                        <p:attrNameLst>
                                          <p:attrName>ppt_h</p:attrName>
                                        </p:attrNameLst>
                                      </p:cBhvr>
                                      <p:tavLst>
                                        <p:tav tm="0">
                                          <p:val>
                                            <p:fltVal val="0"/>
                                          </p:val>
                                        </p:tav>
                                        <p:tav tm="100000">
                                          <p:val>
                                            <p:strVal val="#ppt_h"/>
                                          </p:val>
                                        </p:tav>
                                      </p:tavLst>
                                    </p:anim>
                                    <p:anim calcmode="lin" valueType="num">
                                      <p:cBhvr>
                                        <p:cTn id="94" dur="1000" fill="hold"/>
                                        <p:tgtEl>
                                          <p:spTgt spid="10"/>
                                        </p:tgtEl>
                                        <p:attrNameLst>
                                          <p:attrName>style.rotation</p:attrName>
                                        </p:attrNameLst>
                                      </p:cBhvr>
                                      <p:tavLst>
                                        <p:tav tm="0">
                                          <p:val>
                                            <p:fltVal val="90"/>
                                          </p:val>
                                        </p:tav>
                                        <p:tav tm="100000">
                                          <p:val>
                                            <p:fltVal val="0"/>
                                          </p:val>
                                        </p:tav>
                                      </p:tavLst>
                                    </p:anim>
                                    <p:animEffect transition="in" filter="fade">
                                      <p:cBhvr>
                                        <p:cTn id="95" dur="1000"/>
                                        <p:tgtEl>
                                          <p:spTgt spid="10"/>
                                        </p:tgtEl>
                                      </p:cBhvr>
                                    </p:animEffect>
                                  </p:childTnLst>
                                </p:cTn>
                              </p:par>
                            </p:childTnLst>
                          </p:cTn>
                        </p:par>
                        <p:par>
                          <p:cTn id="96" fill="hold">
                            <p:stCondLst>
                              <p:cond delay="7500"/>
                            </p:stCondLst>
                            <p:childTnLst>
                              <p:par>
                                <p:cTn id="97" presetID="53" presetClass="entr" presetSubtype="16" fill="hold" nodeType="afterEffect">
                                  <p:stCondLst>
                                    <p:cond delay="0"/>
                                  </p:stCondLst>
                                  <p:childTnLst>
                                    <p:set>
                                      <p:cBhvr>
                                        <p:cTn id="98" dur="1" fill="hold">
                                          <p:stCondLst>
                                            <p:cond delay="0"/>
                                          </p:stCondLst>
                                        </p:cTn>
                                        <p:tgtEl>
                                          <p:spTgt spid="2"/>
                                        </p:tgtEl>
                                        <p:attrNameLst>
                                          <p:attrName>style.visibility</p:attrName>
                                        </p:attrNameLst>
                                      </p:cBhvr>
                                      <p:to>
                                        <p:strVal val="visible"/>
                                      </p:to>
                                    </p:set>
                                    <p:anim calcmode="lin" valueType="num">
                                      <p:cBhvr>
                                        <p:cTn id="99" dur="500" fill="hold"/>
                                        <p:tgtEl>
                                          <p:spTgt spid="2"/>
                                        </p:tgtEl>
                                        <p:attrNameLst>
                                          <p:attrName>ppt_w</p:attrName>
                                        </p:attrNameLst>
                                      </p:cBhvr>
                                      <p:tavLst>
                                        <p:tav tm="0">
                                          <p:val>
                                            <p:fltVal val="0"/>
                                          </p:val>
                                        </p:tav>
                                        <p:tav tm="100000">
                                          <p:val>
                                            <p:strVal val="#ppt_w"/>
                                          </p:val>
                                        </p:tav>
                                      </p:tavLst>
                                    </p:anim>
                                    <p:anim calcmode="lin" valueType="num">
                                      <p:cBhvr>
                                        <p:cTn id="100" dur="500" fill="hold"/>
                                        <p:tgtEl>
                                          <p:spTgt spid="2"/>
                                        </p:tgtEl>
                                        <p:attrNameLst>
                                          <p:attrName>ppt_h</p:attrName>
                                        </p:attrNameLst>
                                      </p:cBhvr>
                                      <p:tavLst>
                                        <p:tav tm="0">
                                          <p:val>
                                            <p:fltVal val="0"/>
                                          </p:val>
                                        </p:tav>
                                        <p:tav tm="100000">
                                          <p:val>
                                            <p:strVal val="#ppt_h"/>
                                          </p:val>
                                        </p:tav>
                                      </p:tavLst>
                                    </p:anim>
                                    <p:animEffect transition="in" filter="fade">
                                      <p:cBhvr>
                                        <p:cTn id="101" dur="500"/>
                                        <p:tgtEl>
                                          <p:spTgt spid="2"/>
                                        </p:tgtEl>
                                      </p:cBhvr>
                                    </p:animEffect>
                                  </p:childTnLst>
                                </p:cTn>
                              </p:par>
                            </p:childTnLst>
                          </p:cTn>
                        </p:par>
                        <p:par>
                          <p:cTn id="102" fill="hold">
                            <p:stCondLst>
                              <p:cond delay="8000"/>
                            </p:stCondLst>
                            <p:childTnLst>
                              <p:par>
                                <p:cTn id="103" presetID="31" presetClass="entr" presetSubtype="0" fill="hold" nodeType="afterEffect">
                                  <p:stCondLst>
                                    <p:cond delay="0"/>
                                  </p:stCondLst>
                                  <p:childTnLst>
                                    <p:set>
                                      <p:cBhvr>
                                        <p:cTn id="104" dur="1" fill="hold">
                                          <p:stCondLst>
                                            <p:cond delay="0"/>
                                          </p:stCondLst>
                                        </p:cTn>
                                        <p:tgtEl>
                                          <p:spTgt spid="65"/>
                                        </p:tgtEl>
                                        <p:attrNameLst>
                                          <p:attrName>style.visibility</p:attrName>
                                        </p:attrNameLst>
                                      </p:cBhvr>
                                      <p:to>
                                        <p:strVal val="visible"/>
                                      </p:to>
                                    </p:set>
                                    <p:anim calcmode="lin" valueType="num">
                                      <p:cBhvr>
                                        <p:cTn id="105" dur="1000" fill="hold"/>
                                        <p:tgtEl>
                                          <p:spTgt spid="65"/>
                                        </p:tgtEl>
                                        <p:attrNameLst>
                                          <p:attrName>ppt_w</p:attrName>
                                        </p:attrNameLst>
                                      </p:cBhvr>
                                      <p:tavLst>
                                        <p:tav tm="0">
                                          <p:val>
                                            <p:fltVal val="0"/>
                                          </p:val>
                                        </p:tav>
                                        <p:tav tm="100000">
                                          <p:val>
                                            <p:strVal val="#ppt_w"/>
                                          </p:val>
                                        </p:tav>
                                      </p:tavLst>
                                    </p:anim>
                                    <p:anim calcmode="lin" valueType="num">
                                      <p:cBhvr>
                                        <p:cTn id="106" dur="1000" fill="hold"/>
                                        <p:tgtEl>
                                          <p:spTgt spid="65"/>
                                        </p:tgtEl>
                                        <p:attrNameLst>
                                          <p:attrName>ppt_h</p:attrName>
                                        </p:attrNameLst>
                                      </p:cBhvr>
                                      <p:tavLst>
                                        <p:tav tm="0">
                                          <p:val>
                                            <p:fltVal val="0"/>
                                          </p:val>
                                        </p:tav>
                                        <p:tav tm="100000">
                                          <p:val>
                                            <p:strVal val="#ppt_h"/>
                                          </p:val>
                                        </p:tav>
                                      </p:tavLst>
                                    </p:anim>
                                    <p:anim calcmode="lin" valueType="num">
                                      <p:cBhvr>
                                        <p:cTn id="107" dur="1000" fill="hold"/>
                                        <p:tgtEl>
                                          <p:spTgt spid="65"/>
                                        </p:tgtEl>
                                        <p:attrNameLst>
                                          <p:attrName>style.rotation</p:attrName>
                                        </p:attrNameLst>
                                      </p:cBhvr>
                                      <p:tavLst>
                                        <p:tav tm="0">
                                          <p:val>
                                            <p:fltVal val="90"/>
                                          </p:val>
                                        </p:tav>
                                        <p:tav tm="100000">
                                          <p:val>
                                            <p:fltVal val="0"/>
                                          </p:val>
                                        </p:tav>
                                      </p:tavLst>
                                    </p:anim>
                                    <p:animEffect transition="in" filter="fade">
                                      <p:cBhvr>
                                        <p:cTn id="108" dur="1000"/>
                                        <p:tgtEl>
                                          <p:spTgt spid="65"/>
                                        </p:tgtEl>
                                      </p:cBhvr>
                                    </p:animEffect>
                                  </p:childTnLst>
                                </p:cTn>
                              </p:par>
                              <p:par>
                                <p:cTn id="109" presetID="31" presetClass="entr" presetSubtype="0" fill="hold" grpId="0" nodeType="withEffect">
                                  <p:stCondLst>
                                    <p:cond delay="0"/>
                                  </p:stCondLst>
                                  <p:childTnLst>
                                    <p:set>
                                      <p:cBhvr>
                                        <p:cTn id="110" dur="1" fill="hold">
                                          <p:stCondLst>
                                            <p:cond delay="0"/>
                                          </p:stCondLst>
                                        </p:cTn>
                                        <p:tgtEl>
                                          <p:spTgt spid="14"/>
                                        </p:tgtEl>
                                        <p:attrNameLst>
                                          <p:attrName>style.visibility</p:attrName>
                                        </p:attrNameLst>
                                      </p:cBhvr>
                                      <p:to>
                                        <p:strVal val="visible"/>
                                      </p:to>
                                    </p:set>
                                    <p:anim calcmode="lin" valueType="num">
                                      <p:cBhvr>
                                        <p:cTn id="111" dur="1000" fill="hold"/>
                                        <p:tgtEl>
                                          <p:spTgt spid="14"/>
                                        </p:tgtEl>
                                        <p:attrNameLst>
                                          <p:attrName>ppt_w</p:attrName>
                                        </p:attrNameLst>
                                      </p:cBhvr>
                                      <p:tavLst>
                                        <p:tav tm="0">
                                          <p:val>
                                            <p:fltVal val="0"/>
                                          </p:val>
                                        </p:tav>
                                        <p:tav tm="100000">
                                          <p:val>
                                            <p:strVal val="#ppt_w"/>
                                          </p:val>
                                        </p:tav>
                                      </p:tavLst>
                                    </p:anim>
                                    <p:anim calcmode="lin" valueType="num">
                                      <p:cBhvr>
                                        <p:cTn id="112" dur="1000" fill="hold"/>
                                        <p:tgtEl>
                                          <p:spTgt spid="14"/>
                                        </p:tgtEl>
                                        <p:attrNameLst>
                                          <p:attrName>ppt_h</p:attrName>
                                        </p:attrNameLst>
                                      </p:cBhvr>
                                      <p:tavLst>
                                        <p:tav tm="0">
                                          <p:val>
                                            <p:fltVal val="0"/>
                                          </p:val>
                                        </p:tav>
                                        <p:tav tm="100000">
                                          <p:val>
                                            <p:strVal val="#ppt_h"/>
                                          </p:val>
                                        </p:tav>
                                      </p:tavLst>
                                    </p:anim>
                                    <p:anim calcmode="lin" valueType="num">
                                      <p:cBhvr>
                                        <p:cTn id="113" dur="1000" fill="hold"/>
                                        <p:tgtEl>
                                          <p:spTgt spid="14"/>
                                        </p:tgtEl>
                                        <p:attrNameLst>
                                          <p:attrName>style.rotation</p:attrName>
                                        </p:attrNameLst>
                                      </p:cBhvr>
                                      <p:tavLst>
                                        <p:tav tm="0">
                                          <p:val>
                                            <p:fltVal val="90"/>
                                          </p:val>
                                        </p:tav>
                                        <p:tav tm="100000">
                                          <p:val>
                                            <p:fltVal val="0"/>
                                          </p:val>
                                        </p:tav>
                                      </p:tavLst>
                                    </p:anim>
                                    <p:animEffect transition="in" filter="fade">
                                      <p:cBhvr>
                                        <p:cTn id="114" dur="1000"/>
                                        <p:tgtEl>
                                          <p:spTgt spid="14"/>
                                        </p:tgtEl>
                                      </p:cBhvr>
                                    </p:animEffect>
                                  </p:childTnLst>
                                </p:cTn>
                              </p:par>
                            </p:childTnLst>
                          </p:cTn>
                        </p:par>
                        <p:par>
                          <p:cTn id="115" fill="hold">
                            <p:stCondLst>
                              <p:cond delay="9000"/>
                            </p:stCondLst>
                            <p:childTnLst>
                              <p:par>
                                <p:cTn id="116" presetID="53" presetClass="entr" presetSubtype="16" fill="hold" nodeType="afterEffect">
                                  <p:stCondLst>
                                    <p:cond delay="0"/>
                                  </p:stCondLst>
                                  <p:childTnLst>
                                    <p:set>
                                      <p:cBhvr>
                                        <p:cTn id="117" dur="1" fill="hold">
                                          <p:stCondLst>
                                            <p:cond delay="0"/>
                                          </p:stCondLst>
                                        </p:cTn>
                                        <p:tgtEl>
                                          <p:spTgt spid="15"/>
                                        </p:tgtEl>
                                        <p:attrNameLst>
                                          <p:attrName>style.visibility</p:attrName>
                                        </p:attrNameLst>
                                      </p:cBhvr>
                                      <p:to>
                                        <p:strVal val="visible"/>
                                      </p:to>
                                    </p:set>
                                    <p:anim calcmode="lin" valueType="num">
                                      <p:cBhvr>
                                        <p:cTn id="118" dur="500" fill="hold"/>
                                        <p:tgtEl>
                                          <p:spTgt spid="15"/>
                                        </p:tgtEl>
                                        <p:attrNameLst>
                                          <p:attrName>ppt_w</p:attrName>
                                        </p:attrNameLst>
                                      </p:cBhvr>
                                      <p:tavLst>
                                        <p:tav tm="0">
                                          <p:val>
                                            <p:fltVal val="0"/>
                                          </p:val>
                                        </p:tav>
                                        <p:tav tm="100000">
                                          <p:val>
                                            <p:strVal val="#ppt_w"/>
                                          </p:val>
                                        </p:tav>
                                      </p:tavLst>
                                    </p:anim>
                                    <p:anim calcmode="lin" valueType="num">
                                      <p:cBhvr>
                                        <p:cTn id="119" dur="500" fill="hold"/>
                                        <p:tgtEl>
                                          <p:spTgt spid="15"/>
                                        </p:tgtEl>
                                        <p:attrNameLst>
                                          <p:attrName>ppt_h</p:attrName>
                                        </p:attrNameLst>
                                      </p:cBhvr>
                                      <p:tavLst>
                                        <p:tav tm="0">
                                          <p:val>
                                            <p:fltVal val="0"/>
                                          </p:val>
                                        </p:tav>
                                        <p:tav tm="100000">
                                          <p:val>
                                            <p:strVal val="#ppt_h"/>
                                          </p:val>
                                        </p:tav>
                                      </p:tavLst>
                                    </p:anim>
                                    <p:animEffect transition="in" filter="fade">
                                      <p:cBhvr>
                                        <p:cTn id="120" dur="500"/>
                                        <p:tgtEl>
                                          <p:spTgt spid="15"/>
                                        </p:tgtEl>
                                      </p:cBhvr>
                                    </p:animEffect>
                                  </p:childTnLst>
                                </p:cTn>
                              </p:par>
                            </p:childTnLst>
                          </p:cTn>
                        </p:par>
                        <p:par>
                          <p:cTn id="121" fill="hold">
                            <p:stCondLst>
                              <p:cond delay="9500"/>
                            </p:stCondLst>
                            <p:childTnLst>
                              <p:par>
                                <p:cTn id="122" presetID="31" presetClass="entr" presetSubtype="0" fill="hold" nodeType="afterEffect">
                                  <p:stCondLst>
                                    <p:cond delay="0"/>
                                  </p:stCondLst>
                                  <p:childTnLst>
                                    <p:set>
                                      <p:cBhvr>
                                        <p:cTn id="123" dur="1" fill="hold">
                                          <p:stCondLst>
                                            <p:cond delay="0"/>
                                          </p:stCondLst>
                                        </p:cTn>
                                        <p:tgtEl>
                                          <p:spTgt spid="66"/>
                                        </p:tgtEl>
                                        <p:attrNameLst>
                                          <p:attrName>style.visibility</p:attrName>
                                        </p:attrNameLst>
                                      </p:cBhvr>
                                      <p:to>
                                        <p:strVal val="visible"/>
                                      </p:to>
                                    </p:set>
                                    <p:anim calcmode="lin" valueType="num">
                                      <p:cBhvr>
                                        <p:cTn id="124" dur="1000" fill="hold"/>
                                        <p:tgtEl>
                                          <p:spTgt spid="66"/>
                                        </p:tgtEl>
                                        <p:attrNameLst>
                                          <p:attrName>ppt_w</p:attrName>
                                        </p:attrNameLst>
                                      </p:cBhvr>
                                      <p:tavLst>
                                        <p:tav tm="0">
                                          <p:val>
                                            <p:fltVal val="0"/>
                                          </p:val>
                                        </p:tav>
                                        <p:tav tm="100000">
                                          <p:val>
                                            <p:strVal val="#ppt_w"/>
                                          </p:val>
                                        </p:tav>
                                      </p:tavLst>
                                    </p:anim>
                                    <p:anim calcmode="lin" valueType="num">
                                      <p:cBhvr>
                                        <p:cTn id="125" dur="1000" fill="hold"/>
                                        <p:tgtEl>
                                          <p:spTgt spid="66"/>
                                        </p:tgtEl>
                                        <p:attrNameLst>
                                          <p:attrName>ppt_h</p:attrName>
                                        </p:attrNameLst>
                                      </p:cBhvr>
                                      <p:tavLst>
                                        <p:tav tm="0">
                                          <p:val>
                                            <p:fltVal val="0"/>
                                          </p:val>
                                        </p:tav>
                                        <p:tav tm="100000">
                                          <p:val>
                                            <p:strVal val="#ppt_h"/>
                                          </p:val>
                                        </p:tav>
                                      </p:tavLst>
                                    </p:anim>
                                    <p:anim calcmode="lin" valueType="num">
                                      <p:cBhvr>
                                        <p:cTn id="126" dur="1000" fill="hold"/>
                                        <p:tgtEl>
                                          <p:spTgt spid="66"/>
                                        </p:tgtEl>
                                        <p:attrNameLst>
                                          <p:attrName>style.rotation</p:attrName>
                                        </p:attrNameLst>
                                      </p:cBhvr>
                                      <p:tavLst>
                                        <p:tav tm="0">
                                          <p:val>
                                            <p:fltVal val="90"/>
                                          </p:val>
                                        </p:tav>
                                        <p:tav tm="100000">
                                          <p:val>
                                            <p:fltVal val="0"/>
                                          </p:val>
                                        </p:tav>
                                      </p:tavLst>
                                    </p:anim>
                                    <p:animEffect transition="in" filter="fade">
                                      <p:cBhvr>
                                        <p:cTn id="127" dur="1000"/>
                                        <p:tgtEl>
                                          <p:spTgt spid="66"/>
                                        </p:tgtEl>
                                      </p:cBhvr>
                                    </p:animEffect>
                                  </p:childTnLst>
                                </p:cTn>
                              </p:par>
                              <p:par>
                                <p:cTn id="128" presetID="31" presetClass="entr" presetSubtype="0" fill="hold" grpId="0" nodeType="with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1000" fill="hold"/>
                                        <p:tgtEl>
                                          <p:spTgt spid="20"/>
                                        </p:tgtEl>
                                        <p:attrNameLst>
                                          <p:attrName>ppt_w</p:attrName>
                                        </p:attrNameLst>
                                      </p:cBhvr>
                                      <p:tavLst>
                                        <p:tav tm="0">
                                          <p:val>
                                            <p:fltVal val="0"/>
                                          </p:val>
                                        </p:tav>
                                        <p:tav tm="100000">
                                          <p:val>
                                            <p:strVal val="#ppt_w"/>
                                          </p:val>
                                        </p:tav>
                                      </p:tavLst>
                                    </p:anim>
                                    <p:anim calcmode="lin" valueType="num">
                                      <p:cBhvr>
                                        <p:cTn id="131" dur="1000" fill="hold"/>
                                        <p:tgtEl>
                                          <p:spTgt spid="20"/>
                                        </p:tgtEl>
                                        <p:attrNameLst>
                                          <p:attrName>ppt_h</p:attrName>
                                        </p:attrNameLst>
                                      </p:cBhvr>
                                      <p:tavLst>
                                        <p:tav tm="0">
                                          <p:val>
                                            <p:fltVal val="0"/>
                                          </p:val>
                                        </p:tav>
                                        <p:tav tm="100000">
                                          <p:val>
                                            <p:strVal val="#ppt_h"/>
                                          </p:val>
                                        </p:tav>
                                      </p:tavLst>
                                    </p:anim>
                                    <p:anim calcmode="lin" valueType="num">
                                      <p:cBhvr>
                                        <p:cTn id="132" dur="1000" fill="hold"/>
                                        <p:tgtEl>
                                          <p:spTgt spid="20"/>
                                        </p:tgtEl>
                                        <p:attrNameLst>
                                          <p:attrName>style.rotation</p:attrName>
                                        </p:attrNameLst>
                                      </p:cBhvr>
                                      <p:tavLst>
                                        <p:tav tm="0">
                                          <p:val>
                                            <p:fltVal val="90"/>
                                          </p:val>
                                        </p:tav>
                                        <p:tav tm="100000">
                                          <p:val>
                                            <p:fltVal val="0"/>
                                          </p:val>
                                        </p:tav>
                                      </p:tavLst>
                                    </p:anim>
                                    <p:animEffect transition="in" filter="fade">
                                      <p:cBhvr>
                                        <p:cTn id="133" dur="1000"/>
                                        <p:tgtEl>
                                          <p:spTgt spid="20"/>
                                        </p:tgtEl>
                                      </p:cBhvr>
                                    </p:animEffect>
                                  </p:childTnLst>
                                </p:cTn>
                              </p:par>
                            </p:childTnLst>
                          </p:cTn>
                        </p:par>
                        <p:par>
                          <p:cTn id="134" fill="hold">
                            <p:stCondLst>
                              <p:cond delay="10500"/>
                            </p:stCondLst>
                            <p:childTnLst>
                              <p:par>
                                <p:cTn id="135" presetID="53" presetClass="entr" presetSubtype="16" fill="hold" nodeType="afterEffect">
                                  <p:stCondLst>
                                    <p:cond delay="0"/>
                                  </p:stCondLst>
                                  <p:childTnLst>
                                    <p:set>
                                      <p:cBhvr>
                                        <p:cTn id="136" dur="1" fill="hold">
                                          <p:stCondLst>
                                            <p:cond delay="0"/>
                                          </p:stCondLst>
                                        </p:cTn>
                                        <p:tgtEl>
                                          <p:spTgt spid="21"/>
                                        </p:tgtEl>
                                        <p:attrNameLst>
                                          <p:attrName>style.visibility</p:attrName>
                                        </p:attrNameLst>
                                      </p:cBhvr>
                                      <p:to>
                                        <p:strVal val="visible"/>
                                      </p:to>
                                    </p:set>
                                    <p:anim calcmode="lin" valueType="num">
                                      <p:cBhvr>
                                        <p:cTn id="137" dur="500" fill="hold"/>
                                        <p:tgtEl>
                                          <p:spTgt spid="21"/>
                                        </p:tgtEl>
                                        <p:attrNameLst>
                                          <p:attrName>ppt_w</p:attrName>
                                        </p:attrNameLst>
                                      </p:cBhvr>
                                      <p:tavLst>
                                        <p:tav tm="0">
                                          <p:val>
                                            <p:fltVal val="0"/>
                                          </p:val>
                                        </p:tav>
                                        <p:tav tm="100000">
                                          <p:val>
                                            <p:strVal val="#ppt_w"/>
                                          </p:val>
                                        </p:tav>
                                      </p:tavLst>
                                    </p:anim>
                                    <p:anim calcmode="lin" valueType="num">
                                      <p:cBhvr>
                                        <p:cTn id="138" dur="500" fill="hold"/>
                                        <p:tgtEl>
                                          <p:spTgt spid="21"/>
                                        </p:tgtEl>
                                        <p:attrNameLst>
                                          <p:attrName>ppt_h</p:attrName>
                                        </p:attrNameLst>
                                      </p:cBhvr>
                                      <p:tavLst>
                                        <p:tav tm="0">
                                          <p:val>
                                            <p:fltVal val="0"/>
                                          </p:val>
                                        </p:tav>
                                        <p:tav tm="100000">
                                          <p:val>
                                            <p:strVal val="#ppt_h"/>
                                          </p:val>
                                        </p:tav>
                                      </p:tavLst>
                                    </p:anim>
                                    <p:animEffect transition="in" filter="fade">
                                      <p:cBhvr>
                                        <p:cTn id="139" dur="500"/>
                                        <p:tgtEl>
                                          <p:spTgt spid="21"/>
                                        </p:tgtEl>
                                      </p:cBhvr>
                                    </p:animEffect>
                                  </p:childTnLst>
                                </p:cTn>
                              </p:par>
                            </p:childTnLst>
                          </p:cTn>
                        </p:par>
                        <p:par>
                          <p:cTn id="140" fill="hold">
                            <p:stCondLst>
                              <p:cond delay="11000"/>
                            </p:stCondLst>
                            <p:childTnLst>
                              <p:par>
                                <p:cTn id="141" presetID="31" presetClass="entr" presetSubtype="0" fill="hold" nodeType="afterEffect">
                                  <p:stCondLst>
                                    <p:cond delay="0"/>
                                  </p:stCondLst>
                                  <p:childTnLst>
                                    <p:set>
                                      <p:cBhvr>
                                        <p:cTn id="142" dur="1" fill="hold">
                                          <p:stCondLst>
                                            <p:cond delay="0"/>
                                          </p:stCondLst>
                                        </p:cTn>
                                        <p:tgtEl>
                                          <p:spTgt spid="61"/>
                                        </p:tgtEl>
                                        <p:attrNameLst>
                                          <p:attrName>style.visibility</p:attrName>
                                        </p:attrNameLst>
                                      </p:cBhvr>
                                      <p:to>
                                        <p:strVal val="visible"/>
                                      </p:to>
                                    </p:set>
                                    <p:anim calcmode="lin" valueType="num">
                                      <p:cBhvr>
                                        <p:cTn id="143" dur="1000" fill="hold"/>
                                        <p:tgtEl>
                                          <p:spTgt spid="61"/>
                                        </p:tgtEl>
                                        <p:attrNameLst>
                                          <p:attrName>ppt_w</p:attrName>
                                        </p:attrNameLst>
                                      </p:cBhvr>
                                      <p:tavLst>
                                        <p:tav tm="0">
                                          <p:val>
                                            <p:fltVal val="0"/>
                                          </p:val>
                                        </p:tav>
                                        <p:tav tm="100000">
                                          <p:val>
                                            <p:strVal val="#ppt_w"/>
                                          </p:val>
                                        </p:tav>
                                      </p:tavLst>
                                    </p:anim>
                                    <p:anim calcmode="lin" valueType="num">
                                      <p:cBhvr>
                                        <p:cTn id="144" dur="1000" fill="hold"/>
                                        <p:tgtEl>
                                          <p:spTgt spid="61"/>
                                        </p:tgtEl>
                                        <p:attrNameLst>
                                          <p:attrName>ppt_h</p:attrName>
                                        </p:attrNameLst>
                                      </p:cBhvr>
                                      <p:tavLst>
                                        <p:tav tm="0">
                                          <p:val>
                                            <p:fltVal val="0"/>
                                          </p:val>
                                        </p:tav>
                                        <p:tav tm="100000">
                                          <p:val>
                                            <p:strVal val="#ppt_h"/>
                                          </p:val>
                                        </p:tav>
                                      </p:tavLst>
                                    </p:anim>
                                    <p:anim calcmode="lin" valueType="num">
                                      <p:cBhvr>
                                        <p:cTn id="145" dur="1000" fill="hold"/>
                                        <p:tgtEl>
                                          <p:spTgt spid="61"/>
                                        </p:tgtEl>
                                        <p:attrNameLst>
                                          <p:attrName>style.rotation</p:attrName>
                                        </p:attrNameLst>
                                      </p:cBhvr>
                                      <p:tavLst>
                                        <p:tav tm="0">
                                          <p:val>
                                            <p:fltVal val="90"/>
                                          </p:val>
                                        </p:tav>
                                        <p:tav tm="100000">
                                          <p:val>
                                            <p:fltVal val="0"/>
                                          </p:val>
                                        </p:tav>
                                      </p:tavLst>
                                    </p:anim>
                                    <p:animEffect transition="in" filter="fade">
                                      <p:cBhvr>
                                        <p:cTn id="146" dur="1000"/>
                                        <p:tgtEl>
                                          <p:spTgt spid="61"/>
                                        </p:tgtEl>
                                      </p:cBhvr>
                                    </p:animEffect>
                                  </p:childTnLst>
                                </p:cTn>
                              </p:par>
                              <p:par>
                                <p:cTn id="147" presetID="31" presetClass="entr" presetSubtype="0" fill="hold" grpId="0" nodeType="withEffect">
                                  <p:stCondLst>
                                    <p:cond delay="0"/>
                                  </p:stCondLst>
                                  <p:childTnLst>
                                    <p:set>
                                      <p:cBhvr>
                                        <p:cTn id="148" dur="1" fill="hold">
                                          <p:stCondLst>
                                            <p:cond delay="0"/>
                                          </p:stCondLst>
                                        </p:cTn>
                                        <p:tgtEl>
                                          <p:spTgt spid="26"/>
                                        </p:tgtEl>
                                        <p:attrNameLst>
                                          <p:attrName>style.visibility</p:attrName>
                                        </p:attrNameLst>
                                      </p:cBhvr>
                                      <p:to>
                                        <p:strVal val="visible"/>
                                      </p:to>
                                    </p:set>
                                    <p:anim calcmode="lin" valueType="num">
                                      <p:cBhvr>
                                        <p:cTn id="149" dur="1000" fill="hold"/>
                                        <p:tgtEl>
                                          <p:spTgt spid="26"/>
                                        </p:tgtEl>
                                        <p:attrNameLst>
                                          <p:attrName>ppt_w</p:attrName>
                                        </p:attrNameLst>
                                      </p:cBhvr>
                                      <p:tavLst>
                                        <p:tav tm="0">
                                          <p:val>
                                            <p:fltVal val="0"/>
                                          </p:val>
                                        </p:tav>
                                        <p:tav tm="100000">
                                          <p:val>
                                            <p:strVal val="#ppt_w"/>
                                          </p:val>
                                        </p:tav>
                                      </p:tavLst>
                                    </p:anim>
                                    <p:anim calcmode="lin" valueType="num">
                                      <p:cBhvr>
                                        <p:cTn id="150" dur="1000" fill="hold"/>
                                        <p:tgtEl>
                                          <p:spTgt spid="26"/>
                                        </p:tgtEl>
                                        <p:attrNameLst>
                                          <p:attrName>ppt_h</p:attrName>
                                        </p:attrNameLst>
                                      </p:cBhvr>
                                      <p:tavLst>
                                        <p:tav tm="0">
                                          <p:val>
                                            <p:fltVal val="0"/>
                                          </p:val>
                                        </p:tav>
                                        <p:tav tm="100000">
                                          <p:val>
                                            <p:strVal val="#ppt_h"/>
                                          </p:val>
                                        </p:tav>
                                      </p:tavLst>
                                    </p:anim>
                                    <p:anim calcmode="lin" valueType="num">
                                      <p:cBhvr>
                                        <p:cTn id="151" dur="1000" fill="hold"/>
                                        <p:tgtEl>
                                          <p:spTgt spid="26"/>
                                        </p:tgtEl>
                                        <p:attrNameLst>
                                          <p:attrName>style.rotation</p:attrName>
                                        </p:attrNameLst>
                                      </p:cBhvr>
                                      <p:tavLst>
                                        <p:tav tm="0">
                                          <p:val>
                                            <p:fltVal val="90"/>
                                          </p:val>
                                        </p:tav>
                                        <p:tav tm="100000">
                                          <p:val>
                                            <p:fltVal val="0"/>
                                          </p:val>
                                        </p:tav>
                                      </p:tavLst>
                                    </p:anim>
                                    <p:animEffect transition="in" filter="fade">
                                      <p:cBhvr>
                                        <p:cTn id="152" dur="1000"/>
                                        <p:tgtEl>
                                          <p:spTgt spid="26"/>
                                        </p:tgtEl>
                                      </p:cBhvr>
                                    </p:animEffect>
                                  </p:childTnLst>
                                </p:cTn>
                              </p:par>
                            </p:childTnLst>
                          </p:cTn>
                        </p:par>
                        <p:par>
                          <p:cTn id="153" fill="hold">
                            <p:stCondLst>
                              <p:cond delay="12000"/>
                            </p:stCondLst>
                            <p:childTnLst>
                              <p:par>
                                <p:cTn id="154" presetID="53" presetClass="entr" presetSubtype="16" fill="hold" nodeType="afterEffect">
                                  <p:stCondLst>
                                    <p:cond delay="0"/>
                                  </p:stCondLst>
                                  <p:childTnLst>
                                    <p:set>
                                      <p:cBhvr>
                                        <p:cTn id="155" dur="1" fill="hold">
                                          <p:stCondLst>
                                            <p:cond delay="0"/>
                                          </p:stCondLst>
                                        </p:cTn>
                                        <p:tgtEl>
                                          <p:spTgt spid="27"/>
                                        </p:tgtEl>
                                        <p:attrNameLst>
                                          <p:attrName>style.visibility</p:attrName>
                                        </p:attrNameLst>
                                      </p:cBhvr>
                                      <p:to>
                                        <p:strVal val="visible"/>
                                      </p:to>
                                    </p:set>
                                    <p:anim calcmode="lin" valueType="num">
                                      <p:cBhvr>
                                        <p:cTn id="156" dur="500" fill="hold"/>
                                        <p:tgtEl>
                                          <p:spTgt spid="27"/>
                                        </p:tgtEl>
                                        <p:attrNameLst>
                                          <p:attrName>ppt_w</p:attrName>
                                        </p:attrNameLst>
                                      </p:cBhvr>
                                      <p:tavLst>
                                        <p:tav tm="0">
                                          <p:val>
                                            <p:fltVal val="0"/>
                                          </p:val>
                                        </p:tav>
                                        <p:tav tm="100000">
                                          <p:val>
                                            <p:strVal val="#ppt_w"/>
                                          </p:val>
                                        </p:tav>
                                      </p:tavLst>
                                    </p:anim>
                                    <p:anim calcmode="lin" valueType="num">
                                      <p:cBhvr>
                                        <p:cTn id="157" dur="500" fill="hold"/>
                                        <p:tgtEl>
                                          <p:spTgt spid="27"/>
                                        </p:tgtEl>
                                        <p:attrNameLst>
                                          <p:attrName>ppt_h</p:attrName>
                                        </p:attrNameLst>
                                      </p:cBhvr>
                                      <p:tavLst>
                                        <p:tav tm="0">
                                          <p:val>
                                            <p:fltVal val="0"/>
                                          </p:val>
                                        </p:tav>
                                        <p:tav tm="100000">
                                          <p:val>
                                            <p:strVal val="#ppt_h"/>
                                          </p:val>
                                        </p:tav>
                                      </p:tavLst>
                                    </p:anim>
                                    <p:animEffect transition="in" filter="fade">
                                      <p:cBhvr>
                                        <p:cTn id="158" dur="500"/>
                                        <p:tgtEl>
                                          <p:spTgt spid="27"/>
                                        </p:tgtEl>
                                      </p:cBhvr>
                                    </p:animEffect>
                                  </p:childTnLst>
                                </p:cTn>
                              </p:par>
                            </p:childTnLst>
                          </p:cTn>
                        </p:par>
                        <p:par>
                          <p:cTn id="159" fill="hold">
                            <p:stCondLst>
                              <p:cond delay="12500"/>
                            </p:stCondLst>
                            <p:childTnLst>
                              <p:par>
                                <p:cTn id="160" presetID="31" presetClass="entr" presetSubtype="0" fill="hold" nodeType="afterEffect">
                                  <p:stCondLst>
                                    <p:cond delay="0"/>
                                  </p:stCondLst>
                                  <p:childTnLst>
                                    <p:set>
                                      <p:cBhvr>
                                        <p:cTn id="161" dur="1" fill="hold">
                                          <p:stCondLst>
                                            <p:cond delay="0"/>
                                          </p:stCondLst>
                                        </p:cTn>
                                        <p:tgtEl>
                                          <p:spTgt spid="62"/>
                                        </p:tgtEl>
                                        <p:attrNameLst>
                                          <p:attrName>style.visibility</p:attrName>
                                        </p:attrNameLst>
                                      </p:cBhvr>
                                      <p:to>
                                        <p:strVal val="visible"/>
                                      </p:to>
                                    </p:set>
                                    <p:anim calcmode="lin" valueType="num">
                                      <p:cBhvr>
                                        <p:cTn id="162" dur="1000" fill="hold"/>
                                        <p:tgtEl>
                                          <p:spTgt spid="62"/>
                                        </p:tgtEl>
                                        <p:attrNameLst>
                                          <p:attrName>ppt_w</p:attrName>
                                        </p:attrNameLst>
                                      </p:cBhvr>
                                      <p:tavLst>
                                        <p:tav tm="0">
                                          <p:val>
                                            <p:fltVal val="0"/>
                                          </p:val>
                                        </p:tav>
                                        <p:tav tm="100000">
                                          <p:val>
                                            <p:strVal val="#ppt_w"/>
                                          </p:val>
                                        </p:tav>
                                      </p:tavLst>
                                    </p:anim>
                                    <p:anim calcmode="lin" valueType="num">
                                      <p:cBhvr>
                                        <p:cTn id="163" dur="1000" fill="hold"/>
                                        <p:tgtEl>
                                          <p:spTgt spid="62"/>
                                        </p:tgtEl>
                                        <p:attrNameLst>
                                          <p:attrName>ppt_h</p:attrName>
                                        </p:attrNameLst>
                                      </p:cBhvr>
                                      <p:tavLst>
                                        <p:tav tm="0">
                                          <p:val>
                                            <p:fltVal val="0"/>
                                          </p:val>
                                        </p:tav>
                                        <p:tav tm="100000">
                                          <p:val>
                                            <p:strVal val="#ppt_h"/>
                                          </p:val>
                                        </p:tav>
                                      </p:tavLst>
                                    </p:anim>
                                    <p:anim calcmode="lin" valueType="num">
                                      <p:cBhvr>
                                        <p:cTn id="164" dur="1000" fill="hold"/>
                                        <p:tgtEl>
                                          <p:spTgt spid="62"/>
                                        </p:tgtEl>
                                        <p:attrNameLst>
                                          <p:attrName>style.rotation</p:attrName>
                                        </p:attrNameLst>
                                      </p:cBhvr>
                                      <p:tavLst>
                                        <p:tav tm="0">
                                          <p:val>
                                            <p:fltVal val="90"/>
                                          </p:val>
                                        </p:tav>
                                        <p:tav tm="100000">
                                          <p:val>
                                            <p:fltVal val="0"/>
                                          </p:val>
                                        </p:tav>
                                      </p:tavLst>
                                    </p:anim>
                                    <p:animEffect transition="in" filter="fade">
                                      <p:cBhvr>
                                        <p:cTn id="165" dur="1000"/>
                                        <p:tgtEl>
                                          <p:spTgt spid="62"/>
                                        </p:tgtEl>
                                      </p:cBhvr>
                                    </p:animEffect>
                                  </p:childTnLst>
                                </p:cTn>
                              </p:par>
                              <p:par>
                                <p:cTn id="166" presetID="31" presetClass="entr" presetSubtype="0" fill="hold" grpId="0" nodeType="withEffect">
                                  <p:stCondLst>
                                    <p:cond delay="0"/>
                                  </p:stCondLst>
                                  <p:childTnLst>
                                    <p:set>
                                      <p:cBhvr>
                                        <p:cTn id="167" dur="1" fill="hold">
                                          <p:stCondLst>
                                            <p:cond delay="0"/>
                                          </p:stCondLst>
                                        </p:cTn>
                                        <p:tgtEl>
                                          <p:spTgt spid="32"/>
                                        </p:tgtEl>
                                        <p:attrNameLst>
                                          <p:attrName>style.visibility</p:attrName>
                                        </p:attrNameLst>
                                      </p:cBhvr>
                                      <p:to>
                                        <p:strVal val="visible"/>
                                      </p:to>
                                    </p:set>
                                    <p:anim calcmode="lin" valueType="num">
                                      <p:cBhvr>
                                        <p:cTn id="168" dur="1000" fill="hold"/>
                                        <p:tgtEl>
                                          <p:spTgt spid="32"/>
                                        </p:tgtEl>
                                        <p:attrNameLst>
                                          <p:attrName>ppt_w</p:attrName>
                                        </p:attrNameLst>
                                      </p:cBhvr>
                                      <p:tavLst>
                                        <p:tav tm="0">
                                          <p:val>
                                            <p:fltVal val="0"/>
                                          </p:val>
                                        </p:tav>
                                        <p:tav tm="100000">
                                          <p:val>
                                            <p:strVal val="#ppt_w"/>
                                          </p:val>
                                        </p:tav>
                                      </p:tavLst>
                                    </p:anim>
                                    <p:anim calcmode="lin" valueType="num">
                                      <p:cBhvr>
                                        <p:cTn id="169" dur="1000" fill="hold"/>
                                        <p:tgtEl>
                                          <p:spTgt spid="32"/>
                                        </p:tgtEl>
                                        <p:attrNameLst>
                                          <p:attrName>ppt_h</p:attrName>
                                        </p:attrNameLst>
                                      </p:cBhvr>
                                      <p:tavLst>
                                        <p:tav tm="0">
                                          <p:val>
                                            <p:fltVal val="0"/>
                                          </p:val>
                                        </p:tav>
                                        <p:tav tm="100000">
                                          <p:val>
                                            <p:strVal val="#ppt_h"/>
                                          </p:val>
                                        </p:tav>
                                      </p:tavLst>
                                    </p:anim>
                                    <p:anim calcmode="lin" valueType="num">
                                      <p:cBhvr>
                                        <p:cTn id="170" dur="1000" fill="hold"/>
                                        <p:tgtEl>
                                          <p:spTgt spid="32"/>
                                        </p:tgtEl>
                                        <p:attrNameLst>
                                          <p:attrName>style.rotation</p:attrName>
                                        </p:attrNameLst>
                                      </p:cBhvr>
                                      <p:tavLst>
                                        <p:tav tm="0">
                                          <p:val>
                                            <p:fltVal val="90"/>
                                          </p:val>
                                        </p:tav>
                                        <p:tav tm="100000">
                                          <p:val>
                                            <p:fltVal val="0"/>
                                          </p:val>
                                        </p:tav>
                                      </p:tavLst>
                                    </p:anim>
                                    <p:animEffect transition="in" filter="fade">
                                      <p:cBhvr>
                                        <p:cTn id="171" dur="1000"/>
                                        <p:tgtEl>
                                          <p:spTgt spid="32"/>
                                        </p:tgtEl>
                                      </p:cBhvr>
                                    </p:animEffect>
                                  </p:childTnLst>
                                </p:cTn>
                              </p:par>
                            </p:childTnLst>
                          </p:cTn>
                        </p:par>
                        <p:par>
                          <p:cTn id="172" fill="hold">
                            <p:stCondLst>
                              <p:cond delay="13500"/>
                            </p:stCondLst>
                            <p:childTnLst>
                              <p:par>
                                <p:cTn id="173" presetID="53" presetClass="entr" presetSubtype="16" fill="hold" nodeType="afterEffect">
                                  <p:stCondLst>
                                    <p:cond delay="0"/>
                                  </p:stCondLst>
                                  <p:childTnLst>
                                    <p:set>
                                      <p:cBhvr>
                                        <p:cTn id="174" dur="1" fill="hold">
                                          <p:stCondLst>
                                            <p:cond delay="0"/>
                                          </p:stCondLst>
                                        </p:cTn>
                                        <p:tgtEl>
                                          <p:spTgt spid="67"/>
                                        </p:tgtEl>
                                        <p:attrNameLst>
                                          <p:attrName>style.visibility</p:attrName>
                                        </p:attrNameLst>
                                      </p:cBhvr>
                                      <p:to>
                                        <p:strVal val="visible"/>
                                      </p:to>
                                    </p:set>
                                    <p:anim calcmode="lin" valueType="num">
                                      <p:cBhvr>
                                        <p:cTn id="175" dur="500" fill="hold"/>
                                        <p:tgtEl>
                                          <p:spTgt spid="67"/>
                                        </p:tgtEl>
                                        <p:attrNameLst>
                                          <p:attrName>ppt_w</p:attrName>
                                        </p:attrNameLst>
                                      </p:cBhvr>
                                      <p:tavLst>
                                        <p:tav tm="0">
                                          <p:val>
                                            <p:fltVal val="0"/>
                                          </p:val>
                                        </p:tav>
                                        <p:tav tm="100000">
                                          <p:val>
                                            <p:strVal val="#ppt_w"/>
                                          </p:val>
                                        </p:tav>
                                      </p:tavLst>
                                    </p:anim>
                                    <p:anim calcmode="lin" valueType="num">
                                      <p:cBhvr>
                                        <p:cTn id="176" dur="500" fill="hold"/>
                                        <p:tgtEl>
                                          <p:spTgt spid="67"/>
                                        </p:tgtEl>
                                        <p:attrNameLst>
                                          <p:attrName>ppt_h</p:attrName>
                                        </p:attrNameLst>
                                      </p:cBhvr>
                                      <p:tavLst>
                                        <p:tav tm="0">
                                          <p:val>
                                            <p:fltVal val="0"/>
                                          </p:val>
                                        </p:tav>
                                        <p:tav tm="100000">
                                          <p:val>
                                            <p:strVal val="#ppt_h"/>
                                          </p:val>
                                        </p:tav>
                                      </p:tavLst>
                                    </p:anim>
                                    <p:animEffect transition="in" filter="fade">
                                      <p:cBhvr>
                                        <p:cTn id="177"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2" grpId="0" animBg="1"/>
      <p:bldP spid="43" grpId="0" build="p"/>
      <p:bldP spid="44" grpId="0"/>
      <p:bldP spid="48" grpId="0"/>
      <p:bldP spid="26" grpId="0" animBg="1"/>
      <p:bldP spid="20" grpId="0" animBg="1"/>
      <p:bldP spid="14" grpId="0" animBg="1"/>
      <p:bldP spid="32" grpId="0" animBg="1"/>
      <p:bldP spid="38" grpId="0" animBg="1"/>
      <p:bldP spid="1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1000" b="-4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30F8161F-7B2C-4531-A3EE-00205FB21C02}"/>
              </a:ext>
            </a:extLst>
          </p:cNvPr>
          <p:cNvGrpSpPr/>
          <p:nvPr/>
        </p:nvGrpSpPr>
        <p:grpSpPr>
          <a:xfrm rot="4574688">
            <a:off x="765806" y="1565450"/>
            <a:ext cx="3167404" cy="4219295"/>
            <a:chOff x="4572000" y="2209800"/>
            <a:chExt cx="3167404" cy="4219295"/>
          </a:xfrm>
          <a:effectLst>
            <a:outerShdw blurRad="76200" dist="12700" dir="2700000" sy="-23000" kx="-800400" algn="bl" rotWithShape="0">
              <a:prstClr val="black">
                <a:alpha val="20000"/>
              </a:prstClr>
            </a:outerShdw>
          </a:effectLst>
        </p:grpSpPr>
        <p:sp>
          <p:nvSpPr>
            <p:cNvPr id="9" name="Freeform: Shape 8">
              <a:extLst>
                <a:ext uri="{FF2B5EF4-FFF2-40B4-BE49-F238E27FC236}">
                  <a16:creationId xmlns:a16="http://schemas.microsoft.com/office/drawing/2014/main" id="{A16855CD-7FB3-4346-A097-96EB6938646E}"/>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79F0A476-6604-4A53-8B87-D2C1A82C5359}"/>
                </a:ext>
              </a:extLst>
            </p:cNvPr>
            <p:cNvSpPr/>
            <p:nvPr/>
          </p:nvSpPr>
          <p:spPr>
            <a:xfrm rot="19602570">
              <a:off x="7157021" y="5174921"/>
              <a:ext cx="582383" cy="1254174"/>
            </a:xfrm>
            <a:prstGeom prst="roundRect">
              <a:avLst/>
            </a:pr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75EE867E-22EC-420C-BA5D-8EACAE9C7634}"/>
                </a:ext>
              </a:extLst>
            </p:cNvPr>
            <p:cNvSpPr>
              <a:spLocks noChangeAspect="1"/>
            </p:cNvSpPr>
            <p:nvPr/>
          </p:nvSpPr>
          <p:spPr>
            <a:xfrm>
              <a:off x="4937760" y="2586219"/>
              <a:ext cx="2103120" cy="21031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CCDF802-9D4E-4C4D-8222-95A765586A6E}"/>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00E3C3F-A58D-46C6-A8B7-0004E1CC55F0}"/>
                </a:ext>
              </a:extLst>
            </p:cNvPr>
            <p:cNvSpPr txBox="1"/>
            <p:nvPr/>
          </p:nvSpPr>
          <p:spPr>
            <a:xfrm rot="17025312">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rgbClr val="56595E"/>
                  </a:solidFill>
                  <a:latin typeface="Candara" panose="020E0502030303020204" pitchFamily="34" charset="0"/>
                </a:rPr>
                <a:t>Lorem ipsum dolor sit amet, consectetur adipiscing elit, sed do eiusmod tempor incididunt.</a:t>
              </a:r>
            </a:p>
          </p:txBody>
        </p:sp>
      </p:grpSp>
      <p:sp>
        <p:nvSpPr>
          <p:cNvPr id="14" name="Oval 13">
            <a:extLst>
              <a:ext uri="{FF2B5EF4-FFF2-40B4-BE49-F238E27FC236}">
                <a16:creationId xmlns:a16="http://schemas.microsoft.com/office/drawing/2014/main" id="{7E0247F1-3A5D-49DC-B29B-382073E9FD5C}"/>
              </a:ext>
            </a:extLst>
          </p:cNvPr>
          <p:cNvSpPr>
            <a:spLocks noChangeAspect="1"/>
          </p:cNvSpPr>
          <p:nvPr/>
        </p:nvSpPr>
        <p:spPr>
          <a:xfrm>
            <a:off x="3137069" y="1496282"/>
            <a:ext cx="822960" cy="822960"/>
          </a:xfrm>
          <a:prstGeom prst="ellipse">
            <a:avLst/>
          </a:prstGeom>
          <a:solidFill>
            <a:srgbClr val="FF2B2A"/>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38131605-2341-4890-B0E2-BCCE50C2CE7B}"/>
              </a:ext>
            </a:extLst>
          </p:cNvPr>
          <p:cNvSpPr>
            <a:spLocks noChangeAspect="1"/>
          </p:cNvSpPr>
          <p:nvPr/>
        </p:nvSpPr>
        <p:spPr>
          <a:xfrm>
            <a:off x="3994430" y="2441202"/>
            <a:ext cx="822960" cy="822960"/>
          </a:xfrm>
          <a:prstGeom prst="ellipse">
            <a:avLst/>
          </a:prstGeom>
          <a:solidFill>
            <a:srgbClr val="85C401"/>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660F5F2A-35C5-4264-A1AF-C1E64D989E59}"/>
              </a:ext>
            </a:extLst>
          </p:cNvPr>
          <p:cNvSpPr>
            <a:spLocks noChangeAspect="1"/>
          </p:cNvSpPr>
          <p:nvPr/>
        </p:nvSpPr>
        <p:spPr>
          <a:xfrm>
            <a:off x="3010843" y="4389121"/>
            <a:ext cx="822960" cy="822960"/>
          </a:xfrm>
          <a:prstGeom prst="ellipse">
            <a:avLst/>
          </a:prstGeom>
          <a:solidFill>
            <a:srgbClr val="FFA803"/>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F6F073F-9BD3-4502-A4EB-8AFD119EE60A}"/>
              </a:ext>
            </a:extLst>
          </p:cNvPr>
          <p:cNvSpPr>
            <a:spLocks noChangeAspect="1"/>
          </p:cNvSpPr>
          <p:nvPr/>
        </p:nvSpPr>
        <p:spPr>
          <a:xfrm>
            <a:off x="3952452" y="3625396"/>
            <a:ext cx="822960" cy="822960"/>
          </a:xfrm>
          <a:prstGeom prst="ellipse">
            <a:avLst/>
          </a:prstGeom>
          <a:solidFill>
            <a:srgbClr val="3EB8CD"/>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A3B6F60-69DE-419B-A3C4-FF2A772E9B6F}"/>
              </a:ext>
            </a:extLst>
          </p:cNvPr>
          <p:cNvSpPr txBox="1"/>
          <p:nvPr/>
        </p:nvSpPr>
        <p:spPr>
          <a:xfrm>
            <a:off x="4530624" y="1113331"/>
            <a:ext cx="6871634" cy="1138773"/>
          </a:xfrm>
          <a:prstGeom prst="rect">
            <a:avLst/>
          </a:prstGeom>
          <a:noFill/>
        </p:spPr>
        <p:txBody>
          <a:bodyPr wrap="square" rtlCol="0">
            <a:spAutoFit/>
          </a:bodyPr>
          <a:lstStyle/>
          <a:p>
            <a:r>
              <a:rPr lang="en-US" sz="1500" b="1" dirty="0">
                <a:solidFill>
                  <a:srgbClr val="FF2B2A"/>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19" name="TextBox 18">
            <a:extLst>
              <a:ext uri="{FF2B5EF4-FFF2-40B4-BE49-F238E27FC236}">
                <a16:creationId xmlns:a16="http://schemas.microsoft.com/office/drawing/2014/main" id="{E9A9D74F-CD33-4E65-9F5F-CBA34A76AB05}"/>
              </a:ext>
            </a:extLst>
          </p:cNvPr>
          <p:cNvSpPr txBox="1"/>
          <p:nvPr/>
        </p:nvSpPr>
        <p:spPr>
          <a:xfrm>
            <a:off x="5217443" y="2391018"/>
            <a:ext cx="6203910" cy="1138773"/>
          </a:xfrm>
          <a:prstGeom prst="rect">
            <a:avLst/>
          </a:prstGeom>
          <a:noFill/>
        </p:spPr>
        <p:txBody>
          <a:bodyPr wrap="square" rtlCol="0">
            <a:spAutoFit/>
          </a:bodyPr>
          <a:lstStyle/>
          <a:p>
            <a:r>
              <a:rPr lang="en-US" sz="1500" b="1" dirty="0">
                <a:solidFill>
                  <a:srgbClr val="85C40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9D5B194B-B6BA-47C4-A975-4D9A6241FC2A}"/>
              </a:ext>
            </a:extLst>
          </p:cNvPr>
          <p:cNvSpPr txBox="1"/>
          <p:nvPr/>
        </p:nvSpPr>
        <p:spPr>
          <a:xfrm>
            <a:off x="5198348" y="3582735"/>
            <a:ext cx="6203910" cy="1138773"/>
          </a:xfrm>
          <a:prstGeom prst="rect">
            <a:avLst/>
          </a:prstGeom>
          <a:noFill/>
        </p:spPr>
        <p:txBody>
          <a:bodyPr wrap="square" rtlCol="0">
            <a:spAutoFit/>
          </a:bodyPr>
          <a:lstStyle/>
          <a:p>
            <a:r>
              <a:rPr lang="en-US" sz="1500" b="1" dirty="0">
                <a:solidFill>
                  <a:srgbClr val="3EB8CD"/>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21" name="TextBox 20">
            <a:extLst>
              <a:ext uri="{FF2B5EF4-FFF2-40B4-BE49-F238E27FC236}">
                <a16:creationId xmlns:a16="http://schemas.microsoft.com/office/drawing/2014/main" id="{6D148FAC-EF57-4793-A788-30C0FB2B3ABA}"/>
              </a:ext>
            </a:extLst>
          </p:cNvPr>
          <p:cNvSpPr txBox="1"/>
          <p:nvPr/>
        </p:nvSpPr>
        <p:spPr>
          <a:xfrm>
            <a:off x="4454424" y="4804827"/>
            <a:ext cx="6947833" cy="1138773"/>
          </a:xfrm>
          <a:prstGeom prst="rect">
            <a:avLst/>
          </a:prstGeom>
          <a:noFill/>
        </p:spPr>
        <p:txBody>
          <a:bodyPr wrap="square" rtlCol="0">
            <a:spAutoFit/>
          </a:bodyPr>
          <a:lstStyle/>
          <a:p>
            <a:r>
              <a:rPr lang="en-US" sz="1500" b="1" dirty="0">
                <a:solidFill>
                  <a:srgbClr val="FFA80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22" name="Freeform 37">
            <a:extLst>
              <a:ext uri="{FF2B5EF4-FFF2-40B4-BE49-F238E27FC236}">
                <a16:creationId xmlns:a16="http://schemas.microsoft.com/office/drawing/2014/main" id="{2DAEF662-689C-4B9E-A138-34926325283E}"/>
              </a:ext>
            </a:extLst>
          </p:cNvPr>
          <p:cNvSpPr>
            <a:spLocks noChangeAspect="1" noEditPoints="1"/>
          </p:cNvSpPr>
          <p:nvPr/>
        </p:nvSpPr>
        <p:spPr bwMode="auto">
          <a:xfrm>
            <a:off x="3382294" y="172488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41">
            <a:extLst>
              <a:ext uri="{FF2B5EF4-FFF2-40B4-BE49-F238E27FC236}">
                <a16:creationId xmlns:a16="http://schemas.microsoft.com/office/drawing/2014/main" id="{8B33B3A3-EB58-45AB-9A97-FE4945BD6646}"/>
              </a:ext>
            </a:extLst>
          </p:cNvPr>
          <p:cNvSpPr>
            <a:spLocks noChangeAspect="1" noEditPoints="1"/>
          </p:cNvSpPr>
          <p:nvPr/>
        </p:nvSpPr>
        <p:spPr bwMode="auto">
          <a:xfrm>
            <a:off x="3187213" y="461216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101">
            <a:extLst>
              <a:ext uri="{FF2B5EF4-FFF2-40B4-BE49-F238E27FC236}">
                <a16:creationId xmlns:a16="http://schemas.microsoft.com/office/drawing/2014/main" id="{531F97A4-48DA-4D8F-B833-F9364316CE8D}"/>
              </a:ext>
            </a:extLst>
          </p:cNvPr>
          <p:cNvSpPr>
            <a:spLocks noChangeAspect="1" noEditPoints="1"/>
          </p:cNvSpPr>
          <p:nvPr/>
        </p:nvSpPr>
        <p:spPr bwMode="auto">
          <a:xfrm>
            <a:off x="4156376" y="266105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91">
            <a:extLst>
              <a:ext uri="{FF2B5EF4-FFF2-40B4-BE49-F238E27FC236}">
                <a16:creationId xmlns:a16="http://schemas.microsoft.com/office/drawing/2014/main" id="{C8292DC0-2A6C-4369-819F-F129D7394A46}"/>
              </a:ext>
            </a:extLst>
          </p:cNvPr>
          <p:cNvSpPr>
            <a:spLocks noChangeAspect="1" noEditPoints="1"/>
          </p:cNvSpPr>
          <p:nvPr/>
        </p:nvSpPr>
        <p:spPr bwMode="auto">
          <a:xfrm>
            <a:off x="4179270" y="385399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6213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Scale>
                                      <p:cBhvr>
                                        <p:cTn id="11"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7"/>
                                        </p:tgtEl>
                                        <p:attrNameLst>
                                          <p:attrName>ppt_x</p:attrName>
                                          <p:attrName>ppt_y</p:attrName>
                                        </p:attrNameLst>
                                      </p:cBhvr>
                                    </p:animMotion>
                                    <p:animEffect transition="in" filter="fade">
                                      <p:cBhvr>
                                        <p:cTn id="13" dur="1000"/>
                                        <p:tgtEl>
                                          <p:spTgt spid="7"/>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8">
                                            <p:txEl>
                                              <p:pRg st="0" end="0"/>
                                            </p:txEl>
                                          </p:spTgt>
                                        </p:tgtEl>
                                        <p:attrNameLst>
                                          <p:attrName>style.visibility</p:attrName>
                                        </p:attrNameLst>
                                      </p:cBhvr>
                                      <p:to>
                                        <p:strVal val="visible"/>
                                      </p:to>
                                    </p:set>
                                    <p:animEffect transition="in" filter="fade">
                                      <p:cBhvr>
                                        <p:cTn id="28" dur="500"/>
                                        <p:tgtEl>
                                          <p:spTgt spid="18">
                                            <p:txEl>
                                              <p:pRg st="0" end="0"/>
                                            </p:txEl>
                                          </p:spTgt>
                                        </p:tgtEl>
                                      </p:cBhvr>
                                    </p:animEffect>
                                    <p:anim calcmode="lin" valueType="num">
                                      <p:cBhvr>
                                        <p:cTn id="2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30"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8">
                                            <p:txEl>
                                              <p:pRg st="2" end="2"/>
                                            </p:txEl>
                                          </p:spTgt>
                                        </p:tgtEl>
                                        <p:attrNameLst>
                                          <p:attrName>style.visibility</p:attrName>
                                        </p:attrNameLst>
                                      </p:cBhvr>
                                      <p:to>
                                        <p:strVal val="visible"/>
                                      </p:to>
                                    </p:set>
                                    <p:animEffect transition="in" filter="fade">
                                      <p:cBhvr>
                                        <p:cTn id="34" dur="500"/>
                                        <p:tgtEl>
                                          <p:spTgt spid="18">
                                            <p:txEl>
                                              <p:pRg st="2" end="2"/>
                                            </p:txEl>
                                          </p:spTgt>
                                        </p:tgtEl>
                                      </p:cBhvr>
                                    </p:animEffect>
                                    <p:anim calcmode="lin" valueType="num">
                                      <p:cBhvr>
                                        <p:cTn id="35"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36"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42" presetClass="entr" presetSubtype="0" fill="hold" grpId="0" nodeType="afterEffect">
                                  <p:stCondLst>
                                    <p:cond delay="0"/>
                                  </p:stCondLst>
                                  <p:childTnLst>
                                    <p:set>
                                      <p:cBhvr>
                                        <p:cTn id="39" dur="1" fill="hold">
                                          <p:stCondLst>
                                            <p:cond delay="0"/>
                                          </p:stCondLst>
                                        </p:cTn>
                                        <p:tgtEl>
                                          <p:spTgt spid="18">
                                            <p:txEl>
                                              <p:pRg st="4" end="4"/>
                                            </p:txEl>
                                          </p:spTgt>
                                        </p:tgtEl>
                                        <p:attrNameLst>
                                          <p:attrName>style.visibility</p:attrName>
                                        </p:attrNameLst>
                                      </p:cBhvr>
                                      <p:to>
                                        <p:strVal val="visible"/>
                                      </p:to>
                                    </p:set>
                                    <p:animEffect transition="in" filter="fade">
                                      <p:cBhvr>
                                        <p:cTn id="40" dur="500"/>
                                        <p:tgtEl>
                                          <p:spTgt spid="18">
                                            <p:txEl>
                                              <p:pRg st="4" end="4"/>
                                            </p:txEl>
                                          </p:spTgt>
                                        </p:tgtEl>
                                      </p:cBhvr>
                                    </p:animEffect>
                                    <p:anim calcmode="lin" valueType="num">
                                      <p:cBhvr>
                                        <p:cTn id="41"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42"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53" presetClass="entr" presetSubtype="16"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 calcmode="lin" valueType="num">
                                      <p:cBhvr>
                                        <p:cTn id="46" dur="500" fill="hold"/>
                                        <p:tgtEl>
                                          <p:spTgt spid="15"/>
                                        </p:tgtEl>
                                        <p:attrNameLst>
                                          <p:attrName>ppt_w</p:attrName>
                                        </p:attrNameLst>
                                      </p:cBhvr>
                                      <p:tavLst>
                                        <p:tav tm="0">
                                          <p:val>
                                            <p:fltVal val="0"/>
                                          </p:val>
                                        </p:tav>
                                        <p:tav tm="100000">
                                          <p:val>
                                            <p:strVal val="#ppt_w"/>
                                          </p:val>
                                        </p:tav>
                                      </p:tavLst>
                                    </p:anim>
                                    <p:anim calcmode="lin" valueType="num">
                                      <p:cBhvr>
                                        <p:cTn id="47" dur="500" fill="hold"/>
                                        <p:tgtEl>
                                          <p:spTgt spid="15"/>
                                        </p:tgtEl>
                                        <p:attrNameLst>
                                          <p:attrName>ppt_h</p:attrName>
                                        </p:attrNameLst>
                                      </p:cBhvr>
                                      <p:tavLst>
                                        <p:tav tm="0">
                                          <p:val>
                                            <p:fltVal val="0"/>
                                          </p:val>
                                        </p:tav>
                                        <p:tav tm="100000">
                                          <p:val>
                                            <p:strVal val="#ppt_h"/>
                                          </p:val>
                                        </p:tav>
                                      </p:tavLst>
                                    </p:anim>
                                    <p:animEffect transition="in" filter="fade">
                                      <p:cBhvr>
                                        <p:cTn id="48" dur="500"/>
                                        <p:tgtEl>
                                          <p:spTgt spid="15"/>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4000"/>
                            </p:stCondLst>
                            <p:childTnLst>
                              <p:par>
                                <p:cTn id="55" presetID="42" presetClass="entr" presetSubtype="0" fill="hold" grpId="0" nodeType="afterEffect">
                                  <p:stCondLst>
                                    <p:cond delay="0"/>
                                  </p:stCondLst>
                                  <p:childTnLst>
                                    <p:set>
                                      <p:cBhvr>
                                        <p:cTn id="56" dur="1" fill="hold">
                                          <p:stCondLst>
                                            <p:cond delay="0"/>
                                          </p:stCondLst>
                                        </p:cTn>
                                        <p:tgtEl>
                                          <p:spTgt spid="19">
                                            <p:txEl>
                                              <p:pRg st="0" end="0"/>
                                            </p:txEl>
                                          </p:spTgt>
                                        </p:tgtEl>
                                        <p:attrNameLst>
                                          <p:attrName>style.visibility</p:attrName>
                                        </p:attrNameLst>
                                      </p:cBhvr>
                                      <p:to>
                                        <p:strVal val="visible"/>
                                      </p:to>
                                    </p:set>
                                    <p:animEffect transition="in" filter="fade">
                                      <p:cBhvr>
                                        <p:cTn id="57" dur="500"/>
                                        <p:tgtEl>
                                          <p:spTgt spid="19">
                                            <p:txEl>
                                              <p:pRg st="0" end="0"/>
                                            </p:txEl>
                                          </p:spTgt>
                                        </p:tgtEl>
                                      </p:cBhvr>
                                    </p:animEffect>
                                    <p:anim calcmode="lin" valueType="num">
                                      <p:cBhvr>
                                        <p:cTn id="58"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59" dur="5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9">
                                            <p:txEl>
                                              <p:pRg st="2" end="2"/>
                                            </p:txEl>
                                          </p:spTgt>
                                        </p:tgtEl>
                                        <p:attrNameLst>
                                          <p:attrName>style.visibility</p:attrName>
                                        </p:attrNameLst>
                                      </p:cBhvr>
                                      <p:to>
                                        <p:strVal val="visible"/>
                                      </p:to>
                                    </p:set>
                                    <p:animEffect transition="in" filter="fade">
                                      <p:cBhvr>
                                        <p:cTn id="63" dur="500"/>
                                        <p:tgtEl>
                                          <p:spTgt spid="19">
                                            <p:txEl>
                                              <p:pRg st="2" end="2"/>
                                            </p:txEl>
                                          </p:spTgt>
                                        </p:tgtEl>
                                      </p:cBhvr>
                                    </p:animEffect>
                                    <p:anim calcmode="lin" valueType="num">
                                      <p:cBhvr>
                                        <p:cTn id="64" dur="5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65" dur="5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9">
                                            <p:txEl>
                                              <p:pRg st="4" end="4"/>
                                            </p:txEl>
                                          </p:spTgt>
                                        </p:tgtEl>
                                        <p:attrNameLst>
                                          <p:attrName>style.visibility</p:attrName>
                                        </p:attrNameLst>
                                      </p:cBhvr>
                                      <p:to>
                                        <p:strVal val="visible"/>
                                      </p:to>
                                    </p:set>
                                    <p:animEffect transition="in" filter="fade">
                                      <p:cBhvr>
                                        <p:cTn id="69" dur="500"/>
                                        <p:tgtEl>
                                          <p:spTgt spid="19">
                                            <p:txEl>
                                              <p:pRg st="4" end="4"/>
                                            </p:txEl>
                                          </p:spTgt>
                                        </p:tgtEl>
                                      </p:cBhvr>
                                    </p:animEffect>
                                    <p:anim calcmode="lin" valueType="num">
                                      <p:cBhvr>
                                        <p:cTn id="70" dur="5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71" dur="5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17"/>
                                        </p:tgtEl>
                                        <p:attrNameLst>
                                          <p:attrName>style.visibility</p:attrName>
                                        </p:attrNameLst>
                                      </p:cBhvr>
                                      <p:to>
                                        <p:strVal val="visible"/>
                                      </p:to>
                                    </p:set>
                                    <p:anim calcmode="lin" valueType="num">
                                      <p:cBhvr>
                                        <p:cTn id="75" dur="500" fill="hold"/>
                                        <p:tgtEl>
                                          <p:spTgt spid="17"/>
                                        </p:tgtEl>
                                        <p:attrNameLst>
                                          <p:attrName>ppt_w</p:attrName>
                                        </p:attrNameLst>
                                      </p:cBhvr>
                                      <p:tavLst>
                                        <p:tav tm="0">
                                          <p:val>
                                            <p:fltVal val="0"/>
                                          </p:val>
                                        </p:tav>
                                        <p:tav tm="100000">
                                          <p:val>
                                            <p:strVal val="#ppt_w"/>
                                          </p:val>
                                        </p:tav>
                                      </p:tavLst>
                                    </p:anim>
                                    <p:anim calcmode="lin" valueType="num">
                                      <p:cBhvr>
                                        <p:cTn id="76" dur="500" fill="hold"/>
                                        <p:tgtEl>
                                          <p:spTgt spid="17"/>
                                        </p:tgtEl>
                                        <p:attrNameLst>
                                          <p:attrName>ppt_h</p:attrName>
                                        </p:attrNameLst>
                                      </p:cBhvr>
                                      <p:tavLst>
                                        <p:tav tm="0">
                                          <p:val>
                                            <p:fltVal val="0"/>
                                          </p:val>
                                        </p:tav>
                                        <p:tav tm="100000">
                                          <p:val>
                                            <p:strVal val="#ppt_h"/>
                                          </p:val>
                                        </p:tav>
                                      </p:tavLst>
                                    </p:anim>
                                    <p:animEffect transition="in" filter="fade">
                                      <p:cBhvr>
                                        <p:cTn id="77" dur="500"/>
                                        <p:tgtEl>
                                          <p:spTgt spid="1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p:cTn id="80" dur="500" fill="hold"/>
                                        <p:tgtEl>
                                          <p:spTgt spid="25"/>
                                        </p:tgtEl>
                                        <p:attrNameLst>
                                          <p:attrName>ppt_w</p:attrName>
                                        </p:attrNameLst>
                                      </p:cBhvr>
                                      <p:tavLst>
                                        <p:tav tm="0">
                                          <p:val>
                                            <p:fltVal val="0"/>
                                          </p:val>
                                        </p:tav>
                                        <p:tav tm="100000">
                                          <p:val>
                                            <p:strVal val="#ppt_w"/>
                                          </p:val>
                                        </p:tav>
                                      </p:tavLst>
                                    </p:anim>
                                    <p:anim calcmode="lin" valueType="num">
                                      <p:cBhvr>
                                        <p:cTn id="81" dur="500" fill="hold"/>
                                        <p:tgtEl>
                                          <p:spTgt spid="25"/>
                                        </p:tgtEl>
                                        <p:attrNameLst>
                                          <p:attrName>ppt_h</p:attrName>
                                        </p:attrNameLst>
                                      </p:cBhvr>
                                      <p:tavLst>
                                        <p:tav tm="0">
                                          <p:val>
                                            <p:fltVal val="0"/>
                                          </p:val>
                                        </p:tav>
                                        <p:tav tm="100000">
                                          <p:val>
                                            <p:strVal val="#ppt_h"/>
                                          </p:val>
                                        </p:tav>
                                      </p:tavLst>
                                    </p:anim>
                                    <p:animEffect transition="in" filter="fade">
                                      <p:cBhvr>
                                        <p:cTn id="82" dur="500"/>
                                        <p:tgtEl>
                                          <p:spTgt spid="25"/>
                                        </p:tgtEl>
                                      </p:cBhvr>
                                    </p:animEffect>
                                  </p:childTnLst>
                                </p:cTn>
                              </p:par>
                            </p:childTnLst>
                          </p:cTn>
                        </p:par>
                        <p:par>
                          <p:cTn id="83" fill="hold">
                            <p:stCondLst>
                              <p:cond delay="600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500"/>
                                        <p:tgtEl>
                                          <p:spTgt spid="20">
                                            <p:txEl>
                                              <p:pRg st="0" end="0"/>
                                            </p:txEl>
                                          </p:spTgt>
                                        </p:tgtEl>
                                      </p:cBhvr>
                                    </p:animEffect>
                                    <p:anim calcmode="lin" valueType="num">
                                      <p:cBhvr>
                                        <p:cTn id="87"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0">
                                            <p:txEl>
                                              <p:pRg st="2" end="2"/>
                                            </p:txEl>
                                          </p:spTgt>
                                        </p:tgtEl>
                                        <p:attrNameLst>
                                          <p:attrName>style.visibility</p:attrName>
                                        </p:attrNameLst>
                                      </p:cBhvr>
                                      <p:to>
                                        <p:strVal val="visible"/>
                                      </p:to>
                                    </p:set>
                                    <p:animEffect transition="in" filter="fade">
                                      <p:cBhvr>
                                        <p:cTn id="92" dur="500"/>
                                        <p:tgtEl>
                                          <p:spTgt spid="20">
                                            <p:txEl>
                                              <p:pRg st="2" end="2"/>
                                            </p:txEl>
                                          </p:spTgt>
                                        </p:tgtEl>
                                      </p:cBhvr>
                                    </p:animEffect>
                                    <p:anim calcmode="lin" valueType="num">
                                      <p:cBhvr>
                                        <p:cTn id="93"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94"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0">
                                            <p:txEl>
                                              <p:pRg st="4" end="4"/>
                                            </p:txEl>
                                          </p:spTgt>
                                        </p:tgtEl>
                                        <p:attrNameLst>
                                          <p:attrName>style.visibility</p:attrName>
                                        </p:attrNameLst>
                                      </p:cBhvr>
                                      <p:to>
                                        <p:strVal val="visible"/>
                                      </p:to>
                                    </p:set>
                                    <p:animEffect transition="in" filter="fade">
                                      <p:cBhvr>
                                        <p:cTn id="98" dur="500"/>
                                        <p:tgtEl>
                                          <p:spTgt spid="20">
                                            <p:txEl>
                                              <p:pRg st="4" end="4"/>
                                            </p:txEl>
                                          </p:spTgt>
                                        </p:tgtEl>
                                      </p:cBhvr>
                                    </p:animEffect>
                                    <p:anim calcmode="lin" valueType="num">
                                      <p:cBhvr>
                                        <p:cTn id="99" dur="500" fill="hold"/>
                                        <p:tgtEl>
                                          <p:spTgt spid="20">
                                            <p:txEl>
                                              <p:pRg st="4" end="4"/>
                                            </p:txEl>
                                          </p:spTgt>
                                        </p:tgtEl>
                                        <p:attrNameLst>
                                          <p:attrName>ppt_x</p:attrName>
                                        </p:attrNameLst>
                                      </p:cBhvr>
                                      <p:tavLst>
                                        <p:tav tm="0">
                                          <p:val>
                                            <p:strVal val="#ppt_x"/>
                                          </p:val>
                                        </p:tav>
                                        <p:tav tm="100000">
                                          <p:val>
                                            <p:strVal val="#ppt_x"/>
                                          </p:val>
                                        </p:tav>
                                      </p:tavLst>
                                    </p:anim>
                                    <p:anim calcmode="lin" valueType="num">
                                      <p:cBhvr>
                                        <p:cTn id="100" dur="500" fill="hold"/>
                                        <p:tgtEl>
                                          <p:spTgt spid="20">
                                            <p:txEl>
                                              <p:pRg st="4" end="4"/>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53" presetClass="entr" presetSubtype="16" fill="hold" grpId="0" nodeType="afterEffect">
                                  <p:stCondLst>
                                    <p:cond delay="0"/>
                                  </p:stCondLst>
                                  <p:childTnLst>
                                    <p:set>
                                      <p:cBhvr>
                                        <p:cTn id="103" dur="1" fill="hold">
                                          <p:stCondLst>
                                            <p:cond delay="0"/>
                                          </p:stCondLst>
                                        </p:cTn>
                                        <p:tgtEl>
                                          <p:spTgt spid="16"/>
                                        </p:tgtEl>
                                        <p:attrNameLst>
                                          <p:attrName>style.visibility</p:attrName>
                                        </p:attrNameLst>
                                      </p:cBhvr>
                                      <p:to>
                                        <p:strVal val="visible"/>
                                      </p:to>
                                    </p:set>
                                    <p:anim calcmode="lin" valueType="num">
                                      <p:cBhvr>
                                        <p:cTn id="104" dur="500" fill="hold"/>
                                        <p:tgtEl>
                                          <p:spTgt spid="16"/>
                                        </p:tgtEl>
                                        <p:attrNameLst>
                                          <p:attrName>ppt_w</p:attrName>
                                        </p:attrNameLst>
                                      </p:cBhvr>
                                      <p:tavLst>
                                        <p:tav tm="0">
                                          <p:val>
                                            <p:fltVal val="0"/>
                                          </p:val>
                                        </p:tav>
                                        <p:tav tm="100000">
                                          <p:val>
                                            <p:strVal val="#ppt_w"/>
                                          </p:val>
                                        </p:tav>
                                      </p:tavLst>
                                    </p:anim>
                                    <p:anim calcmode="lin" valueType="num">
                                      <p:cBhvr>
                                        <p:cTn id="105" dur="500" fill="hold"/>
                                        <p:tgtEl>
                                          <p:spTgt spid="16"/>
                                        </p:tgtEl>
                                        <p:attrNameLst>
                                          <p:attrName>ppt_h</p:attrName>
                                        </p:attrNameLst>
                                      </p:cBhvr>
                                      <p:tavLst>
                                        <p:tav tm="0">
                                          <p:val>
                                            <p:fltVal val="0"/>
                                          </p:val>
                                        </p:tav>
                                        <p:tav tm="100000">
                                          <p:val>
                                            <p:strVal val="#ppt_h"/>
                                          </p:val>
                                        </p:tav>
                                      </p:tavLst>
                                    </p:anim>
                                    <p:animEffect transition="in" filter="fade">
                                      <p:cBhvr>
                                        <p:cTn id="106" dur="500"/>
                                        <p:tgtEl>
                                          <p:spTgt spid="1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23"/>
                                        </p:tgtEl>
                                        <p:attrNameLst>
                                          <p:attrName>style.visibility</p:attrName>
                                        </p:attrNameLst>
                                      </p:cBhvr>
                                      <p:to>
                                        <p:strVal val="visible"/>
                                      </p:to>
                                    </p:set>
                                    <p:anim calcmode="lin" valueType="num">
                                      <p:cBhvr>
                                        <p:cTn id="109" dur="500" fill="hold"/>
                                        <p:tgtEl>
                                          <p:spTgt spid="23"/>
                                        </p:tgtEl>
                                        <p:attrNameLst>
                                          <p:attrName>ppt_w</p:attrName>
                                        </p:attrNameLst>
                                      </p:cBhvr>
                                      <p:tavLst>
                                        <p:tav tm="0">
                                          <p:val>
                                            <p:fltVal val="0"/>
                                          </p:val>
                                        </p:tav>
                                        <p:tav tm="100000">
                                          <p:val>
                                            <p:strVal val="#ppt_w"/>
                                          </p:val>
                                        </p:tav>
                                      </p:tavLst>
                                    </p:anim>
                                    <p:anim calcmode="lin" valueType="num">
                                      <p:cBhvr>
                                        <p:cTn id="110" dur="500" fill="hold"/>
                                        <p:tgtEl>
                                          <p:spTgt spid="23"/>
                                        </p:tgtEl>
                                        <p:attrNameLst>
                                          <p:attrName>ppt_h</p:attrName>
                                        </p:attrNameLst>
                                      </p:cBhvr>
                                      <p:tavLst>
                                        <p:tav tm="0">
                                          <p:val>
                                            <p:fltVal val="0"/>
                                          </p:val>
                                        </p:tav>
                                        <p:tav tm="100000">
                                          <p:val>
                                            <p:strVal val="#ppt_h"/>
                                          </p:val>
                                        </p:tav>
                                      </p:tavLst>
                                    </p:anim>
                                    <p:animEffect transition="in" filter="fade">
                                      <p:cBhvr>
                                        <p:cTn id="111" dur="500"/>
                                        <p:tgtEl>
                                          <p:spTgt spid="23"/>
                                        </p:tgtEl>
                                      </p:cBhvr>
                                    </p:animEffect>
                                  </p:childTnLst>
                                </p:cTn>
                              </p:par>
                            </p:childTnLst>
                          </p:cTn>
                        </p:par>
                        <p:par>
                          <p:cTn id="112" fill="hold">
                            <p:stCondLst>
                              <p:cond delay="8000"/>
                            </p:stCondLst>
                            <p:childTnLst>
                              <p:par>
                                <p:cTn id="113" presetID="42" presetClass="entr" presetSubtype="0" fill="hold" grpId="0" nodeType="afterEffect">
                                  <p:stCondLst>
                                    <p:cond delay="0"/>
                                  </p:stCondLst>
                                  <p:childTnLst>
                                    <p:set>
                                      <p:cBhvr>
                                        <p:cTn id="114" dur="1" fill="hold">
                                          <p:stCondLst>
                                            <p:cond delay="0"/>
                                          </p:stCondLst>
                                        </p:cTn>
                                        <p:tgtEl>
                                          <p:spTgt spid="21">
                                            <p:txEl>
                                              <p:pRg st="0" end="0"/>
                                            </p:txEl>
                                          </p:spTgt>
                                        </p:tgtEl>
                                        <p:attrNameLst>
                                          <p:attrName>style.visibility</p:attrName>
                                        </p:attrNameLst>
                                      </p:cBhvr>
                                      <p:to>
                                        <p:strVal val="visible"/>
                                      </p:to>
                                    </p:set>
                                    <p:animEffect transition="in" filter="fade">
                                      <p:cBhvr>
                                        <p:cTn id="115" dur="500"/>
                                        <p:tgtEl>
                                          <p:spTgt spid="21">
                                            <p:txEl>
                                              <p:pRg st="0" end="0"/>
                                            </p:txEl>
                                          </p:spTgt>
                                        </p:tgtEl>
                                      </p:cBhvr>
                                    </p:animEffect>
                                    <p:anim calcmode="lin" valueType="num">
                                      <p:cBhvr>
                                        <p:cTn id="116"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117"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42" presetClass="entr" presetSubtype="0" fill="hold" grpId="0" nodeType="afterEffect">
                                  <p:stCondLst>
                                    <p:cond delay="0"/>
                                  </p:stCondLst>
                                  <p:childTnLst>
                                    <p:set>
                                      <p:cBhvr>
                                        <p:cTn id="120" dur="1" fill="hold">
                                          <p:stCondLst>
                                            <p:cond delay="0"/>
                                          </p:stCondLst>
                                        </p:cTn>
                                        <p:tgtEl>
                                          <p:spTgt spid="21">
                                            <p:txEl>
                                              <p:pRg st="2" end="2"/>
                                            </p:txEl>
                                          </p:spTgt>
                                        </p:tgtEl>
                                        <p:attrNameLst>
                                          <p:attrName>style.visibility</p:attrName>
                                        </p:attrNameLst>
                                      </p:cBhvr>
                                      <p:to>
                                        <p:strVal val="visible"/>
                                      </p:to>
                                    </p:set>
                                    <p:animEffect transition="in" filter="fade">
                                      <p:cBhvr>
                                        <p:cTn id="121" dur="500"/>
                                        <p:tgtEl>
                                          <p:spTgt spid="21">
                                            <p:txEl>
                                              <p:pRg st="2" end="2"/>
                                            </p:txEl>
                                          </p:spTgt>
                                        </p:tgtEl>
                                      </p:cBhvr>
                                    </p:animEffect>
                                    <p:anim calcmode="lin" valueType="num">
                                      <p:cBhvr>
                                        <p:cTn id="122"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123"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124" fill="hold">
                            <p:stCondLst>
                              <p:cond delay="9000"/>
                            </p:stCondLst>
                            <p:childTnLst>
                              <p:par>
                                <p:cTn id="125" presetID="42" presetClass="entr" presetSubtype="0" fill="hold" grpId="0" nodeType="afterEffect">
                                  <p:stCondLst>
                                    <p:cond delay="0"/>
                                  </p:stCondLst>
                                  <p:childTnLst>
                                    <p:set>
                                      <p:cBhvr>
                                        <p:cTn id="126" dur="1" fill="hold">
                                          <p:stCondLst>
                                            <p:cond delay="0"/>
                                          </p:stCondLst>
                                        </p:cTn>
                                        <p:tgtEl>
                                          <p:spTgt spid="21">
                                            <p:txEl>
                                              <p:pRg st="4" end="4"/>
                                            </p:txEl>
                                          </p:spTgt>
                                        </p:tgtEl>
                                        <p:attrNameLst>
                                          <p:attrName>style.visibility</p:attrName>
                                        </p:attrNameLst>
                                      </p:cBhvr>
                                      <p:to>
                                        <p:strVal val="visible"/>
                                      </p:to>
                                    </p:set>
                                    <p:animEffect transition="in" filter="fade">
                                      <p:cBhvr>
                                        <p:cTn id="127" dur="500"/>
                                        <p:tgtEl>
                                          <p:spTgt spid="21">
                                            <p:txEl>
                                              <p:pRg st="4" end="4"/>
                                            </p:txEl>
                                          </p:spTgt>
                                        </p:tgtEl>
                                      </p:cBhvr>
                                    </p:animEffect>
                                    <p:anim calcmode="lin" valueType="num">
                                      <p:cBhvr>
                                        <p:cTn id="128" dur="5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129" dur="5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5" grpId="0" animBg="1"/>
      <p:bldP spid="16" grpId="0" animBg="1"/>
      <p:bldP spid="17" grpId="0" animBg="1"/>
      <p:bldP spid="18" grpId="0" build="p"/>
      <p:bldP spid="19" grpId="0" build="p"/>
      <p:bldP spid="20" grpId="0" build="p"/>
      <p:bldP spid="21" grpId="0" build="p"/>
      <p:bldP spid="22" grpId="0" animBg="1"/>
      <p:bldP spid="23" grpId="0" animBg="1"/>
      <p:bldP spid="24" grpId="0" animBg="1"/>
      <p:bldP spid="2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1000" b="-4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14557AFC-EA7A-4609-978B-B1B7B37E203D}"/>
              </a:ext>
            </a:extLst>
          </p:cNvPr>
          <p:cNvSpPr/>
          <p:nvPr/>
        </p:nvSpPr>
        <p:spPr>
          <a:xfrm>
            <a:off x="609600" y="3276600"/>
            <a:ext cx="6019800" cy="2667000"/>
          </a:xfrm>
          <a:prstGeom prst="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Chevron 2">
            <a:extLst>
              <a:ext uri="{FF2B5EF4-FFF2-40B4-BE49-F238E27FC236}">
                <a16:creationId xmlns:a16="http://schemas.microsoft.com/office/drawing/2014/main" id="{8B5B52ED-54D3-4D94-9110-64DBCB807AFE}"/>
              </a:ext>
            </a:extLst>
          </p:cNvPr>
          <p:cNvSpPr/>
          <p:nvPr/>
        </p:nvSpPr>
        <p:spPr>
          <a:xfrm>
            <a:off x="609600" y="2209800"/>
            <a:ext cx="457200" cy="838200"/>
          </a:xfrm>
          <a:prstGeom prst="chevron">
            <a:avLst/>
          </a:prstGeom>
          <a:solidFill>
            <a:srgbClr val="FF2B2A"/>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Arrow: Chevron 7">
            <a:extLst>
              <a:ext uri="{FF2B5EF4-FFF2-40B4-BE49-F238E27FC236}">
                <a16:creationId xmlns:a16="http://schemas.microsoft.com/office/drawing/2014/main" id="{C469408A-DA93-46A1-B15B-C04C348BF9D4}"/>
              </a:ext>
            </a:extLst>
          </p:cNvPr>
          <p:cNvSpPr/>
          <p:nvPr/>
        </p:nvSpPr>
        <p:spPr>
          <a:xfrm>
            <a:off x="974651" y="2209800"/>
            <a:ext cx="457200" cy="838200"/>
          </a:xfrm>
          <a:prstGeom prst="chevron">
            <a:avLst/>
          </a:prstGeom>
          <a:solidFill>
            <a:srgbClr val="3EB8CD"/>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TextBox 8">
            <a:extLst>
              <a:ext uri="{FF2B5EF4-FFF2-40B4-BE49-F238E27FC236}">
                <a16:creationId xmlns:a16="http://schemas.microsoft.com/office/drawing/2014/main" id="{12DA337D-CF95-4572-BDC1-98F96FE511E1}"/>
              </a:ext>
            </a:extLst>
          </p:cNvPr>
          <p:cNvSpPr txBox="1"/>
          <p:nvPr/>
        </p:nvSpPr>
        <p:spPr>
          <a:xfrm>
            <a:off x="1485473" y="2053778"/>
            <a:ext cx="5508978" cy="1092607"/>
          </a:xfrm>
          <a:prstGeom prst="rect">
            <a:avLst/>
          </a:prstGeom>
          <a:noFill/>
        </p:spPr>
        <p:txBody>
          <a:bodyPr wrap="square" rtlCol="0">
            <a:spAutoFit/>
          </a:bodyPr>
          <a:lstStyle/>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p:txBody>
      </p:sp>
      <p:sp>
        <p:nvSpPr>
          <p:cNvPr id="10" name="TextBox 9">
            <a:extLst>
              <a:ext uri="{FF2B5EF4-FFF2-40B4-BE49-F238E27FC236}">
                <a16:creationId xmlns:a16="http://schemas.microsoft.com/office/drawing/2014/main" id="{95F0197D-C4B2-46EC-A002-2240B1DD51E3}"/>
              </a:ext>
            </a:extLst>
          </p:cNvPr>
          <p:cNvSpPr txBox="1"/>
          <p:nvPr/>
        </p:nvSpPr>
        <p:spPr>
          <a:xfrm>
            <a:off x="457200" y="1519568"/>
            <a:ext cx="6114714" cy="553998"/>
          </a:xfrm>
          <a:prstGeom prst="rect">
            <a:avLst/>
          </a:prstGeom>
          <a:noFill/>
        </p:spPr>
        <p:txBody>
          <a:bodyPr wrap="square" rtlCol="0">
            <a:spAutoFit/>
          </a:bodyPr>
          <a:lstStyle/>
          <a:p>
            <a:r>
              <a:rPr lang="en-US" sz="3000" b="1" dirty="0">
                <a:solidFill>
                  <a:srgbClr val="56595E"/>
                </a:solidFill>
                <a:latin typeface="Candara" panose="020E0502030303020204" pitchFamily="34" charset="0"/>
              </a:rPr>
              <a:t>LOREM IPSUM DOLOR</a:t>
            </a:r>
          </a:p>
        </p:txBody>
      </p:sp>
      <p:sp>
        <p:nvSpPr>
          <p:cNvPr id="11" name="TextBox 10">
            <a:extLst>
              <a:ext uri="{FF2B5EF4-FFF2-40B4-BE49-F238E27FC236}">
                <a16:creationId xmlns:a16="http://schemas.microsoft.com/office/drawing/2014/main" id="{5D874F62-E992-4AA2-B639-54B9384D6EEF}"/>
              </a:ext>
            </a:extLst>
          </p:cNvPr>
          <p:cNvSpPr txBox="1"/>
          <p:nvPr/>
        </p:nvSpPr>
        <p:spPr>
          <a:xfrm>
            <a:off x="6934200" y="5107466"/>
            <a:ext cx="4830531" cy="1477328"/>
          </a:xfrm>
          <a:prstGeom prst="rect">
            <a:avLst/>
          </a:prstGeom>
          <a:noFill/>
        </p:spPr>
        <p:txBody>
          <a:bodyPr wrap="square" rtlCol="0">
            <a:spAutoFit/>
          </a:bodyPr>
          <a:lstStyle/>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a:t>
            </a:r>
          </a:p>
          <a:p>
            <a:pPr defTabSz="1219170">
              <a:spcBef>
                <a:spcPct val="20000"/>
              </a:spcBef>
              <a:defRPr/>
            </a:pPr>
            <a:endParaRPr lang="en-US" sz="300" dirty="0">
              <a:solidFill>
                <a:srgbClr val="56595E"/>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 name="Oval 3">
            <a:extLst>
              <a:ext uri="{FF2B5EF4-FFF2-40B4-BE49-F238E27FC236}">
                <a16:creationId xmlns:a16="http://schemas.microsoft.com/office/drawing/2014/main" id="{484621F3-BE59-40EF-8314-5A96FFF1729C}"/>
              </a:ext>
            </a:extLst>
          </p:cNvPr>
          <p:cNvSpPr>
            <a:spLocks noChangeAspect="1"/>
          </p:cNvSpPr>
          <p:nvPr/>
        </p:nvSpPr>
        <p:spPr>
          <a:xfrm>
            <a:off x="8663665" y="3423007"/>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B48A5AB2-DCAF-463A-892B-A48E04956FAD}"/>
              </a:ext>
            </a:extLst>
          </p:cNvPr>
          <p:cNvSpPr>
            <a:spLocks noChangeAspect="1"/>
          </p:cNvSpPr>
          <p:nvPr/>
        </p:nvSpPr>
        <p:spPr>
          <a:xfrm>
            <a:off x="7671519" y="1837332"/>
            <a:ext cx="1097280" cy="1097280"/>
          </a:xfrm>
          <a:prstGeom prst="ellipse">
            <a:avLst/>
          </a:prstGeom>
          <a:solidFill>
            <a:srgbClr val="FF2B2A"/>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a:extLst>
              <a:ext uri="{FF2B5EF4-FFF2-40B4-BE49-F238E27FC236}">
                <a16:creationId xmlns:a16="http://schemas.microsoft.com/office/drawing/2014/main" id="{0F8612CB-9D60-44B7-98A7-EA671A8F9F52}"/>
              </a:ext>
            </a:extLst>
          </p:cNvPr>
          <p:cNvSpPr txBox="1">
            <a:spLocks noChangeArrowheads="1"/>
          </p:cNvSpPr>
          <p:nvPr/>
        </p:nvSpPr>
        <p:spPr bwMode="auto">
          <a:xfrm>
            <a:off x="7865565" y="19821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5" name="Oval 14">
            <a:extLst>
              <a:ext uri="{FF2B5EF4-FFF2-40B4-BE49-F238E27FC236}">
                <a16:creationId xmlns:a16="http://schemas.microsoft.com/office/drawing/2014/main" id="{A36B7471-40AB-4A4B-B8F2-88558C8235C3}"/>
              </a:ext>
            </a:extLst>
          </p:cNvPr>
          <p:cNvSpPr>
            <a:spLocks noChangeAspect="1"/>
          </p:cNvSpPr>
          <p:nvPr/>
        </p:nvSpPr>
        <p:spPr>
          <a:xfrm>
            <a:off x="9753600" y="1837332"/>
            <a:ext cx="1097280" cy="1097280"/>
          </a:xfrm>
          <a:prstGeom prst="ellipse">
            <a:avLst/>
          </a:prstGeom>
          <a:solidFill>
            <a:srgbClr val="3EB8CD"/>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AD5F5C17-58D0-4C11-A9A1-E6B64C4DAB08}"/>
              </a:ext>
            </a:extLst>
          </p:cNvPr>
          <p:cNvSpPr txBox="1">
            <a:spLocks noChangeArrowheads="1"/>
          </p:cNvSpPr>
          <p:nvPr/>
        </p:nvSpPr>
        <p:spPr bwMode="auto">
          <a:xfrm>
            <a:off x="9959340" y="200467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nvGrpSpPr>
          <p:cNvPr id="17" name="Group 16">
            <a:extLst>
              <a:ext uri="{FF2B5EF4-FFF2-40B4-BE49-F238E27FC236}">
                <a16:creationId xmlns:a16="http://schemas.microsoft.com/office/drawing/2014/main" id="{424DCB06-2322-44E2-8C11-54AD2256C951}"/>
              </a:ext>
            </a:extLst>
          </p:cNvPr>
          <p:cNvGrpSpPr>
            <a:grpSpLocks noChangeAspect="1"/>
          </p:cNvGrpSpPr>
          <p:nvPr/>
        </p:nvGrpSpPr>
        <p:grpSpPr>
          <a:xfrm>
            <a:off x="8983705" y="3766365"/>
            <a:ext cx="731520" cy="684883"/>
            <a:chOff x="4546842" y="739036"/>
            <a:chExt cx="661020" cy="618878"/>
          </a:xfrm>
          <a:solidFill>
            <a:srgbClr val="4D4D4D"/>
          </a:solidFill>
        </p:grpSpPr>
        <p:sp>
          <p:nvSpPr>
            <p:cNvPr id="18" name="Freeform 102">
              <a:extLst>
                <a:ext uri="{FF2B5EF4-FFF2-40B4-BE49-F238E27FC236}">
                  <a16:creationId xmlns:a16="http://schemas.microsoft.com/office/drawing/2014/main" id="{7DFE405A-37E3-4B45-8DB7-82A87949D6D7}"/>
                </a:ext>
              </a:extLst>
            </p:cNvPr>
            <p:cNvSpPr>
              <a:spLocks/>
            </p:cNvSpPr>
            <p:nvPr/>
          </p:nvSpPr>
          <p:spPr bwMode="auto">
            <a:xfrm>
              <a:off x="4546842" y="739036"/>
              <a:ext cx="580349" cy="618878"/>
            </a:xfrm>
            <a:custGeom>
              <a:avLst/>
              <a:gdLst>
                <a:gd name="T0" fmla="*/ 217 w 407"/>
                <a:gd name="T1" fmla="*/ 0 h 434"/>
                <a:gd name="T2" fmla="*/ 0 w 407"/>
                <a:gd name="T3" fmla="*/ 217 h 434"/>
                <a:gd name="T4" fmla="*/ 217 w 407"/>
                <a:gd name="T5" fmla="*/ 434 h 434"/>
                <a:gd name="T6" fmla="*/ 407 w 407"/>
                <a:gd name="T7" fmla="*/ 321 h 434"/>
                <a:gd name="T8" fmla="*/ 357 w 407"/>
                <a:gd name="T9" fmla="*/ 321 h 434"/>
                <a:gd name="T10" fmla="*/ 217 w 407"/>
                <a:gd name="T11" fmla="*/ 392 h 434"/>
                <a:gd name="T12" fmla="*/ 42 w 407"/>
                <a:gd name="T13" fmla="*/ 217 h 434"/>
                <a:gd name="T14" fmla="*/ 217 w 407"/>
                <a:gd name="T15" fmla="*/ 42 h 434"/>
                <a:gd name="T16" fmla="*/ 357 w 407"/>
                <a:gd name="T17" fmla="*/ 114 h 434"/>
                <a:gd name="T18" fmla="*/ 407 w 407"/>
                <a:gd name="T19" fmla="*/ 114 h 434"/>
                <a:gd name="T20" fmla="*/ 217 w 407"/>
                <a:gd name="T21" fmla="*/ 0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7" h="434">
                  <a:moveTo>
                    <a:pt x="217" y="0"/>
                  </a:moveTo>
                  <a:cubicBezTo>
                    <a:pt x="97" y="0"/>
                    <a:pt x="0" y="97"/>
                    <a:pt x="0" y="217"/>
                  </a:cubicBezTo>
                  <a:cubicBezTo>
                    <a:pt x="0" y="337"/>
                    <a:pt x="97" y="434"/>
                    <a:pt x="217" y="434"/>
                  </a:cubicBezTo>
                  <a:cubicBezTo>
                    <a:pt x="299" y="434"/>
                    <a:pt x="371" y="388"/>
                    <a:pt x="407" y="321"/>
                  </a:cubicBezTo>
                  <a:cubicBezTo>
                    <a:pt x="357" y="321"/>
                    <a:pt x="357" y="321"/>
                    <a:pt x="357" y="321"/>
                  </a:cubicBezTo>
                  <a:cubicBezTo>
                    <a:pt x="326" y="364"/>
                    <a:pt x="275" y="392"/>
                    <a:pt x="217" y="392"/>
                  </a:cubicBezTo>
                  <a:cubicBezTo>
                    <a:pt x="120" y="392"/>
                    <a:pt x="42" y="314"/>
                    <a:pt x="42" y="217"/>
                  </a:cubicBezTo>
                  <a:cubicBezTo>
                    <a:pt x="42" y="121"/>
                    <a:pt x="120" y="42"/>
                    <a:pt x="217" y="42"/>
                  </a:cubicBezTo>
                  <a:cubicBezTo>
                    <a:pt x="275" y="42"/>
                    <a:pt x="326" y="70"/>
                    <a:pt x="357" y="114"/>
                  </a:cubicBezTo>
                  <a:cubicBezTo>
                    <a:pt x="407" y="114"/>
                    <a:pt x="407" y="114"/>
                    <a:pt x="407" y="114"/>
                  </a:cubicBezTo>
                  <a:cubicBezTo>
                    <a:pt x="371" y="46"/>
                    <a:pt x="299" y="0"/>
                    <a:pt x="21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9" name="Freeform 103">
              <a:extLst>
                <a:ext uri="{FF2B5EF4-FFF2-40B4-BE49-F238E27FC236}">
                  <a16:creationId xmlns:a16="http://schemas.microsoft.com/office/drawing/2014/main" id="{69118376-9E93-4BC2-ABE5-3D2CAB14946D}"/>
                </a:ext>
              </a:extLst>
            </p:cNvPr>
            <p:cNvSpPr>
              <a:spLocks/>
            </p:cNvSpPr>
            <p:nvPr/>
          </p:nvSpPr>
          <p:spPr bwMode="auto">
            <a:xfrm>
              <a:off x="4745510" y="899174"/>
              <a:ext cx="108364" cy="131241"/>
            </a:xfrm>
            <a:custGeom>
              <a:avLst/>
              <a:gdLst>
                <a:gd name="T0" fmla="*/ 16 w 76"/>
                <a:gd name="T1" fmla="*/ 0 h 92"/>
                <a:gd name="T2" fmla="*/ 8 w 76"/>
                <a:gd name="T3" fmla="*/ 2 h 92"/>
                <a:gd name="T4" fmla="*/ 4 w 76"/>
                <a:gd name="T5" fmla="*/ 23 h 92"/>
                <a:gd name="T6" fmla="*/ 52 w 76"/>
                <a:gd name="T7" fmla="*/ 92 h 92"/>
                <a:gd name="T8" fmla="*/ 76 w 76"/>
                <a:gd name="T9" fmla="*/ 76 h 92"/>
                <a:gd name="T10" fmla="*/ 28 w 76"/>
                <a:gd name="T11" fmla="*/ 6 h 92"/>
                <a:gd name="T12" fmla="*/ 16 w 76"/>
                <a:gd name="T13" fmla="*/ 0 h 92"/>
              </a:gdLst>
              <a:ahLst/>
              <a:cxnLst>
                <a:cxn ang="0">
                  <a:pos x="T0" y="T1"/>
                </a:cxn>
                <a:cxn ang="0">
                  <a:pos x="T2" y="T3"/>
                </a:cxn>
                <a:cxn ang="0">
                  <a:pos x="T4" y="T5"/>
                </a:cxn>
                <a:cxn ang="0">
                  <a:pos x="T6" y="T7"/>
                </a:cxn>
                <a:cxn ang="0">
                  <a:pos x="T8" y="T9"/>
                </a:cxn>
                <a:cxn ang="0">
                  <a:pos x="T10" y="T11"/>
                </a:cxn>
                <a:cxn ang="0">
                  <a:pos x="T12" y="T13"/>
                </a:cxn>
              </a:cxnLst>
              <a:rect l="0" t="0" r="r" b="b"/>
              <a:pathLst>
                <a:path w="76" h="92">
                  <a:moveTo>
                    <a:pt x="16" y="0"/>
                  </a:moveTo>
                  <a:cubicBezTo>
                    <a:pt x="14" y="0"/>
                    <a:pt x="11" y="1"/>
                    <a:pt x="8" y="2"/>
                  </a:cubicBezTo>
                  <a:cubicBezTo>
                    <a:pt x="2" y="7"/>
                    <a:pt x="0" y="16"/>
                    <a:pt x="4" y="23"/>
                  </a:cubicBezTo>
                  <a:cubicBezTo>
                    <a:pt x="52" y="92"/>
                    <a:pt x="52" y="92"/>
                    <a:pt x="52" y="92"/>
                  </a:cubicBezTo>
                  <a:cubicBezTo>
                    <a:pt x="56" y="83"/>
                    <a:pt x="65" y="77"/>
                    <a:pt x="76" y="76"/>
                  </a:cubicBezTo>
                  <a:cubicBezTo>
                    <a:pt x="28" y="6"/>
                    <a:pt x="28" y="6"/>
                    <a:pt x="28" y="6"/>
                  </a:cubicBezTo>
                  <a:cubicBezTo>
                    <a:pt x="26" y="2"/>
                    <a:pt x="21" y="0"/>
                    <a:pt x="1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104">
              <a:extLst>
                <a:ext uri="{FF2B5EF4-FFF2-40B4-BE49-F238E27FC236}">
                  <a16:creationId xmlns:a16="http://schemas.microsoft.com/office/drawing/2014/main" id="{05F5E0A8-F8F6-43A9-BFE9-4225EFBF3BFD}"/>
                </a:ext>
              </a:extLst>
            </p:cNvPr>
            <p:cNvSpPr>
              <a:spLocks noEditPoints="1"/>
            </p:cNvSpPr>
            <p:nvPr/>
          </p:nvSpPr>
          <p:spPr bwMode="auto">
            <a:xfrm>
              <a:off x="4722632" y="988273"/>
              <a:ext cx="186627" cy="216728"/>
            </a:xfrm>
            <a:custGeom>
              <a:avLst/>
              <a:gdLst>
                <a:gd name="T0" fmla="*/ 71 w 131"/>
                <a:gd name="T1" fmla="*/ 59 h 152"/>
                <a:gd name="T2" fmla="*/ 3 w 131"/>
                <a:gd name="T3" fmla="*/ 141 h 152"/>
                <a:gd name="T4" fmla="*/ 3 w 131"/>
                <a:gd name="T5" fmla="*/ 151 h 152"/>
                <a:gd name="T6" fmla="*/ 8 w 131"/>
                <a:gd name="T7" fmla="*/ 152 h 152"/>
                <a:gd name="T8" fmla="*/ 13 w 131"/>
                <a:gd name="T9" fmla="*/ 150 h 152"/>
                <a:gd name="T10" fmla="*/ 81 w 131"/>
                <a:gd name="T11" fmla="*/ 68 h 152"/>
                <a:gd name="T12" fmla="*/ 71 w 131"/>
                <a:gd name="T13" fmla="*/ 59 h 152"/>
                <a:gd name="T14" fmla="*/ 123 w 131"/>
                <a:gd name="T15" fmla="*/ 0 h 152"/>
                <a:gd name="T16" fmla="*/ 118 w 131"/>
                <a:gd name="T17" fmla="*/ 3 h 152"/>
                <a:gd name="T18" fmla="*/ 107 w 131"/>
                <a:gd name="T19" fmla="*/ 16 h 152"/>
                <a:gd name="T20" fmla="*/ 117 w 131"/>
                <a:gd name="T21" fmla="*/ 25 h 152"/>
                <a:gd name="T22" fmla="*/ 128 w 131"/>
                <a:gd name="T23" fmla="*/ 12 h 152"/>
                <a:gd name="T24" fmla="*/ 127 w 131"/>
                <a:gd name="T25" fmla="*/ 2 h 152"/>
                <a:gd name="T26" fmla="*/ 123 w 131"/>
                <a:gd name="T27"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1" h="152">
                  <a:moveTo>
                    <a:pt x="71" y="59"/>
                  </a:moveTo>
                  <a:cubicBezTo>
                    <a:pt x="3" y="141"/>
                    <a:pt x="3" y="141"/>
                    <a:pt x="3" y="141"/>
                  </a:cubicBezTo>
                  <a:cubicBezTo>
                    <a:pt x="0" y="144"/>
                    <a:pt x="1" y="148"/>
                    <a:pt x="3" y="151"/>
                  </a:cubicBezTo>
                  <a:cubicBezTo>
                    <a:pt x="5" y="152"/>
                    <a:pt x="6" y="152"/>
                    <a:pt x="8" y="152"/>
                  </a:cubicBezTo>
                  <a:cubicBezTo>
                    <a:pt x="10" y="152"/>
                    <a:pt x="12" y="151"/>
                    <a:pt x="13" y="150"/>
                  </a:cubicBezTo>
                  <a:cubicBezTo>
                    <a:pt x="81" y="68"/>
                    <a:pt x="81" y="68"/>
                    <a:pt x="81" y="68"/>
                  </a:cubicBezTo>
                  <a:cubicBezTo>
                    <a:pt x="77" y="66"/>
                    <a:pt x="73" y="63"/>
                    <a:pt x="71" y="59"/>
                  </a:cubicBezTo>
                  <a:moveTo>
                    <a:pt x="123" y="0"/>
                  </a:moveTo>
                  <a:cubicBezTo>
                    <a:pt x="121" y="0"/>
                    <a:pt x="119" y="1"/>
                    <a:pt x="118" y="3"/>
                  </a:cubicBezTo>
                  <a:cubicBezTo>
                    <a:pt x="107" y="16"/>
                    <a:pt x="107" y="16"/>
                    <a:pt x="107" y="16"/>
                  </a:cubicBezTo>
                  <a:cubicBezTo>
                    <a:pt x="111" y="18"/>
                    <a:pt x="115" y="21"/>
                    <a:pt x="117" y="25"/>
                  </a:cubicBezTo>
                  <a:cubicBezTo>
                    <a:pt x="128" y="12"/>
                    <a:pt x="128" y="12"/>
                    <a:pt x="128" y="12"/>
                  </a:cubicBezTo>
                  <a:cubicBezTo>
                    <a:pt x="131" y="9"/>
                    <a:pt x="130" y="4"/>
                    <a:pt x="127" y="2"/>
                  </a:cubicBezTo>
                  <a:cubicBezTo>
                    <a:pt x="126" y="1"/>
                    <a:pt x="125" y="0"/>
                    <a:pt x="12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1" name="Freeform 105">
              <a:extLst>
                <a:ext uri="{FF2B5EF4-FFF2-40B4-BE49-F238E27FC236}">
                  <a16:creationId xmlns:a16="http://schemas.microsoft.com/office/drawing/2014/main" id="{FC0A566F-7BE8-47FF-B650-A0A6B4226D65}"/>
                </a:ext>
              </a:extLst>
            </p:cNvPr>
            <p:cNvSpPr>
              <a:spLocks/>
            </p:cNvSpPr>
            <p:nvPr/>
          </p:nvSpPr>
          <p:spPr bwMode="auto">
            <a:xfrm>
              <a:off x="4958625" y="965396"/>
              <a:ext cx="126425" cy="156526"/>
            </a:xfrm>
            <a:custGeom>
              <a:avLst/>
              <a:gdLst>
                <a:gd name="T0" fmla="*/ 60 w 89"/>
                <a:gd name="T1" fmla="*/ 0 h 109"/>
                <a:gd name="T2" fmla="*/ 15 w 89"/>
                <a:gd name="T3" fmla="*/ 4 h 109"/>
                <a:gd name="T4" fmla="*/ 13 w 89"/>
                <a:gd name="T5" fmla="*/ 16 h 109"/>
                <a:gd name="T6" fmla="*/ 54 w 89"/>
                <a:gd name="T7" fmla="*/ 16 h 109"/>
                <a:gd name="T8" fmla="*/ 70 w 89"/>
                <a:gd name="T9" fmla="*/ 33 h 109"/>
                <a:gd name="T10" fmla="*/ 2 w 89"/>
                <a:gd name="T11" fmla="*/ 94 h 109"/>
                <a:gd name="T12" fmla="*/ 0 w 89"/>
                <a:gd name="T13" fmla="*/ 109 h 109"/>
                <a:gd name="T14" fmla="*/ 74 w 89"/>
                <a:gd name="T15" fmla="*/ 109 h 109"/>
                <a:gd name="T16" fmla="*/ 77 w 89"/>
                <a:gd name="T17" fmla="*/ 93 h 109"/>
                <a:gd name="T18" fmla="*/ 33 w 89"/>
                <a:gd name="T19" fmla="*/ 93 h 109"/>
                <a:gd name="T20" fmla="*/ 87 w 89"/>
                <a:gd name="T21" fmla="*/ 34 h 109"/>
                <a:gd name="T22" fmla="*/ 60 w 89"/>
                <a:gd name="T23"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9" h="109">
                  <a:moveTo>
                    <a:pt x="60" y="0"/>
                  </a:moveTo>
                  <a:cubicBezTo>
                    <a:pt x="42" y="0"/>
                    <a:pt x="30" y="1"/>
                    <a:pt x="15" y="4"/>
                  </a:cubicBezTo>
                  <a:cubicBezTo>
                    <a:pt x="13" y="16"/>
                    <a:pt x="13" y="16"/>
                    <a:pt x="13" y="16"/>
                  </a:cubicBezTo>
                  <a:cubicBezTo>
                    <a:pt x="54" y="16"/>
                    <a:pt x="54" y="16"/>
                    <a:pt x="54" y="16"/>
                  </a:cubicBezTo>
                  <a:cubicBezTo>
                    <a:pt x="67" y="16"/>
                    <a:pt x="71" y="22"/>
                    <a:pt x="70" y="33"/>
                  </a:cubicBezTo>
                  <a:cubicBezTo>
                    <a:pt x="67" y="52"/>
                    <a:pt x="20" y="83"/>
                    <a:pt x="2" y="94"/>
                  </a:cubicBezTo>
                  <a:cubicBezTo>
                    <a:pt x="0" y="109"/>
                    <a:pt x="0" y="109"/>
                    <a:pt x="0" y="109"/>
                  </a:cubicBezTo>
                  <a:cubicBezTo>
                    <a:pt x="74" y="109"/>
                    <a:pt x="74" y="109"/>
                    <a:pt x="74" y="109"/>
                  </a:cubicBezTo>
                  <a:cubicBezTo>
                    <a:pt x="77" y="93"/>
                    <a:pt x="77" y="93"/>
                    <a:pt x="77" y="93"/>
                  </a:cubicBezTo>
                  <a:cubicBezTo>
                    <a:pt x="33" y="93"/>
                    <a:pt x="33" y="93"/>
                    <a:pt x="33" y="93"/>
                  </a:cubicBezTo>
                  <a:cubicBezTo>
                    <a:pt x="45" y="85"/>
                    <a:pt x="84" y="59"/>
                    <a:pt x="87" y="34"/>
                  </a:cubicBezTo>
                  <a:cubicBezTo>
                    <a:pt x="89" y="16"/>
                    <a:pt x="81" y="0"/>
                    <a:pt x="6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2" name="Freeform 106">
              <a:extLst>
                <a:ext uri="{FF2B5EF4-FFF2-40B4-BE49-F238E27FC236}">
                  <a16:creationId xmlns:a16="http://schemas.microsoft.com/office/drawing/2014/main" id="{17C8C03F-963C-4EC2-AADE-258CB2FFABF6}"/>
                </a:ext>
              </a:extLst>
            </p:cNvPr>
            <p:cNvSpPr>
              <a:spLocks/>
            </p:cNvSpPr>
            <p:nvPr/>
          </p:nvSpPr>
          <p:spPr bwMode="auto">
            <a:xfrm>
              <a:off x="5083845" y="969009"/>
              <a:ext cx="124017" cy="152914"/>
            </a:xfrm>
            <a:custGeom>
              <a:avLst/>
              <a:gdLst>
                <a:gd name="T0" fmla="*/ 86 w 103"/>
                <a:gd name="T1" fmla="*/ 0 h 127"/>
                <a:gd name="T2" fmla="*/ 63 w 103"/>
                <a:gd name="T3" fmla="*/ 0 h 127"/>
                <a:gd name="T4" fmla="*/ 0 w 103"/>
                <a:gd name="T5" fmla="*/ 87 h 127"/>
                <a:gd name="T6" fmla="*/ 4 w 103"/>
                <a:gd name="T7" fmla="*/ 97 h 127"/>
                <a:gd name="T8" fmla="*/ 65 w 103"/>
                <a:gd name="T9" fmla="*/ 97 h 127"/>
                <a:gd name="T10" fmla="*/ 60 w 103"/>
                <a:gd name="T11" fmla="*/ 127 h 127"/>
                <a:gd name="T12" fmla="*/ 81 w 103"/>
                <a:gd name="T13" fmla="*/ 127 h 127"/>
                <a:gd name="T14" fmla="*/ 85 w 103"/>
                <a:gd name="T15" fmla="*/ 97 h 127"/>
                <a:gd name="T16" fmla="*/ 100 w 103"/>
                <a:gd name="T17" fmla="*/ 93 h 127"/>
                <a:gd name="T18" fmla="*/ 103 w 103"/>
                <a:gd name="T19" fmla="*/ 78 h 127"/>
                <a:gd name="T20" fmla="*/ 89 w 103"/>
                <a:gd name="T21" fmla="*/ 78 h 127"/>
                <a:gd name="T22" fmla="*/ 96 w 103"/>
                <a:gd name="T23" fmla="*/ 33 h 127"/>
                <a:gd name="T24" fmla="*/ 81 w 103"/>
                <a:gd name="T25" fmla="*/ 33 h 127"/>
                <a:gd name="T26" fmla="*/ 73 w 103"/>
                <a:gd name="T27" fmla="*/ 46 h 127"/>
                <a:gd name="T28" fmla="*/ 68 w 103"/>
                <a:gd name="T29" fmla="*/ 78 h 127"/>
                <a:gd name="T30" fmla="*/ 31 w 103"/>
                <a:gd name="T31" fmla="*/ 78 h 127"/>
                <a:gd name="T32" fmla="*/ 86 w 103"/>
                <a:gd name="T33"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3" h="127">
                  <a:moveTo>
                    <a:pt x="86" y="0"/>
                  </a:moveTo>
                  <a:lnTo>
                    <a:pt x="63" y="0"/>
                  </a:lnTo>
                  <a:lnTo>
                    <a:pt x="0" y="87"/>
                  </a:lnTo>
                  <a:lnTo>
                    <a:pt x="4" y="97"/>
                  </a:lnTo>
                  <a:lnTo>
                    <a:pt x="65" y="97"/>
                  </a:lnTo>
                  <a:lnTo>
                    <a:pt x="60" y="127"/>
                  </a:lnTo>
                  <a:lnTo>
                    <a:pt x="81" y="127"/>
                  </a:lnTo>
                  <a:lnTo>
                    <a:pt x="85" y="97"/>
                  </a:lnTo>
                  <a:lnTo>
                    <a:pt x="100" y="93"/>
                  </a:lnTo>
                  <a:lnTo>
                    <a:pt x="103" y="78"/>
                  </a:lnTo>
                  <a:lnTo>
                    <a:pt x="89" y="78"/>
                  </a:lnTo>
                  <a:lnTo>
                    <a:pt x="96" y="33"/>
                  </a:lnTo>
                  <a:lnTo>
                    <a:pt x="81" y="33"/>
                  </a:lnTo>
                  <a:lnTo>
                    <a:pt x="73" y="46"/>
                  </a:lnTo>
                  <a:lnTo>
                    <a:pt x="68" y="78"/>
                  </a:lnTo>
                  <a:lnTo>
                    <a:pt x="31" y="78"/>
                  </a:lnTo>
                  <a:lnTo>
                    <a:pt x="8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3" name="Freeform 108">
              <a:extLst>
                <a:ext uri="{FF2B5EF4-FFF2-40B4-BE49-F238E27FC236}">
                  <a16:creationId xmlns:a16="http://schemas.microsoft.com/office/drawing/2014/main" id="{6F686C29-8B0D-4694-948A-E59883021B34}"/>
                </a:ext>
              </a:extLst>
            </p:cNvPr>
            <p:cNvSpPr>
              <a:spLocks/>
            </p:cNvSpPr>
            <p:nvPr/>
          </p:nvSpPr>
          <p:spPr bwMode="auto">
            <a:xfrm>
              <a:off x="4815344" y="1007538"/>
              <a:ext cx="83079" cy="83079"/>
            </a:xfrm>
            <a:custGeom>
              <a:avLst/>
              <a:gdLst>
                <a:gd name="T0" fmla="*/ 29 w 58"/>
                <a:gd name="T1" fmla="*/ 0 h 58"/>
                <a:gd name="T2" fmla="*/ 27 w 58"/>
                <a:gd name="T3" fmla="*/ 0 h 58"/>
                <a:gd name="T4" fmla="*/ 3 w 58"/>
                <a:gd name="T5" fmla="*/ 16 h 58"/>
                <a:gd name="T6" fmla="*/ 0 w 58"/>
                <a:gd name="T7" fmla="*/ 29 h 58"/>
                <a:gd name="T8" fmla="*/ 6 w 58"/>
                <a:gd name="T9" fmla="*/ 46 h 58"/>
                <a:gd name="T10" fmla="*/ 16 w 58"/>
                <a:gd name="T11" fmla="*/ 55 h 58"/>
                <a:gd name="T12" fmla="*/ 29 w 58"/>
                <a:gd name="T13" fmla="*/ 58 h 58"/>
                <a:gd name="T14" fmla="*/ 58 w 58"/>
                <a:gd name="T15" fmla="*/ 29 h 58"/>
                <a:gd name="T16" fmla="*/ 52 w 58"/>
                <a:gd name="T17" fmla="*/ 12 h 58"/>
                <a:gd name="T18" fmla="*/ 42 w 58"/>
                <a:gd name="T19" fmla="*/ 3 h 58"/>
                <a:gd name="T20" fmla="*/ 29 w 58"/>
                <a:gd name="T21"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29" y="0"/>
                  </a:moveTo>
                  <a:cubicBezTo>
                    <a:pt x="28" y="0"/>
                    <a:pt x="28" y="0"/>
                    <a:pt x="27" y="0"/>
                  </a:cubicBezTo>
                  <a:cubicBezTo>
                    <a:pt x="16" y="1"/>
                    <a:pt x="7" y="7"/>
                    <a:pt x="3" y="16"/>
                  </a:cubicBezTo>
                  <a:cubicBezTo>
                    <a:pt x="1" y="20"/>
                    <a:pt x="0" y="25"/>
                    <a:pt x="0" y="29"/>
                  </a:cubicBezTo>
                  <a:cubicBezTo>
                    <a:pt x="0" y="36"/>
                    <a:pt x="2" y="42"/>
                    <a:pt x="6" y="46"/>
                  </a:cubicBezTo>
                  <a:cubicBezTo>
                    <a:pt x="8" y="50"/>
                    <a:pt x="12" y="53"/>
                    <a:pt x="16" y="55"/>
                  </a:cubicBezTo>
                  <a:cubicBezTo>
                    <a:pt x="20" y="57"/>
                    <a:pt x="24" y="58"/>
                    <a:pt x="29" y="58"/>
                  </a:cubicBezTo>
                  <a:cubicBezTo>
                    <a:pt x="45" y="58"/>
                    <a:pt x="58" y="45"/>
                    <a:pt x="58" y="29"/>
                  </a:cubicBezTo>
                  <a:cubicBezTo>
                    <a:pt x="58" y="23"/>
                    <a:pt x="56" y="17"/>
                    <a:pt x="52" y="12"/>
                  </a:cubicBezTo>
                  <a:cubicBezTo>
                    <a:pt x="50" y="8"/>
                    <a:pt x="46" y="5"/>
                    <a:pt x="42" y="3"/>
                  </a:cubicBezTo>
                  <a:cubicBezTo>
                    <a:pt x="38" y="1"/>
                    <a:pt x="34" y="0"/>
                    <a:pt x="2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cxnSp>
        <p:nvCxnSpPr>
          <p:cNvPr id="25" name="Straight Connector 24">
            <a:extLst>
              <a:ext uri="{FF2B5EF4-FFF2-40B4-BE49-F238E27FC236}">
                <a16:creationId xmlns:a16="http://schemas.microsoft.com/office/drawing/2014/main" id="{48C154A0-EDE2-4195-AA27-22F48FCF227B}"/>
              </a:ext>
            </a:extLst>
          </p:cNvPr>
          <p:cNvCxnSpPr>
            <a:stCxn id="13" idx="4"/>
            <a:endCxn id="4" idx="1"/>
          </p:cNvCxnSpPr>
          <p:nvPr/>
        </p:nvCxnSpPr>
        <p:spPr>
          <a:xfrm>
            <a:off x="8220159" y="2934612"/>
            <a:ext cx="644372" cy="689261"/>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2C6268C4-23C9-434A-A823-38B364E19141}"/>
              </a:ext>
            </a:extLst>
          </p:cNvPr>
          <p:cNvCxnSpPr>
            <a:stCxn id="15" idx="4"/>
            <a:endCxn id="4" idx="7"/>
          </p:cNvCxnSpPr>
          <p:nvPr/>
        </p:nvCxnSpPr>
        <p:spPr>
          <a:xfrm flipH="1">
            <a:off x="9834399" y="2934612"/>
            <a:ext cx="467841" cy="689261"/>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841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0-#ppt_w/2"/>
                                          </p:val>
                                        </p:tav>
                                        <p:tav tm="100000">
                                          <p:val>
                                            <p:strVal val="#ppt_x"/>
                                          </p:val>
                                        </p:tav>
                                      </p:tavLst>
                                    </p:anim>
                                    <p:anim calcmode="lin" valueType="num">
                                      <p:cBhvr additive="base">
                                        <p:cTn id="16" dur="500" fill="hold"/>
                                        <p:tgtEl>
                                          <p:spTgt spid="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0-#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1000"/>
                                        <p:tgtEl>
                                          <p:spTgt spid="9"/>
                                        </p:tgtEl>
                                      </p:cBhvr>
                                    </p:animEffect>
                                  </p:childTnLst>
                                </p:cTn>
                              </p:par>
                            </p:childTnLst>
                          </p:cTn>
                        </p:par>
                        <p:par>
                          <p:cTn id="26" fill="hold">
                            <p:stCondLst>
                              <p:cond delay="3000"/>
                            </p:stCondLst>
                            <p:childTnLst>
                              <p:par>
                                <p:cTn id="27" presetID="37" presetClass="entr" presetSubtype="0"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1000"/>
                                        <p:tgtEl>
                                          <p:spTgt spid="2"/>
                                        </p:tgtEl>
                                      </p:cBhvr>
                                    </p:animEffect>
                                    <p:anim calcmode="lin" valueType="num">
                                      <p:cBhvr>
                                        <p:cTn id="30" dur="1000" fill="hold"/>
                                        <p:tgtEl>
                                          <p:spTgt spid="2"/>
                                        </p:tgtEl>
                                        <p:attrNameLst>
                                          <p:attrName>ppt_x</p:attrName>
                                        </p:attrNameLst>
                                      </p:cBhvr>
                                      <p:tavLst>
                                        <p:tav tm="0">
                                          <p:val>
                                            <p:strVal val="#ppt_x"/>
                                          </p:val>
                                        </p:tav>
                                        <p:tav tm="100000">
                                          <p:val>
                                            <p:strVal val="#ppt_x"/>
                                          </p:val>
                                        </p:tav>
                                      </p:tavLst>
                                    </p:anim>
                                    <p:anim calcmode="lin" valueType="num">
                                      <p:cBhvr>
                                        <p:cTn id="31" dur="900" decel="100000" fill="hold"/>
                                        <p:tgtEl>
                                          <p:spTgt spid="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4"/>
                                        </p:tgtEl>
                                        <p:attrNameLst>
                                          <p:attrName>style.visibility</p:attrName>
                                        </p:attrNameLst>
                                      </p:cBhvr>
                                      <p:to>
                                        <p:strVal val="visible"/>
                                      </p:to>
                                    </p:set>
                                    <p:anim calcmode="lin" valueType="num">
                                      <p:cBhvr>
                                        <p:cTn id="36" dur="500" fill="hold"/>
                                        <p:tgtEl>
                                          <p:spTgt spid="4"/>
                                        </p:tgtEl>
                                        <p:attrNameLst>
                                          <p:attrName>ppt_w</p:attrName>
                                        </p:attrNameLst>
                                      </p:cBhvr>
                                      <p:tavLst>
                                        <p:tav tm="0">
                                          <p:val>
                                            <p:fltVal val="0"/>
                                          </p:val>
                                        </p:tav>
                                        <p:tav tm="100000">
                                          <p:val>
                                            <p:strVal val="#ppt_w"/>
                                          </p:val>
                                        </p:tav>
                                      </p:tavLst>
                                    </p:anim>
                                    <p:anim calcmode="lin" valueType="num">
                                      <p:cBhvr>
                                        <p:cTn id="37" dur="500" fill="hold"/>
                                        <p:tgtEl>
                                          <p:spTgt spid="4"/>
                                        </p:tgtEl>
                                        <p:attrNameLst>
                                          <p:attrName>ppt_h</p:attrName>
                                        </p:attrNameLst>
                                      </p:cBhvr>
                                      <p:tavLst>
                                        <p:tav tm="0">
                                          <p:val>
                                            <p:fltVal val="0"/>
                                          </p:val>
                                        </p:tav>
                                        <p:tav tm="100000">
                                          <p:val>
                                            <p:strVal val="#ppt_h"/>
                                          </p:val>
                                        </p:tav>
                                      </p:tavLst>
                                    </p:anim>
                                    <p:animEffect transition="in" filter="fade">
                                      <p:cBhvr>
                                        <p:cTn id="38" dur="500"/>
                                        <p:tgtEl>
                                          <p:spTgt spid="4"/>
                                        </p:tgtEl>
                                      </p:cBhvr>
                                    </p:animEffect>
                                  </p:childTnLst>
                                </p:cTn>
                              </p:par>
                              <p:par>
                                <p:cTn id="39" presetID="53" presetClass="entr" presetSubtype="16" fill="hold"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500" fill="hold"/>
                                        <p:tgtEl>
                                          <p:spTgt spid="17"/>
                                        </p:tgtEl>
                                        <p:attrNameLst>
                                          <p:attrName>ppt_w</p:attrName>
                                        </p:attrNameLst>
                                      </p:cBhvr>
                                      <p:tavLst>
                                        <p:tav tm="0">
                                          <p:val>
                                            <p:fltVal val="0"/>
                                          </p:val>
                                        </p:tav>
                                        <p:tav tm="100000">
                                          <p:val>
                                            <p:strVal val="#ppt_w"/>
                                          </p:val>
                                        </p:tav>
                                      </p:tavLst>
                                    </p:anim>
                                    <p:anim calcmode="lin" valueType="num">
                                      <p:cBhvr>
                                        <p:cTn id="42" dur="500" fill="hold"/>
                                        <p:tgtEl>
                                          <p:spTgt spid="17"/>
                                        </p:tgtEl>
                                        <p:attrNameLst>
                                          <p:attrName>ppt_h</p:attrName>
                                        </p:attrNameLst>
                                      </p:cBhvr>
                                      <p:tavLst>
                                        <p:tav tm="0">
                                          <p:val>
                                            <p:fltVal val="0"/>
                                          </p:val>
                                        </p:tav>
                                        <p:tav tm="100000">
                                          <p:val>
                                            <p:strVal val="#ppt_h"/>
                                          </p:val>
                                        </p:tav>
                                      </p:tavLst>
                                    </p:anim>
                                    <p:animEffect transition="in" filter="fade">
                                      <p:cBhvr>
                                        <p:cTn id="43" dur="500"/>
                                        <p:tgtEl>
                                          <p:spTgt spid="17"/>
                                        </p:tgtEl>
                                      </p:cBhvr>
                                    </p:animEffect>
                                  </p:childTnLst>
                                </p:cTn>
                              </p:par>
                            </p:childTnLst>
                          </p:cTn>
                        </p:par>
                        <p:par>
                          <p:cTn id="44" fill="hold">
                            <p:stCondLst>
                              <p:cond delay="4500"/>
                            </p:stCondLst>
                            <p:childTnLst>
                              <p:par>
                                <p:cTn id="45" presetID="42" presetClass="entr" presetSubtype="0"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fade">
                                      <p:cBhvr>
                                        <p:cTn id="47" dur="1000"/>
                                        <p:tgtEl>
                                          <p:spTgt spid="25"/>
                                        </p:tgtEl>
                                      </p:cBhvr>
                                    </p:animEffect>
                                    <p:anim calcmode="lin" valueType="num">
                                      <p:cBhvr>
                                        <p:cTn id="48" dur="1000" fill="hold"/>
                                        <p:tgtEl>
                                          <p:spTgt spid="25"/>
                                        </p:tgtEl>
                                        <p:attrNameLst>
                                          <p:attrName>ppt_x</p:attrName>
                                        </p:attrNameLst>
                                      </p:cBhvr>
                                      <p:tavLst>
                                        <p:tav tm="0">
                                          <p:val>
                                            <p:strVal val="#ppt_x"/>
                                          </p:val>
                                        </p:tav>
                                        <p:tav tm="100000">
                                          <p:val>
                                            <p:strVal val="#ppt_x"/>
                                          </p:val>
                                        </p:tav>
                                      </p:tavLst>
                                    </p:anim>
                                    <p:anim calcmode="lin" valueType="num">
                                      <p:cBhvr>
                                        <p:cTn id="49" dur="1000" fill="hold"/>
                                        <p:tgtEl>
                                          <p:spTgt spid="25"/>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1000"/>
                                        <p:tgtEl>
                                          <p:spTgt spid="13"/>
                                        </p:tgtEl>
                                      </p:cBhvr>
                                    </p:animEffect>
                                    <p:anim calcmode="lin" valueType="num">
                                      <p:cBhvr>
                                        <p:cTn id="53" dur="1000" fill="hold"/>
                                        <p:tgtEl>
                                          <p:spTgt spid="13"/>
                                        </p:tgtEl>
                                        <p:attrNameLst>
                                          <p:attrName>ppt_x</p:attrName>
                                        </p:attrNameLst>
                                      </p:cBhvr>
                                      <p:tavLst>
                                        <p:tav tm="0">
                                          <p:val>
                                            <p:strVal val="#ppt_x"/>
                                          </p:val>
                                        </p:tav>
                                        <p:tav tm="100000">
                                          <p:val>
                                            <p:strVal val="#ppt_x"/>
                                          </p:val>
                                        </p:tav>
                                      </p:tavLst>
                                    </p:anim>
                                    <p:anim calcmode="lin" valueType="num">
                                      <p:cBhvr>
                                        <p:cTn id="54" dur="1000" fill="hold"/>
                                        <p:tgtEl>
                                          <p:spTgt spid="13"/>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1000"/>
                                        <p:tgtEl>
                                          <p:spTgt spid="14"/>
                                        </p:tgtEl>
                                      </p:cBhvr>
                                    </p:animEffect>
                                    <p:anim calcmode="lin" valueType="num">
                                      <p:cBhvr>
                                        <p:cTn id="58" dur="1000" fill="hold"/>
                                        <p:tgtEl>
                                          <p:spTgt spid="14"/>
                                        </p:tgtEl>
                                        <p:attrNameLst>
                                          <p:attrName>ppt_x</p:attrName>
                                        </p:attrNameLst>
                                      </p:cBhvr>
                                      <p:tavLst>
                                        <p:tav tm="0">
                                          <p:val>
                                            <p:strVal val="#ppt_x"/>
                                          </p:val>
                                        </p:tav>
                                        <p:tav tm="100000">
                                          <p:val>
                                            <p:strVal val="#ppt_x"/>
                                          </p:val>
                                        </p:tav>
                                      </p:tavLst>
                                    </p:anim>
                                    <p:anim calcmode="lin" valueType="num">
                                      <p:cBhvr>
                                        <p:cTn id="59" dur="1000" fill="hold"/>
                                        <p:tgtEl>
                                          <p:spTgt spid="14"/>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fade">
                                      <p:cBhvr>
                                        <p:cTn id="63" dur="1000"/>
                                        <p:tgtEl>
                                          <p:spTgt spid="27"/>
                                        </p:tgtEl>
                                      </p:cBhvr>
                                    </p:animEffect>
                                    <p:anim calcmode="lin" valueType="num">
                                      <p:cBhvr>
                                        <p:cTn id="64" dur="1000" fill="hold"/>
                                        <p:tgtEl>
                                          <p:spTgt spid="27"/>
                                        </p:tgtEl>
                                        <p:attrNameLst>
                                          <p:attrName>ppt_x</p:attrName>
                                        </p:attrNameLst>
                                      </p:cBhvr>
                                      <p:tavLst>
                                        <p:tav tm="0">
                                          <p:val>
                                            <p:strVal val="#ppt_x"/>
                                          </p:val>
                                        </p:tav>
                                        <p:tav tm="100000">
                                          <p:val>
                                            <p:strVal val="#ppt_x"/>
                                          </p:val>
                                        </p:tav>
                                      </p:tavLst>
                                    </p:anim>
                                    <p:anim calcmode="lin" valueType="num">
                                      <p:cBhvr>
                                        <p:cTn id="65" dur="1000" fill="hold"/>
                                        <p:tgtEl>
                                          <p:spTgt spid="27"/>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fade">
                                      <p:cBhvr>
                                        <p:cTn id="68" dur="1000"/>
                                        <p:tgtEl>
                                          <p:spTgt spid="15"/>
                                        </p:tgtEl>
                                      </p:cBhvr>
                                    </p:animEffect>
                                    <p:anim calcmode="lin" valueType="num">
                                      <p:cBhvr>
                                        <p:cTn id="69" dur="1000" fill="hold"/>
                                        <p:tgtEl>
                                          <p:spTgt spid="15"/>
                                        </p:tgtEl>
                                        <p:attrNameLst>
                                          <p:attrName>ppt_x</p:attrName>
                                        </p:attrNameLst>
                                      </p:cBhvr>
                                      <p:tavLst>
                                        <p:tav tm="0">
                                          <p:val>
                                            <p:strVal val="#ppt_x"/>
                                          </p:val>
                                        </p:tav>
                                        <p:tav tm="100000">
                                          <p:val>
                                            <p:strVal val="#ppt_x"/>
                                          </p:val>
                                        </p:tav>
                                      </p:tavLst>
                                    </p:anim>
                                    <p:anim calcmode="lin" valueType="num">
                                      <p:cBhvr>
                                        <p:cTn id="70" dur="1000" fill="hold"/>
                                        <p:tgtEl>
                                          <p:spTgt spid="1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6"/>
                                        </p:tgtEl>
                                        <p:attrNameLst>
                                          <p:attrName>style.visibility</p:attrName>
                                        </p:attrNameLst>
                                      </p:cBhvr>
                                      <p:to>
                                        <p:strVal val="visible"/>
                                      </p:to>
                                    </p:set>
                                    <p:animEffect transition="in" filter="fade">
                                      <p:cBhvr>
                                        <p:cTn id="73" dur="1000"/>
                                        <p:tgtEl>
                                          <p:spTgt spid="16"/>
                                        </p:tgtEl>
                                      </p:cBhvr>
                                    </p:animEffect>
                                    <p:anim calcmode="lin" valueType="num">
                                      <p:cBhvr>
                                        <p:cTn id="74" dur="1000" fill="hold"/>
                                        <p:tgtEl>
                                          <p:spTgt spid="16"/>
                                        </p:tgtEl>
                                        <p:attrNameLst>
                                          <p:attrName>ppt_x</p:attrName>
                                        </p:attrNameLst>
                                      </p:cBhvr>
                                      <p:tavLst>
                                        <p:tav tm="0">
                                          <p:val>
                                            <p:strVal val="#ppt_x"/>
                                          </p:val>
                                        </p:tav>
                                        <p:tav tm="100000">
                                          <p:val>
                                            <p:strVal val="#ppt_x"/>
                                          </p:val>
                                        </p:tav>
                                      </p:tavLst>
                                    </p:anim>
                                    <p:anim calcmode="lin" valueType="num">
                                      <p:cBhvr>
                                        <p:cTn id="75" dur="1000" fill="hold"/>
                                        <p:tgtEl>
                                          <p:spTgt spid="16"/>
                                        </p:tgtEl>
                                        <p:attrNameLst>
                                          <p:attrName>ppt_y</p:attrName>
                                        </p:attrNameLst>
                                      </p:cBhvr>
                                      <p:tavLst>
                                        <p:tav tm="0">
                                          <p:val>
                                            <p:strVal val="#ppt_y+.1"/>
                                          </p:val>
                                        </p:tav>
                                        <p:tav tm="100000">
                                          <p:val>
                                            <p:strVal val="#ppt_y"/>
                                          </p:val>
                                        </p:tav>
                                      </p:tavLst>
                                    </p:anim>
                                  </p:childTnLst>
                                </p:cTn>
                              </p:par>
                            </p:childTnLst>
                          </p:cTn>
                        </p:par>
                        <p:par>
                          <p:cTn id="76" fill="hold">
                            <p:stCondLst>
                              <p:cond delay="6500"/>
                            </p:stCondLst>
                            <p:childTnLst>
                              <p:par>
                                <p:cTn id="77" presetID="22" presetClass="entr" presetSubtype="1" fill="hold" grpId="0" nodeType="afterEffect">
                                  <p:stCondLst>
                                    <p:cond delay="0"/>
                                  </p:stCondLst>
                                  <p:childTnLst>
                                    <p:set>
                                      <p:cBhvr>
                                        <p:cTn id="78" dur="1" fill="hold">
                                          <p:stCondLst>
                                            <p:cond delay="0"/>
                                          </p:stCondLst>
                                        </p:cTn>
                                        <p:tgtEl>
                                          <p:spTgt spid="11"/>
                                        </p:tgtEl>
                                        <p:attrNameLst>
                                          <p:attrName>style.visibility</p:attrName>
                                        </p:attrNameLst>
                                      </p:cBhvr>
                                      <p:to>
                                        <p:strVal val="visible"/>
                                      </p:to>
                                    </p:set>
                                    <p:animEffect transition="in" filter="wipe(up)">
                                      <p:cBhvr>
                                        <p:cTn id="7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p:bldP spid="10" grpId="0"/>
      <p:bldP spid="11" grpId="0"/>
      <p:bldP spid="4" grpId="0" animBg="1"/>
      <p:bldP spid="13" grpId="0" animBg="1"/>
      <p:bldP spid="14" grpId="0"/>
      <p:bldP spid="15" grpId="0" animBg="1"/>
      <p:bldP spid="1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1000" b="-41000"/>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1FA7BB91-E5F8-4935-902C-829FB7214421}"/>
              </a:ext>
            </a:extLst>
          </p:cNvPr>
          <p:cNvGrpSpPr>
            <a:grpSpLocks noChangeAspect="1"/>
          </p:cNvGrpSpPr>
          <p:nvPr/>
        </p:nvGrpSpPr>
        <p:grpSpPr>
          <a:xfrm>
            <a:off x="9183182" y="1060726"/>
            <a:ext cx="1645920" cy="1645920"/>
            <a:chOff x="8792591" y="874380"/>
            <a:chExt cx="1849243" cy="1849243"/>
          </a:xfrm>
        </p:grpSpPr>
        <p:sp>
          <p:nvSpPr>
            <p:cNvPr id="56" name="Oval 55">
              <a:extLst>
                <a:ext uri="{FF2B5EF4-FFF2-40B4-BE49-F238E27FC236}">
                  <a16:creationId xmlns:a16="http://schemas.microsoft.com/office/drawing/2014/main" id="{C2AF7958-F38D-4E54-9BE9-62CD6DBF440C}"/>
                </a:ext>
              </a:extLst>
            </p:cNvPr>
            <p:cNvSpPr>
              <a:spLocks noChangeAspect="1"/>
            </p:cNvSpPr>
            <p:nvPr/>
          </p:nvSpPr>
          <p:spPr>
            <a:xfrm>
              <a:off x="8792591" y="874380"/>
              <a:ext cx="1849243" cy="1849243"/>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9C46009B-124F-4305-9B4C-7EB669EAFC5B}"/>
                </a:ext>
              </a:extLst>
            </p:cNvPr>
            <p:cNvSpPr txBox="1"/>
            <p:nvPr/>
          </p:nvSpPr>
          <p:spPr>
            <a:xfrm>
              <a:off x="8842641" y="1148558"/>
              <a:ext cx="1750700" cy="829912"/>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 DOLOR</a:t>
              </a:r>
            </a:p>
            <a:p>
              <a:pPr algn="ctr"/>
              <a:r>
                <a:rPr lang="en-US" sz="1000" b="1" dirty="0">
                  <a:solidFill>
                    <a:schemeClr val="bg1"/>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58" name="TextBox 57">
              <a:extLst>
                <a:ext uri="{FF2B5EF4-FFF2-40B4-BE49-F238E27FC236}">
                  <a16:creationId xmlns:a16="http://schemas.microsoft.com/office/drawing/2014/main" id="{7E790B8B-029C-44DF-8CCE-44B19E842DC3}"/>
                </a:ext>
              </a:extLst>
            </p:cNvPr>
            <p:cNvSpPr txBox="1"/>
            <p:nvPr/>
          </p:nvSpPr>
          <p:spPr>
            <a:xfrm>
              <a:off x="8865674" y="1811086"/>
              <a:ext cx="1751914" cy="795332"/>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 sed do eiusmod.</a:t>
              </a:r>
              <a:endParaRPr lang="en-US" sz="1000" b="1" dirty="0">
                <a:solidFill>
                  <a:schemeClr val="bg1"/>
                </a:solidFill>
                <a:latin typeface="Candara" panose="020E0502030303020204" pitchFamily="34" charset="0"/>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AE297F12-EA43-440F-82AB-32CDB3DBDFDD}"/>
              </a:ext>
            </a:extLst>
          </p:cNvPr>
          <p:cNvSpPr/>
          <p:nvPr/>
        </p:nvSpPr>
        <p:spPr>
          <a:xfrm>
            <a:off x="8738871" y="536033"/>
            <a:ext cx="1228576" cy="1049386"/>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rgbClr val="85C401"/>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ADC93E9D-2750-4640-AAB2-72F668A8349D}"/>
              </a:ext>
            </a:extLst>
          </p:cNvPr>
          <p:cNvSpPr/>
          <p:nvPr/>
        </p:nvSpPr>
        <p:spPr>
          <a:xfrm flipH="1">
            <a:off x="10046222" y="536033"/>
            <a:ext cx="1228576" cy="1049386"/>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rgbClr val="3EB8CD"/>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48F7F530-10A5-4876-B207-756D4A3D040D}"/>
              </a:ext>
            </a:extLst>
          </p:cNvPr>
          <p:cNvSpPr/>
          <p:nvPr/>
        </p:nvSpPr>
        <p:spPr>
          <a:xfrm>
            <a:off x="8709331" y="1674036"/>
            <a:ext cx="783340" cy="105356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rgbClr val="FF2B2A"/>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19E1DCA4-B037-4357-910E-ADA4CE6BE169}"/>
              </a:ext>
            </a:extLst>
          </p:cNvPr>
          <p:cNvSpPr/>
          <p:nvPr/>
        </p:nvSpPr>
        <p:spPr>
          <a:xfrm flipH="1">
            <a:off x="10522164" y="1674036"/>
            <a:ext cx="783340" cy="105356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rgbClr val="FFA803"/>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4D6C17C9-3550-4F06-B114-943CC2018E4C}"/>
              </a:ext>
            </a:extLst>
          </p:cNvPr>
          <p:cNvGrpSpPr/>
          <p:nvPr/>
        </p:nvGrpSpPr>
        <p:grpSpPr>
          <a:xfrm>
            <a:off x="9064034" y="2803743"/>
            <a:ext cx="1885600" cy="3735680"/>
            <a:chOff x="9064034" y="2803743"/>
            <a:chExt cx="1885600" cy="3735680"/>
          </a:xfrm>
          <a:effectLst/>
        </p:grpSpPr>
        <p:grpSp>
          <p:nvGrpSpPr>
            <p:cNvPr id="18" name="Group 17">
              <a:extLst>
                <a:ext uri="{FF2B5EF4-FFF2-40B4-BE49-F238E27FC236}">
                  <a16:creationId xmlns:a16="http://schemas.microsoft.com/office/drawing/2014/main" id="{A3843F6F-2FD3-4D5A-B19B-F1C11320505D}"/>
                </a:ext>
              </a:extLst>
            </p:cNvPr>
            <p:cNvGrpSpPr>
              <a:grpSpLocks noChangeAspect="1"/>
            </p:cNvGrpSpPr>
            <p:nvPr/>
          </p:nvGrpSpPr>
          <p:grpSpPr>
            <a:xfrm rot="16200000">
              <a:off x="9315414" y="5254335"/>
              <a:ext cx="1381457" cy="1188720"/>
              <a:chOff x="779661" y="1941991"/>
              <a:chExt cx="1740966" cy="1498072"/>
            </a:xfrm>
          </p:grpSpPr>
          <p:sp>
            <p:nvSpPr>
              <p:cNvPr id="19" name="Shape 1623">
                <a:extLst>
                  <a:ext uri="{FF2B5EF4-FFF2-40B4-BE49-F238E27FC236}">
                    <a16:creationId xmlns:a16="http://schemas.microsoft.com/office/drawing/2014/main" id="{44C179A0-326D-4D44-8557-EA11EAB3C6C3}"/>
                  </a:ext>
                </a:extLst>
              </p:cNvPr>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20" name="Shape 1627">
                <a:extLst>
                  <a:ext uri="{FF2B5EF4-FFF2-40B4-BE49-F238E27FC236}">
                    <a16:creationId xmlns:a16="http://schemas.microsoft.com/office/drawing/2014/main" id="{690C3596-AA2E-42A7-A4BB-6AE98C5E3A7F}"/>
                  </a:ext>
                </a:extLst>
              </p:cNvPr>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rgbClr val="9B9797"/>
              </a:solidFill>
              <a:ln w="6350">
                <a:noFill/>
                <a:miter lim="400000"/>
              </a:ln>
            </p:spPr>
            <p:txBody>
              <a:bodyPr lIns="0" tIns="0" rIns="0" bIns="0" anchor="ctr"/>
              <a:lstStyle/>
              <a:p>
                <a:pPr lvl="0">
                  <a:defRPr sz="2400"/>
                </a:pPr>
                <a:endParaRPr sz="3200"/>
              </a:p>
            </p:txBody>
          </p:sp>
          <p:sp>
            <p:nvSpPr>
              <p:cNvPr id="21" name="Shape 1628">
                <a:extLst>
                  <a:ext uri="{FF2B5EF4-FFF2-40B4-BE49-F238E27FC236}">
                    <a16:creationId xmlns:a16="http://schemas.microsoft.com/office/drawing/2014/main" id="{2E3F80A1-D67F-461F-B190-21B86119E41E}"/>
                  </a:ext>
                </a:extLst>
              </p:cNvPr>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rgbClr val="B1AFAF"/>
              </a:solidFill>
              <a:ln w="6350">
                <a:noFill/>
                <a:miter lim="400000"/>
              </a:ln>
            </p:spPr>
            <p:txBody>
              <a:bodyPr lIns="0" tIns="0" rIns="0" bIns="0" anchor="ctr"/>
              <a:lstStyle/>
              <a:p>
                <a:pPr lvl="0">
                  <a:defRPr sz="2400"/>
                </a:pPr>
                <a:endParaRPr sz="3200"/>
              </a:p>
            </p:txBody>
          </p:sp>
        </p:grpSp>
        <p:grpSp>
          <p:nvGrpSpPr>
            <p:cNvPr id="7" name="Group 6">
              <a:extLst>
                <a:ext uri="{FF2B5EF4-FFF2-40B4-BE49-F238E27FC236}">
                  <a16:creationId xmlns:a16="http://schemas.microsoft.com/office/drawing/2014/main" id="{91A66EEC-E6F8-44B2-A8CC-B363B126B975}"/>
                </a:ext>
              </a:extLst>
            </p:cNvPr>
            <p:cNvGrpSpPr>
              <a:grpSpLocks noChangeAspect="1"/>
            </p:cNvGrpSpPr>
            <p:nvPr/>
          </p:nvGrpSpPr>
          <p:grpSpPr>
            <a:xfrm>
              <a:off x="9411782" y="3946743"/>
              <a:ext cx="1197864" cy="1385387"/>
              <a:chOff x="5391724" y="3844511"/>
              <a:chExt cx="1310237" cy="1515354"/>
            </a:xfr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p:grpSpPr>
          <p:sp>
            <p:nvSpPr>
              <p:cNvPr id="44" name="Freeform: Shape 43">
                <a:extLst>
                  <a:ext uri="{FF2B5EF4-FFF2-40B4-BE49-F238E27FC236}">
                    <a16:creationId xmlns:a16="http://schemas.microsoft.com/office/drawing/2014/main" id="{6C273B0D-FDB0-4E2A-AC69-6DF069E83718}"/>
                  </a:ext>
                </a:extLst>
              </p:cNvPr>
              <p:cNvSpPr/>
              <p:nvPr/>
            </p:nvSpPr>
            <p:spPr>
              <a:xfrm rot="10800000">
                <a:off x="5391724"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5"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sp>
            <p:nvSpPr>
              <p:cNvPr id="46" name="Freeform: Shape 45">
                <a:extLst>
                  <a:ext uri="{FF2B5EF4-FFF2-40B4-BE49-F238E27FC236}">
                    <a16:creationId xmlns:a16="http://schemas.microsoft.com/office/drawing/2014/main" id="{08C83028-E7BF-4922-A11D-B8FBBE6B75E3}"/>
                  </a:ext>
                </a:extLst>
              </p:cNvPr>
              <p:cNvSpPr/>
              <p:nvPr/>
            </p:nvSpPr>
            <p:spPr>
              <a:xfrm rot="10800000">
                <a:off x="5826228"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6"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sp>
            <p:nvSpPr>
              <p:cNvPr id="48" name="Freeform: Shape 47">
                <a:extLst>
                  <a:ext uri="{FF2B5EF4-FFF2-40B4-BE49-F238E27FC236}">
                    <a16:creationId xmlns:a16="http://schemas.microsoft.com/office/drawing/2014/main" id="{5909CD3F-5A78-4AE3-A013-790695A4CD5D}"/>
                  </a:ext>
                </a:extLst>
              </p:cNvPr>
              <p:cNvSpPr/>
              <p:nvPr/>
            </p:nvSpPr>
            <p:spPr>
              <a:xfrm rot="10800000">
                <a:off x="6263170"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6"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grpSp>
        <p:sp>
          <p:nvSpPr>
            <p:cNvPr id="54" name="Freeform: Shape 53">
              <a:extLst>
                <a:ext uri="{FF2B5EF4-FFF2-40B4-BE49-F238E27FC236}">
                  <a16:creationId xmlns:a16="http://schemas.microsoft.com/office/drawing/2014/main" id="{BD6D71C2-7F1E-4EAD-9D70-291873F47962}"/>
                </a:ext>
              </a:extLst>
            </p:cNvPr>
            <p:cNvSpPr/>
            <p:nvPr/>
          </p:nvSpPr>
          <p:spPr>
            <a:xfrm>
              <a:off x="9064034" y="2806374"/>
              <a:ext cx="903412" cy="1058485"/>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1A371A38-C850-4D98-BCA3-23E96949A601}"/>
                </a:ext>
              </a:extLst>
            </p:cNvPr>
            <p:cNvSpPr/>
            <p:nvPr/>
          </p:nvSpPr>
          <p:spPr>
            <a:xfrm flipH="1">
              <a:off x="10046222" y="2803743"/>
              <a:ext cx="903412" cy="1058485"/>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a:extLst>
              <a:ext uri="{FF2B5EF4-FFF2-40B4-BE49-F238E27FC236}">
                <a16:creationId xmlns:a16="http://schemas.microsoft.com/office/drawing/2014/main" id="{924EB00C-B4BB-48E7-8EDA-4D1694169EDB}"/>
              </a:ext>
            </a:extLst>
          </p:cNvPr>
          <p:cNvGrpSpPr/>
          <p:nvPr/>
        </p:nvGrpSpPr>
        <p:grpSpPr>
          <a:xfrm>
            <a:off x="1305418" y="1794460"/>
            <a:ext cx="4938677" cy="822960"/>
            <a:chOff x="5020517" y="1066800"/>
            <a:chExt cx="4938677" cy="822960"/>
          </a:xfrm>
        </p:grpSpPr>
        <p:sp>
          <p:nvSpPr>
            <p:cNvPr id="60" name="Freeform: Shape 59">
              <a:extLst>
                <a:ext uri="{FF2B5EF4-FFF2-40B4-BE49-F238E27FC236}">
                  <a16:creationId xmlns:a16="http://schemas.microsoft.com/office/drawing/2014/main" id="{AAAD3755-3E3D-4C44-B0F8-FB44845F89C3}"/>
                </a:ext>
              </a:extLst>
            </p:cNvPr>
            <p:cNvSpPr/>
            <p:nvPr/>
          </p:nvSpPr>
          <p:spPr>
            <a:xfrm>
              <a:off x="5020517" y="1066800"/>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 Box 10">
              <a:extLst>
                <a:ext uri="{FF2B5EF4-FFF2-40B4-BE49-F238E27FC236}">
                  <a16:creationId xmlns:a16="http://schemas.microsoft.com/office/drawing/2014/main" id="{0E474ECB-30BF-4A9F-8A32-A8AE61E6D8D9}"/>
                </a:ext>
              </a:extLst>
            </p:cNvPr>
            <p:cNvSpPr txBox="1">
              <a:spLocks noChangeArrowheads="1"/>
            </p:cNvSpPr>
            <p:nvPr/>
          </p:nvSpPr>
          <p:spPr bwMode="auto">
            <a:xfrm>
              <a:off x="5378588" y="1093559"/>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62" name="Group 61">
            <a:extLst>
              <a:ext uri="{FF2B5EF4-FFF2-40B4-BE49-F238E27FC236}">
                <a16:creationId xmlns:a16="http://schemas.microsoft.com/office/drawing/2014/main" id="{9F3F1626-D32F-4172-8C04-5FB61E9FE30F}"/>
              </a:ext>
            </a:extLst>
          </p:cNvPr>
          <p:cNvGrpSpPr/>
          <p:nvPr/>
        </p:nvGrpSpPr>
        <p:grpSpPr>
          <a:xfrm>
            <a:off x="2379843" y="2072640"/>
            <a:ext cx="5944658" cy="822960"/>
            <a:chOff x="6094942" y="1344980"/>
            <a:chExt cx="5944658" cy="822960"/>
          </a:xfrm>
        </p:grpSpPr>
        <p:sp>
          <p:nvSpPr>
            <p:cNvPr id="63" name="Freeform: Shape 62">
              <a:extLst>
                <a:ext uri="{FF2B5EF4-FFF2-40B4-BE49-F238E27FC236}">
                  <a16:creationId xmlns:a16="http://schemas.microsoft.com/office/drawing/2014/main" id="{B97EAF97-B245-4AC8-9641-E67B22F87328}"/>
                </a:ext>
              </a:extLst>
            </p:cNvPr>
            <p:cNvSpPr/>
            <p:nvPr/>
          </p:nvSpPr>
          <p:spPr>
            <a:xfrm>
              <a:off x="6094942" y="1344980"/>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26E5D032-202B-40A3-830A-84B1D9258DA8}"/>
                </a:ext>
              </a:extLst>
            </p:cNvPr>
            <p:cNvSpPr txBox="1"/>
            <p:nvPr/>
          </p:nvSpPr>
          <p:spPr>
            <a:xfrm>
              <a:off x="6487655" y="1344980"/>
              <a:ext cx="5551945" cy="800219"/>
            </a:xfrm>
            <a:prstGeom prst="rect">
              <a:avLst/>
            </a:prstGeom>
            <a:noFill/>
          </p:spPr>
          <p:txBody>
            <a:bodyPr wrap="square" rtlCol="0">
              <a:spAutoFit/>
            </a:bodyPr>
            <a:lstStyle/>
            <a:p>
              <a:pPr defTabSz="1219170">
                <a:spcBef>
                  <a:spcPct val="20000"/>
                </a:spcBef>
                <a:defRPr/>
              </a:pPr>
              <a:r>
                <a:rPr lang="en-US" sz="1400" b="1" dirty="0">
                  <a:solidFill>
                    <a:srgbClr val="FF2B2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64">
            <a:extLst>
              <a:ext uri="{FF2B5EF4-FFF2-40B4-BE49-F238E27FC236}">
                <a16:creationId xmlns:a16="http://schemas.microsoft.com/office/drawing/2014/main" id="{214DBC7E-FF6F-481C-A7CA-90B7850C573E}"/>
              </a:ext>
            </a:extLst>
          </p:cNvPr>
          <p:cNvGrpSpPr/>
          <p:nvPr/>
        </p:nvGrpSpPr>
        <p:grpSpPr>
          <a:xfrm>
            <a:off x="954122" y="3013660"/>
            <a:ext cx="4938677" cy="822960"/>
            <a:chOff x="4669221" y="2468687"/>
            <a:chExt cx="4938677" cy="822960"/>
          </a:xfrm>
        </p:grpSpPr>
        <p:sp>
          <p:nvSpPr>
            <p:cNvPr id="66" name="Freeform: Shape 65">
              <a:extLst>
                <a:ext uri="{FF2B5EF4-FFF2-40B4-BE49-F238E27FC236}">
                  <a16:creationId xmlns:a16="http://schemas.microsoft.com/office/drawing/2014/main" id="{8B3E11DF-C53F-4098-BF8D-3583A8748744}"/>
                </a:ext>
              </a:extLst>
            </p:cNvPr>
            <p:cNvSpPr/>
            <p:nvPr/>
          </p:nvSpPr>
          <p:spPr>
            <a:xfrm>
              <a:off x="4669221" y="2468687"/>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 Box 10">
              <a:extLst>
                <a:ext uri="{FF2B5EF4-FFF2-40B4-BE49-F238E27FC236}">
                  <a16:creationId xmlns:a16="http://schemas.microsoft.com/office/drawing/2014/main" id="{D090E911-9795-4BDE-AE6D-7AE5B9A983DB}"/>
                </a:ext>
              </a:extLst>
            </p:cNvPr>
            <p:cNvSpPr txBox="1">
              <a:spLocks noChangeArrowheads="1"/>
            </p:cNvSpPr>
            <p:nvPr/>
          </p:nvSpPr>
          <p:spPr bwMode="auto">
            <a:xfrm>
              <a:off x="5027292" y="2495446"/>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68" name="Group 67">
            <a:extLst>
              <a:ext uri="{FF2B5EF4-FFF2-40B4-BE49-F238E27FC236}">
                <a16:creationId xmlns:a16="http://schemas.microsoft.com/office/drawing/2014/main" id="{8CCD43E8-401A-4446-BC9B-CE82A6B682B9}"/>
              </a:ext>
            </a:extLst>
          </p:cNvPr>
          <p:cNvGrpSpPr/>
          <p:nvPr/>
        </p:nvGrpSpPr>
        <p:grpSpPr>
          <a:xfrm>
            <a:off x="2028547" y="3291840"/>
            <a:ext cx="5944658" cy="822960"/>
            <a:chOff x="5743646" y="2746867"/>
            <a:chExt cx="5944658" cy="822960"/>
          </a:xfrm>
        </p:grpSpPr>
        <p:sp>
          <p:nvSpPr>
            <p:cNvPr id="69" name="Freeform: Shape 68">
              <a:extLst>
                <a:ext uri="{FF2B5EF4-FFF2-40B4-BE49-F238E27FC236}">
                  <a16:creationId xmlns:a16="http://schemas.microsoft.com/office/drawing/2014/main" id="{760817A8-66C9-4423-80A3-B1FF2B67BE33}"/>
                </a:ext>
              </a:extLst>
            </p:cNvPr>
            <p:cNvSpPr/>
            <p:nvPr/>
          </p:nvSpPr>
          <p:spPr>
            <a:xfrm>
              <a:off x="5743646" y="2746867"/>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C3C9C56F-E6C4-4D01-9C1D-50ABE4C83919}"/>
                </a:ext>
              </a:extLst>
            </p:cNvPr>
            <p:cNvSpPr txBox="1"/>
            <p:nvPr/>
          </p:nvSpPr>
          <p:spPr>
            <a:xfrm>
              <a:off x="6136359" y="2746867"/>
              <a:ext cx="5551945" cy="800219"/>
            </a:xfrm>
            <a:prstGeom prst="rect">
              <a:avLst/>
            </a:prstGeom>
            <a:noFill/>
          </p:spPr>
          <p:txBody>
            <a:bodyPr wrap="square" rtlCol="0">
              <a:spAutoFit/>
            </a:bodyPr>
            <a:lstStyle/>
            <a:p>
              <a:pPr defTabSz="1219170">
                <a:spcBef>
                  <a:spcPct val="20000"/>
                </a:spcBef>
                <a:defRPr/>
              </a:pPr>
              <a:r>
                <a:rPr lang="en-US" sz="1400" b="1" dirty="0">
                  <a:solidFill>
                    <a:srgbClr val="85C401"/>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0">
            <a:extLst>
              <a:ext uri="{FF2B5EF4-FFF2-40B4-BE49-F238E27FC236}">
                <a16:creationId xmlns:a16="http://schemas.microsoft.com/office/drawing/2014/main" id="{B43557ED-C355-4DD1-B6BC-C7EE6BDABA07}"/>
              </a:ext>
            </a:extLst>
          </p:cNvPr>
          <p:cNvGrpSpPr/>
          <p:nvPr/>
        </p:nvGrpSpPr>
        <p:grpSpPr>
          <a:xfrm>
            <a:off x="573122" y="4232860"/>
            <a:ext cx="4938677" cy="822960"/>
            <a:chOff x="4288221" y="3919649"/>
            <a:chExt cx="4938677" cy="822960"/>
          </a:xfrm>
        </p:grpSpPr>
        <p:sp>
          <p:nvSpPr>
            <p:cNvPr id="72" name="Freeform: Shape 71">
              <a:extLst>
                <a:ext uri="{FF2B5EF4-FFF2-40B4-BE49-F238E27FC236}">
                  <a16:creationId xmlns:a16="http://schemas.microsoft.com/office/drawing/2014/main" id="{73838A93-8409-4C3B-8778-78B340ECDB1F}"/>
                </a:ext>
              </a:extLst>
            </p:cNvPr>
            <p:cNvSpPr/>
            <p:nvPr/>
          </p:nvSpPr>
          <p:spPr>
            <a:xfrm>
              <a:off x="4288221" y="3919649"/>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 Box 10">
              <a:extLst>
                <a:ext uri="{FF2B5EF4-FFF2-40B4-BE49-F238E27FC236}">
                  <a16:creationId xmlns:a16="http://schemas.microsoft.com/office/drawing/2014/main" id="{5FD56121-5B5D-45B3-A61A-93ABBC24DA3A}"/>
                </a:ext>
              </a:extLst>
            </p:cNvPr>
            <p:cNvSpPr txBox="1">
              <a:spLocks noChangeArrowheads="1"/>
            </p:cNvSpPr>
            <p:nvPr/>
          </p:nvSpPr>
          <p:spPr bwMode="auto">
            <a:xfrm>
              <a:off x="4646292" y="3946408"/>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74" name="Group 73">
            <a:extLst>
              <a:ext uri="{FF2B5EF4-FFF2-40B4-BE49-F238E27FC236}">
                <a16:creationId xmlns:a16="http://schemas.microsoft.com/office/drawing/2014/main" id="{B7AB1125-5DF7-439F-A396-034AD0431CE0}"/>
              </a:ext>
            </a:extLst>
          </p:cNvPr>
          <p:cNvGrpSpPr/>
          <p:nvPr/>
        </p:nvGrpSpPr>
        <p:grpSpPr>
          <a:xfrm>
            <a:off x="1647547" y="4511040"/>
            <a:ext cx="5944658" cy="822960"/>
            <a:chOff x="5362646" y="4197829"/>
            <a:chExt cx="5944658" cy="822960"/>
          </a:xfrm>
        </p:grpSpPr>
        <p:sp>
          <p:nvSpPr>
            <p:cNvPr id="75" name="Freeform: Shape 74">
              <a:extLst>
                <a:ext uri="{FF2B5EF4-FFF2-40B4-BE49-F238E27FC236}">
                  <a16:creationId xmlns:a16="http://schemas.microsoft.com/office/drawing/2014/main" id="{8B00EB68-8B3C-4FAD-9FBD-5BA4C1FE8B19}"/>
                </a:ext>
              </a:extLst>
            </p:cNvPr>
            <p:cNvSpPr/>
            <p:nvPr/>
          </p:nvSpPr>
          <p:spPr>
            <a:xfrm>
              <a:off x="5362646" y="4197829"/>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xtBox 75">
              <a:extLst>
                <a:ext uri="{FF2B5EF4-FFF2-40B4-BE49-F238E27FC236}">
                  <a16:creationId xmlns:a16="http://schemas.microsoft.com/office/drawing/2014/main" id="{76EC4DAD-3972-4D78-83C1-E03CB6CD6675}"/>
                </a:ext>
              </a:extLst>
            </p:cNvPr>
            <p:cNvSpPr txBox="1"/>
            <p:nvPr/>
          </p:nvSpPr>
          <p:spPr>
            <a:xfrm>
              <a:off x="5755359" y="4197829"/>
              <a:ext cx="5551945" cy="800219"/>
            </a:xfrm>
            <a:prstGeom prst="rect">
              <a:avLst/>
            </a:prstGeom>
            <a:noFill/>
          </p:spPr>
          <p:txBody>
            <a:bodyPr wrap="square" rtlCol="0">
              <a:spAutoFit/>
            </a:bodyPr>
            <a:lstStyle/>
            <a:p>
              <a:pPr defTabSz="1219170">
                <a:spcBef>
                  <a:spcPct val="20000"/>
                </a:spcBef>
                <a:defRPr/>
              </a:pPr>
              <a:r>
                <a:rPr lang="en-US" sz="1400" b="1" dirty="0">
                  <a:solidFill>
                    <a:srgbClr val="3EB8CD"/>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6">
            <a:extLst>
              <a:ext uri="{FF2B5EF4-FFF2-40B4-BE49-F238E27FC236}">
                <a16:creationId xmlns:a16="http://schemas.microsoft.com/office/drawing/2014/main" id="{B21516D1-C7AA-42FA-B057-5D01B07CAD76}"/>
              </a:ext>
            </a:extLst>
          </p:cNvPr>
          <p:cNvGrpSpPr/>
          <p:nvPr/>
        </p:nvGrpSpPr>
        <p:grpSpPr>
          <a:xfrm>
            <a:off x="270043" y="5435355"/>
            <a:ext cx="4938677" cy="822960"/>
            <a:chOff x="3985142" y="5276228"/>
            <a:chExt cx="4938677" cy="822960"/>
          </a:xfrm>
        </p:grpSpPr>
        <p:sp>
          <p:nvSpPr>
            <p:cNvPr id="78" name="Freeform: Shape 77">
              <a:extLst>
                <a:ext uri="{FF2B5EF4-FFF2-40B4-BE49-F238E27FC236}">
                  <a16:creationId xmlns:a16="http://schemas.microsoft.com/office/drawing/2014/main" id="{8F82FA0D-A1D2-459A-A8F8-DCE303C6AA24}"/>
                </a:ext>
              </a:extLst>
            </p:cNvPr>
            <p:cNvSpPr/>
            <p:nvPr/>
          </p:nvSpPr>
          <p:spPr>
            <a:xfrm>
              <a:off x="3985142" y="5276228"/>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 Box 10">
              <a:extLst>
                <a:ext uri="{FF2B5EF4-FFF2-40B4-BE49-F238E27FC236}">
                  <a16:creationId xmlns:a16="http://schemas.microsoft.com/office/drawing/2014/main" id="{50784191-7F5A-45D8-B105-8731AFEA489B}"/>
                </a:ext>
              </a:extLst>
            </p:cNvPr>
            <p:cNvSpPr txBox="1">
              <a:spLocks noChangeArrowheads="1"/>
            </p:cNvSpPr>
            <p:nvPr/>
          </p:nvSpPr>
          <p:spPr bwMode="auto">
            <a:xfrm>
              <a:off x="4343213" y="5302987"/>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grpSp>
        <p:nvGrpSpPr>
          <p:cNvPr id="80" name="Group 79">
            <a:extLst>
              <a:ext uri="{FF2B5EF4-FFF2-40B4-BE49-F238E27FC236}">
                <a16:creationId xmlns:a16="http://schemas.microsoft.com/office/drawing/2014/main" id="{D85C72F0-8CFB-4913-8F6E-9727F9224F3B}"/>
              </a:ext>
            </a:extLst>
          </p:cNvPr>
          <p:cNvGrpSpPr/>
          <p:nvPr/>
        </p:nvGrpSpPr>
        <p:grpSpPr>
          <a:xfrm>
            <a:off x="1344468" y="5713535"/>
            <a:ext cx="5944658" cy="822960"/>
            <a:chOff x="5059567" y="5554408"/>
            <a:chExt cx="5944658" cy="822960"/>
          </a:xfrm>
        </p:grpSpPr>
        <p:sp>
          <p:nvSpPr>
            <p:cNvPr id="81" name="Freeform: Shape 80">
              <a:extLst>
                <a:ext uri="{FF2B5EF4-FFF2-40B4-BE49-F238E27FC236}">
                  <a16:creationId xmlns:a16="http://schemas.microsoft.com/office/drawing/2014/main" id="{50DA54CB-EB5F-42D6-AA41-63A29F445691}"/>
                </a:ext>
              </a:extLst>
            </p:cNvPr>
            <p:cNvSpPr/>
            <p:nvPr/>
          </p:nvSpPr>
          <p:spPr>
            <a:xfrm>
              <a:off x="5059567" y="5554408"/>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F936151F-82B0-4FB6-ABE7-79379994A2F5}"/>
                </a:ext>
              </a:extLst>
            </p:cNvPr>
            <p:cNvSpPr txBox="1"/>
            <p:nvPr/>
          </p:nvSpPr>
          <p:spPr>
            <a:xfrm>
              <a:off x="5452280" y="5554408"/>
              <a:ext cx="5551945" cy="800219"/>
            </a:xfrm>
            <a:prstGeom prst="rect">
              <a:avLst/>
            </a:prstGeom>
            <a:noFill/>
          </p:spPr>
          <p:txBody>
            <a:bodyPr wrap="square" rtlCol="0">
              <a:spAutoFit/>
            </a:bodyPr>
            <a:lstStyle/>
            <a:p>
              <a:pPr defTabSz="1219170">
                <a:spcBef>
                  <a:spcPct val="20000"/>
                </a:spcBef>
                <a:defRPr/>
              </a:pPr>
              <a:r>
                <a:rPr lang="en-US" sz="1400" b="1" dirty="0">
                  <a:solidFill>
                    <a:srgbClr val="FFA80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2045920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9"/>
                                        </p:tgtEl>
                                        <p:attrNameLst>
                                          <p:attrName>style.visibility</p:attrName>
                                        </p:attrNameLst>
                                      </p:cBhvr>
                                      <p:to>
                                        <p:strVal val="visible"/>
                                      </p:to>
                                    </p:set>
                                    <p:animEffect transition="in" filter="fade">
                                      <p:cBhvr>
                                        <p:cTn id="17" dur="1000"/>
                                        <p:tgtEl>
                                          <p:spTgt spid="59"/>
                                        </p:tgtEl>
                                      </p:cBhvr>
                                    </p:animEffect>
                                    <p:anim calcmode="lin" valueType="num">
                                      <p:cBhvr>
                                        <p:cTn id="18" dur="1000" fill="hold"/>
                                        <p:tgtEl>
                                          <p:spTgt spid="59"/>
                                        </p:tgtEl>
                                        <p:attrNameLst>
                                          <p:attrName>ppt_x</p:attrName>
                                        </p:attrNameLst>
                                      </p:cBhvr>
                                      <p:tavLst>
                                        <p:tav tm="0">
                                          <p:val>
                                            <p:strVal val="#ppt_x"/>
                                          </p:val>
                                        </p:tav>
                                        <p:tav tm="100000">
                                          <p:val>
                                            <p:strVal val="#ppt_x"/>
                                          </p:val>
                                        </p:tav>
                                      </p:tavLst>
                                    </p:anim>
                                    <p:anim calcmode="lin" valueType="num">
                                      <p:cBhvr>
                                        <p:cTn id="19" dur="1000" fill="hold"/>
                                        <p:tgtEl>
                                          <p:spTgt spid="59"/>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 presetClass="entr" presetSubtype="2" fill="hold" nodeType="afterEffect">
                                  <p:stCondLst>
                                    <p:cond delay="0"/>
                                  </p:stCondLst>
                                  <p:childTnLst>
                                    <p:set>
                                      <p:cBhvr>
                                        <p:cTn id="22" dur="1" fill="hold">
                                          <p:stCondLst>
                                            <p:cond delay="0"/>
                                          </p:stCondLst>
                                        </p:cTn>
                                        <p:tgtEl>
                                          <p:spTgt spid="62"/>
                                        </p:tgtEl>
                                        <p:attrNameLst>
                                          <p:attrName>style.visibility</p:attrName>
                                        </p:attrNameLst>
                                      </p:cBhvr>
                                      <p:to>
                                        <p:strVal val="visible"/>
                                      </p:to>
                                    </p:set>
                                    <p:anim calcmode="lin" valueType="num">
                                      <p:cBhvr additive="base">
                                        <p:cTn id="23" dur="500" fill="hold"/>
                                        <p:tgtEl>
                                          <p:spTgt spid="62"/>
                                        </p:tgtEl>
                                        <p:attrNameLst>
                                          <p:attrName>ppt_x</p:attrName>
                                        </p:attrNameLst>
                                      </p:cBhvr>
                                      <p:tavLst>
                                        <p:tav tm="0">
                                          <p:val>
                                            <p:strVal val="1+#ppt_w/2"/>
                                          </p:val>
                                        </p:tav>
                                        <p:tav tm="100000">
                                          <p:val>
                                            <p:strVal val="#ppt_x"/>
                                          </p:val>
                                        </p:tav>
                                      </p:tavLst>
                                    </p:anim>
                                    <p:anim calcmode="lin" valueType="num">
                                      <p:cBhvr additive="base">
                                        <p:cTn id="24" dur="500" fill="hold"/>
                                        <p:tgtEl>
                                          <p:spTgt spid="62"/>
                                        </p:tgtEl>
                                        <p:attrNameLst>
                                          <p:attrName>ppt_y</p:attrName>
                                        </p:attrNameLst>
                                      </p:cBhvr>
                                      <p:tavLst>
                                        <p:tav tm="0">
                                          <p:val>
                                            <p:strVal val="#ppt_y"/>
                                          </p:val>
                                        </p:tav>
                                        <p:tav tm="100000">
                                          <p:val>
                                            <p:strVal val="#ppt_y"/>
                                          </p:val>
                                        </p:tav>
                                      </p:tavLst>
                                    </p:anim>
                                  </p:childTnLst>
                                </p:cTn>
                              </p:par>
                            </p:childTnLst>
                          </p:cTn>
                        </p:par>
                        <p:par>
                          <p:cTn id="25" fill="hold">
                            <p:stCondLst>
                              <p:cond delay="3000"/>
                            </p:stCondLst>
                            <p:childTnLst>
                              <p:par>
                                <p:cTn id="26" presetID="2" presetClass="entr" presetSubtype="9" fill="hold" grpId="0" nodeType="afterEffect">
                                  <p:stCondLst>
                                    <p:cond delay="0"/>
                                  </p:stCondLst>
                                  <p:childTnLst>
                                    <p:set>
                                      <p:cBhvr>
                                        <p:cTn id="27" dur="1" fill="hold">
                                          <p:stCondLst>
                                            <p:cond delay="0"/>
                                          </p:stCondLst>
                                        </p:cTn>
                                        <p:tgtEl>
                                          <p:spTgt spid="52"/>
                                        </p:tgtEl>
                                        <p:attrNameLst>
                                          <p:attrName>style.visibility</p:attrName>
                                        </p:attrNameLst>
                                      </p:cBhvr>
                                      <p:to>
                                        <p:strVal val="visible"/>
                                      </p:to>
                                    </p:set>
                                    <p:anim calcmode="lin" valueType="num">
                                      <p:cBhvr additive="base">
                                        <p:cTn id="28" dur="500" fill="hold"/>
                                        <p:tgtEl>
                                          <p:spTgt spid="52"/>
                                        </p:tgtEl>
                                        <p:attrNameLst>
                                          <p:attrName>ppt_x</p:attrName>
                                        </p:attrNameLst>
                                      </p:cBhvr>
                                      <p:tavLst>
                                        <p:tav tm="0">
                                          <p:val>
                                            <p:strVal val="0-#ppt_w/2"/>
                                          </p:val>
                                        </p:tav>
                                        <p:tav tm="100000">
                                          <p:val>
                                            <p:strVal val="#ppt_x"/>
                                          </p:val>
                                        </p:tav>
                                      </p:tavLst>
                                    </p:anim>
                                    <p:anim calcmode="lin" valueType="num">
                                      <p:cBhvr additive="base">
                                        <p:cTn id="29" dur="500" fill="hold"/>
                                        <p:tgtEl>
                                          <p:spTgt spid="52"/>
                                        </p:tgtEl>
                                        <p:attrNameLst>
                                          <p:attrName>ppt_y</p:attrName>
                                        </p:attrNameLst>
                                      </p:cBhvr>
                                      <p:tavLst>
                                        <p:tav tm="0">
                                          <p:val>
                                            <p:strVal val="0-#ppt_h/2"/>
                                          </p:val>
                                        </p:tav>
                                        <p:tav tm="100000">
                                          <p:val>
                                            <p:strVal val="#ppt_y"/>
                                          </p:val>
                                        </p:tav>
                                      </p:tavLst>
                                    </p:anim>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fade">
                                      <p:cBhvr>
                                        <p:cTn id="33" dur="1000"/>
                                        <p:tgtEl>
                                          <p:spTgt spid="65"/>
                                        </p:tgtEl>
                                      </p:cBhvr>
                                    </p:animEffect>
                                    <p:anim calcmode="lin" valueType="num">
                                      <p:cBhvr>
                                        <p:cTn id="34" dur="1000" fill="hold"/>
                                        <p:tgtEl>
                                          <p:spTgt spid="65"/>
                                        </p:tgtEl>
                                        <p:attrNameLst>
                                          <p:attrName>ppt_x</p:attrName>
                                        </p:attrNameLst>
                                      </p:cBhvr>
                                      <p:tavLst>
                                        <p:tav tm="0">
                                          <p:val>
                                            <p:strVal val="#ppt_x"/>
                                          </p:val>
                                        </p:tav>
                                        <p:tav tm="100000">
                                          <p:val>
                                            <p:strVal val="#ppt_x"/>
                                          </p:val>
                                        </p:tav>
                                      </p:tavLst>
                                    </p:anim>
                                    <p:anim calcmode="lin" valueType="num">
                                      <p:cBhvr>
                                        <p:cTn id="35" dur="1000" fill="hold"/>
                                        <p:tgtEl>
                                          <p:spTgt spid="6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2"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 calcmode="lin" valueType="num">
                                      <p:cBhvr additive="base">
                                        <p:cTn id="39" dur="500" fill="hold"/>
                                        <p:tgtEl>
                                          <p:spTgt spid="68"/>
                                        </p:tgtEl>
                                        <p:attrNameLst>
                                          <p:attrName>ppt_x</p:attrName>
                                        </p:attrNameLst>
                                      </p:cBhvr>
                                      <p:tavLst>
                                        <p:tav tm="0">
                                          <p:val>
                                            <p:strVal val="1+#ppt_w/2"/>
                                          </p:val>
                                        </p:tav>
                                        <p:tav tm="100000">
                                          <p:val>
                                            <p:strVal val="#ppt_x"/>
                                          </p:val>
                                        </p:tav>
                                      </p:tavLst>
                                    </p:anim>
                                    <p:anim calcmode="lin" valueType="num">
                                      <p:cBhvr additive="base">
                                        <p:cTn id="40" dur="500" fill="hold"/>
                                        <p:tgtEl>
                                          <p:spTgt spid="68"/>
                                        </p:tgtEl>
                                        <p:attrNameLst>
                                          <p:attrName>ppt_y</p:attrName>
                                        </p:attrNameLst>
                                      </p:cBhvr>
                                      <p:tavLst>
                                        <p:tav tm="0">
                                          <p:val>
                                            <p:strVal val="#ppt_y"/>
                                          </p:val>
                                        </p:tav>
                                        <p:tav tm="100000">
                                          <p:val>
                                            <p:strVal val="#ppt_y"/>
                                          </p:val>
                                        </p:tav>
                                      </p:tavLst>
                                    </p:anim>
                                  </p:childTnLst>
                                </p:cTn>
                              </p:par>
                            </p:childTnLst>
                          </p:cTn>
                        </p:par>
                        <p:par>
                          <p:cTn id="41" fill="hold">
                            <p:stCondLst>
                              <p:cond delay="5000"/>
                            </p:stCondLst>
                            <p:childTnLst>
                              <p:par>
                                <p:cTn id="42" presetID="2" presetClass="entr" presetSubtype="1" fill="hold" grpId="0" nodeType="afterEffect">
                                  <p:stCondLst>
                                    <p:cond delay="0"/>
                                  </p:stCondLst>
                                  <p:childTnLst>
                                    <p:set>
                                      <p:cBhvr>
                                        <p:cTn id="43" dur="1" fill="hold">
                                          <p:stCondLst>
                                            <p:cond delay="0"/>
                                          </p:stCondLst>
                                        </p:cTn>
                                        <p:tgtEl>
                                          <p:spTgt spid="50"/>
                                        </p:tgtEl>
                                        <p:attrNameLst>
                                          <p:attrName>style.visibility</p:attrName>
                                        </p:attrNameLst>
                                      </p:cBhvr>
                                      <p:to>
                                        <p:strVal val="visible"/>
                                      </p:to>
                                    </p:set>
                                    <p:anim calcmode="lin" valueType="num">
                                      <p:cBhvr additive="base">
                                        <p:cTn id="44" dur="500" fill="hold"/>
                                        <p:tgtEl>
                                          <p:spTgt spid="50"/>
                                        </p:tgtEl>
                                        <p:attrNameLst>
                                          <p:attrName>ppt_x</p:attrName>
                                        </p:attrNameLst>
                                      </p:cBhvr>
                                      <p:tavLst>
                                        <p:tav tm="0">
                                          <p:val>
                                            <p:strVal val="#ppt_x"/>
                                          </p:val>
                                        </p:tav>
                                        <p:tav tm="100000">
                                          <p:val>
                                            <p:strVal val="#ppt_x"/>
                                          </p:val>
                                        </p:tav>
                                      </p:tavLst>
                                    </p:anim>
                                    <p:anim calcmode="lin" valueType="num">
                                      <p:cBhvr additive="base">
                                        <p:cTn id="45" dur="500" fill="hold"/>
                                        <p:tgtEl>
                                          <p:spTgt spid="50"/>
                                        </p:tgtEl>
                                        <p:attrNameLst>
                                          <p:attrName>ppt_y</p:attrName>
                                        </p:attrNameLst>
                                      </p:cBhvr>
                                      <p:tavLst>
                                        <p:tav tm="0">
                                          <p:val>
                                            <p:strVal val="0-#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1"/>
                                        </p:tgtEl>
                                        <p:attrNameLst>
                                          <p:attrName>style.visibility</p:attrName>
                                        </p:attrNameLst>
                                      </p:cBhvr>
                                      <p:to>
                                        <p:strVal val="visible"/>
                                      </p:to>
                                    </p:set>
                                    <p:animEffect transition="in" filter="fade">
                                      <p:cBhvr>
                                        <p:cTn id="49" dur="1000"/>
                                        <p:tgtEl>
                                          <p:spTgt spid="71"/>
                                        </p:tgtEl>
                                      </p:cBhvr>
                                    </p:animEffect>
                                    <p:anim calcmode="lin" valueType="num">
                                      <p:cBhvr>
                                        <p:cTn id="50" dur="1000" fill="hold"/>
                                        <p:tgtEl>
                                          <p:spTgt spid="71"/>
                                        </p:tgtEl>
                                        <p:attrNameLst>
                                          <p:attrName>ppt_x</p:attrName>
                                        </p:attrNameLst>
                                      </p:cBhvr>
                                      <p:tavLst>
                                        <p:tav tm="0">
                                          <p:val>
                                            <p:strVal val="#ppt_x"/>
                                          </p:val>
                                        </p:tav>
                                        <p:tav tm="100000">
                                          <p:val>
                                            <p:strVal val="#ppt_x"/>
                                          </p:val>
                                        </p:tav>
                                      </p:tavLst>
                                    </p:anim>
                                    <p:anim calcmode="lin" valueType="num">
                                      <p:cBhvr>
                                        <p:cTn id="51" dur="1000" fill="hold"/>
                                        <p:tgtEl>
                                          <p:spTgt spid="71"/>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2" fill="hold" nodeType="afterEffect">
                                  <p:stCondLst>
                                    <p:cond delay="0"/>
                                  </p:stCondLst>
                                  <p:childTnLst>
                                    <p:set>
                                      <p:cBhvr>
                                        <p:cTn id="54" dur="1" fill="hold">
                                          <p:stCondLst>
                                            <p:cond delay="0"/>
                                          </p:stCondLst>
                                        </p:cTn>
                                        <p:tgtEl>
                                          <p:spTgt spid="74"/>
                                        </p:tgtEl>
                                        <p:attrNameLst>
                                          <p:attrName>style.visibility</p:attrName>
                                        </p:attrNameLst>
                                      </p:cBhvr>
                                      <p:to>
                                        <p:strVal val="visible"/>
                                      </p:to>
                                    </p:set>
                                    <p:anim calcmode="lin" valueType="num">
                                      <p:cBhvr additive="base">
                                        <p:cTn id="55" dur="500" fill="hold"/>
                                        <p:tgtEl>
                                          <p:spTgt spid="74"/>
                                        </p:tgtEl>
                                        <p:attrNameLst>
                                          <p:attrName>ppt_x</p:attrName>
                                        </p:attrNameLst>
                                      </p:cBhvr>
                                      <p:tavLst>
                                        <p:tav tm="0">
                                          <p:val>
                                            <p:strVal val="1+#ppt_w/2"/>
                                          </p:val>
                                        </p:tav>
                                        <p:tav tm="100000">
                                          <p:val>
                                            <p:strVal val="#ppt_x"/>
                                          </p:val>
                                        </p:tav>
                                      </p:tavLst>
                                    </p:anim>
                                    <p:anim calcmode="lin" valueType="num">
                                      <p:cBhvr additive="base">
                                        <p:cTn id="56" dur="500" fill="hold"/>
                                        <p:tgtEl>
                                          <p:spTgt spid="74"/>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2" presetClass="entr" presetSubtype="1" fill="hold" grpId="0" nodeType="afterEffect">
                                  <p:stCondLst>
                                    <p:cond delay="0"/>
                                  </p:stCondLst>
                                  <p:childTnLst>
                                    <p:set>
                                      <p:cBhvr>
                                        <p:cTn id="59" dur="1" fill="hold">
                                          <p:stCondLst>
                                            <p:cond delay="0"/>
                                          </p:stCondLst>
                                        </p:cTn>
                                        <p:tgtEl>
                                          <p:spTgt spid="51"/>
                                        </p:tgtEl>
                                        <p:attrNameLst>
                                          <p:attrName>style.visibility</p:attrName>
                                        </p:attrNameLst>
                                      </p:cBhvr>
                                      <p:to>
                                        <p:strVal val="visible"/>
                                      </p:to>
                                    </p:set>
                                    <p:anim calcmode="lin" valueType="num">
                                      <p:cBhvr additive="base">
                                        <p:cTn id="60" dur="500" fill="hold"/>
                                        <p:tgtEl>
                                          <p:spTgt spid="51"/>
                                        </p:tgtEl>
                                        <p:attrNameLst>
                                          <p:attrName>ppt_x</p:attrName>
                                        </p:attrNameLst>
                                      </p:cBhvr>
                                      <p:tavLst>
                                        <p:tav tm="0">
                                          <p:val>
                                            <p:strVal val="#ppt_x"/>
                                          </p:val>
                                        </p:tav>
                                        <p:tav tm="100000">
                                          <p:val>
                                            <p:strVal val="#ppt_x"/>
                                          </p:val>
                                        </p:tav>
                                      </p:tavLst>
                                    </p:anim>
                                    <p:anim calcmode="lin" valueType="num">
                                      <p:cBhvr additive="base">
                                        <p:cTn id="61" dur="500" fill="hold"/>
                                        <p:tgtEl>
                                          <p:spTgt spid="51"/>
                                        </p:tgtEl>
                                        <p:attrNameLst>
                                          <p:attrName>ppt_y</p:attrName>
                                        </p:attrNameLst>
                                      </p:cBhvr>
                                      <p:tavLst>
                                        <p:tav tm="0">
                                          <p:val>
                                            <p:strVal val="0-#ppt_h/2"/>
                                          </p:val>
                                        </p:tav>
                                        <p:tav tm="100000">
                                          <p:val>
                                            <p:strVal val="#ppt_y"/>
                                          </p:val>
                                        </p:tav>
                                      </p:tavLst>
                                    </p:anim>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7"/>
                                        </p:tgtEl>
                                        <p:attrNameLst>
                                          <p:attrName>style.visibility</p:attrName>
                                        </p:attrNameLst>
                                      </p:cBhvr>
                                      <p:to>
                                        <p:strVal val="visible"/>
                                      </p:to>
                                    </p:set>
                                    <p:animEffect transition="in" filter="fade">
                                      <p:cBhvr>
                                        <p:cTn id="65" dur="1000"/>
                                        <p:tgtEl>
                                          <p:spTgt spid="77"/>
                                        </p:tgtEl>
                                      </p:cBhvr>
                                    </p:animEffect>
                                    <p:anim calcmode="lin" valueType="num">
                                      <p:cBhvr>
                                        <p:cTn id="66" dur="1000" fill="hold"/>
                                        <p:tgtEl>
                                          <p:spTgt spid="77"/>
                                        </p:tgtEl>
                                        <p:attrNameLst>
                                          <p:attrName>ppt_x</p:attrName>
                                        </p:attrNameLst>
                                      </p:cBhvr>
                                      <p:tavLst>
                                        <p:tav tm="0">
                                          <p:val>
                                            <p:strVal val="#ppt_x"/>
                                          </p:val>
                                        </p:tav>
                                        <p:tav tm="100000">
                                          <p:val>
                                            <p:strVal val="#ppt_x"/>
                                          </p:val>
                                        </p:tav>
                                      </p:tavLst>
                                    </p:anim>
                                    <p:anim calcmode="lin" valueType="num">
                                      <p:cBhvr>
                                        <p:cTn id="67" dur="1000" fill="hold"/>
                                        <p:tgtEl>
                                          <p:spTgt spid="77"/>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fill="hold" nodeType="afterEffect">
                                  <p:stCondLst>
                                    <p:cond delay="0"/>
                                  </p:stCondLst>
                                  <p:childTnLst>
                                    <p:set>
                                      <p:cBhvr>
                                        <p:cTn id="70" dur="1" fill="hold">
                                          <p:stCondLst>
                                            <p:cond delay="0"/>
                                          </p:stCondLst>
                                        </p:cTn>
                                        <p:tgtEl>
                                          <p:spTgt spid="80"/>
                                        </p:tgtEl>
                                        <p:attrNameLst>
                                          <p:attrName>style.visibility</p:attrName>
                                        </p:attrNameLst>
                                      </p:cBhvr>
                                      <p:to>
                                        <p:strVal val="visible"/>
                                      </p:to>
                                    </p:set>
                                    <p:anim calcmode="lin" valueType="num">
                                      <p:cBhvr additive="base">
                                        <p:cTn id="71" dur="500" fill="hold"/>
                                        <p:tgtEl>
                                          <p:spTgt spid="80"/>
                                        </p:tgtEl>
                                        <p:attrNameLst>
                                          <p:attrName>ppt_x</p:attrName>
                                        </p:attrNameLst>
                                      </p:cBhvr>
                                      <p:tavLst>
                                        <p:tav tm="0">
                                          <p:val>
                                            <p:strVal val="1+#ppt_w/2"/>
                                          </p:val>
                                        </p:tav>
                                        <p:tav tm="100000">
                                          <p:val>
                                            <p:strVal val="#ppt_x"/>
                                          </p:val>
                                        </p:tav>
                                      </p:tavLst>
                                    </p:anim>
                                    <p:anim calcmode="lin" valueType="num">
                                      <p:cBhvr additive="base">
                                        <p:cTn id="72" dur="500" fill="hold"/>
                                        <p:tgtEl>
                                          <p:spTgt spid="80"/>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 presetClass="entr" presetSubtype="3" fill="hold" grpId="0" nodeType="afterEffect">
                                  <p:stCondLst>
                                    <p:cond delay="0"/>
                                  </p:stCondLst>
                                  <p:childTnLst>
                                    <p:set>
                                      <p:cBhvr>
                                        <p:cTn id="75" dur="1" fill="hold">
                                          <p:stCondLst>
                                            <p:cond delay="0"/>
                                          </p:stCondLst>
                                        </p:cTn>
                                        <p:tgtEl>
                                          <p:spTgt spid="53"/>
                                        </p:tgtEl>
                                        <p:attrNameLst>
                                          <p:attrName>style.visibility</p:attrName>
                                        </p:attrNameLst>
                                      </p:cBhvr>
                                      <p:to>
                                        <p:strVal val="visible"/>
                                      </p:to>
                                    </p:set>
                                    <p:anim calcmode="lin" valueType="num">
                                      <p:cBhvr additive="base">
                                        <p:cTn id="76" dur="500" fill="hold"/>
                                        <p:tgtEl>
                                          <p:spTgt spid="53"/>
                                        </p:tgtEl>
                                        <p:attrNameLst>
                                          <p:attrName>ppt_x</p:attrName>
                                        </p:attrNameLst>
                                      </p:cBhvr>
                                      <p:tavLst>
                                        <p:tav tm="0">
                                          <p:val>
                                            <p:strVal val="1+#ppt_w/2"/>
                                          </p:val>
                                        </p:tav>
                                        <p:tav tm="100000">
                                          <p:val>
                                            <p:strVal val="#ppt_x"/>
                                          </p:val>
                                        </p:tav>
                                      </p:tavLst>
                                    </p:anim>
                                    <p:anim calcmode="lin" valueType="num">
                                      <p:cBhvr additive="base">
                                        <p:cTn id="77" dur="500" fill="hold"/>
                                        <p:tgtEl>
                                          <p:spTgt spid="53"/>
                                        </p:tgtEl>
                                        <p:attrNameLst>
                                          <p:attrName>ppt_y</p:attrName>
                                        </p:attrNameLst>
                                      </p:cBhvr>
                                      <p:tavLst>
                                        <p:tav tm="0">
                                          <p:val>
                                            <p:strVal val="0-#ppt_h/2"/>
                                          </p:val>
                                        </p:tav>
                                        <p:tav tm="100000">
                                          <p:val>
                                            <p:strVal val="#ppt_y"/>
                                          </p:val>
                                        </p:tav>
                                      </p:tavLst>
                                    </p:anim>
                                  </p:childTnLst>
                                </p:cTn>
                              </p:par>
                            </p:childTnLst>
                          </p:cTn>
                        </p:par>
                        <p:par>
                          <p:cTn id="78" fill="hold">
                            <p:stCondLst>
                              <p:cond delay="9500"/>
                            </p:stCondLst>
                            <p:childTnLst>
                              <p:par>
                                <p:cTn id="79" presetID="53" presetClass="entr" presetSubtype="16" fill="hold" nodeType="afterEffect">
                                  <p:stCondLst>
                                    <p:cond delay="0"/>
                                  </p:stCondLst>
                                  <p:childTnLst>
                                    <p:set>
                                      <p:cBhvr>
                                        <p:cTn id="80" dur="1" fill="hold">
                                          <p:stCondLst>
                                            <p:cond delay="0"/>
                                          </p:stCondLst>
                                        </p:cTn>
                                        <p:tgtEl>
                                          <p:spTgt spid="11"/>
                                        </p:tgtEl>
                                        <p:attrNameLst>
                                          <p:attrName>style.visibility</p:attrName>
                                        </p:attrNameLst>
                                      </p:cBhvr>
                                      <p:to>
                                        <p:strVal val="visible"/>
                                      </p:to>
                                    </p:set>
                                    <p:anim calcmode="lin" valueType="num">
                                      <p:cBhvr>
                                        <p:cTn id="81" dur="500" fill="hold"/>
                                        <p:tgtEl>
                                          <p:spTgt spid="11"/>
                                        </p:tgtEl>
                                        <p:attrNameLst>
                                          <p:attrName>ppt_w</p:attrName>
                                        </p:attrNameLst>
                                      </p:cBhvr>
                                      <p:tavLst>
                                        <p:tav tm="0">
                                          <p:val>
                                            <p:fltVal val="0"/>
                                          </p:val>
                                        </p:tav>
                                        <p:tav tm="100000">
                                          <p:val>
                                            <p:strVal val="#ppt_w"/>
                                          </p:val>
                                        </p:tav>
                                      </p:tavLst>
                                    </p:anim>
                                    <p:anim calcmode="lin" valueType="num">
                                      <p:cBhvr>
                                        <p:cTn id="82" dur="500" fill="hold"/>
                                        <p:tgtEl>
                                          <p:spTgt spid="11"/>
                                        </p:tgtEl>
                                        <p:attrNameLst>
                                          <p:attrName>ppt_h</p:attrName>
                                        </p:attrNameLst>
                                      </p:cBhvr>
                                      <p:tavLst>
                                        <p:tav tm="0">
                                          <p:val>
                                            <p:fltVal val="0"/>
                                          </p:val>
                                        </p:tav>
                                        <p:tav tm="100000">
                                          <p:val>
                                            <p:strVal val="#ppt_h"/>
                                          </p:val>
                                        </p:tav>
                                      </p:tavLst>
                                    </p:anim>
                                    <p:animEffect transition="in" filter="fade">
                                      <p:cBhvr>
                                        <p:cTn id="8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0" grpId="0" animBg="1"/>
      <p:bldP spid="51" grpId="0" animBg="1"/>
      <p:bldP spid="52" grpId="0" animBg="1"/>
      <p:bldP spid="5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1000" b="-41000"/>
          </a:stretch>
        </a:blipFill>
        <a:effectLst/>
      </p:bgPr>
    </p:bg>
    <p:spTree>
      <p:nvGrpSpPr>
        <p:cNvPr id="1" name=""/>
        <p:cNvGrpSpPr/>
        <p:nvPr/>
      </p:nvGrpSpPr>
      <p:grpSpPr>
        <a:xfrm>
          <a:off x="0" y="0"/>
          <a:ext cx="0" cy="0"/>
          <a:chOff x="0" y="0"/>
          <a:chExt cx="0" cy="0"/>
        </a:xfrm>
      </p:grpSpPr>
      <p:grpSp>
        <p:nvGrpSpPr>
          <p:cNvPr id="7" name="Group 179">
            <a:extLst>
              <a:ext uri="{FF2B5EF4-FFF2-40B4-BE49-F238E27FC236}">
                <a16:creationId xmlns:a16="http://schemas.microsoft.com/office/drawing/2014/main" id="{540FE9E5-8514-429D-A911-D2700B73AE5A}"/>
              </a:ext>
            </a:extLst>
          </p:cNvPr>
          <p:cNvGrpSpPr>
            <a:grpSpLocks noChangeAspect="1"/>
          </p:cNvGrpSpPr>
          <p:nvPr/>
        </p:nvGrpSpPr>
        <p:grpSpPr>
          <a:xfrm>
            <a:off x="4876800" y="2408190"/>
            <a:ext cx="714567" cy="1828800"/>
            <a:chOff x="5054600" y="1652588"/>
            <a:chExt cx="187325" cy="479424"/>
          </a:xfr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scene3d>
            <a:camera prst="orthographicFront">
              <a:rot lat="0" lon="0" rev="0"/>
            </a:camera>
            <a:lightRig rig="glow" dir="t">
              <a:rot lat="0" lon="0" rev="4800000"/>
            </a:lightRig>
          </a:scene3d>
        </p:grpSpPr>
        <p:sp>
          <p:nvSpPr>
            <p:cNvPr id="9" name="Freeform 96">
              <a:extLst>
                <a:ext uri="{FF2B5EF4-FFF2-40B4-BE49-F238E27FC236}">
                  <a16:creationId xmlns:a16="http://schemas.microsoft.com/office/drawing/2014/main" id="{5E71E148-E7A6-499F-9449-464B9F90D68E}"/>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sp>
          <p:nvSpPr>
            <p:cNvPr id="10" name="Oval 97">
              <a:extLst>
                <a:ext uri="{FF2B5EF4-FFF2-40B4-BE49-F238E27FC236}">
                  <a16:creationId xmlns:a16="http://schemas.microsoft.com/office/drawing/2014/main" id="{CD80B78E-55E7-47D5-B3F2-5AA8C60327E8}"/>
                </a:ext>
              </a:extLst>
            </p:cNvPr>
            <p:cNvSpPr>
              <a:spLocks noChangeArrowheads="1"/>
            </p:cNvSpPr>
            <p:nvPr/>
          </p:nvSpPr>
          <p:spPr bwMode="auto">
            <a:xfrm>
              <a:off x="5110163" y="1652588"/>
              <a:ext cx="74613" cy="76200"/>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grpSp>
      <p:grpSp>
        <p:nvGrpSpPr>
          <p:cNvPr id="11" name="Group 184">
            <a:extLst>
              <a:ext uri="{FF2B5EF4-FFF2-40B4-BE49-F238E27FC236}">
                <a16:creationId xmlns:a16="http://schemas.microsoft.com/office/drawing/2014/main" id="{086096A3-96D6-4315-BCCB-1CBDADF162D7}"/>
              </a:ext>
            </a:extLst>
          </p:cNvPr>
          <p:cNvGrpSpPr>
            <a:grpSpLocks noChangeAspect="1"/>
          </p:cNvGrpSpPr>
          <p:nvPr/>
        </p:nvGrpSpPr>
        <p:grpSpPr>
          <a:xfrm>
            <a:off x="6289998" y="2408190"/>
            <a:ext cx="851858" cy="1828800"/>
            <a:chOff x="6213475" y="1668463"/>
            <a:chExt cx="227013" cy="487362"/>
          </a:xfr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scene3d>
            <a:camera prst="orthographicFront">
              <a:rot lat="0" lon="0" rev="0"/>
            </a:camera>
            <a:lightRig rig="glow" dir="t">
              <a:rot lat="0" lon="0" rev="4800000"/>
            </a:lightRig>
          </a:scene3d>
        </p:grpSpPr>
        <p:sp>
          <p:nvSpPr>
            <p:cNvPr id="12" name="Oval 98">
              <a:extLst>
                <a:ext uri="{FF2B5EF4-FFF2-40B4-BE49-F238E27FC236}">
                  <a16:creationId xmlns:a16="http://schemas.microsoft.com/office/drawing/2014/main" id="{ECFEE712-600D-4569-BC2F-898E472D9A68}"/>
                </a:ext>
              </a:extLst>
            </p:cNvPr>
            <p:cNvSpPr>
              <a:spLocks noChangeArrowheads="1"/>
            </p:cNvSpPr>
            <p:nvPr/>
          </p:nvSpPr>
          <p:spPr bwMode="auto">
            <a:xfrm>
              <a:off x="6291263" y="1668463"/>
              <a:ext cx="73025" cy="73025"/>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sp>
          <p:nvSpPr>
            <p:cNvPr id="13" name="Freeform 99">
              <a:extLst>
                <a:ext uri="{FF2B5EF4-FFF2-40B4-BE49-F238E27FC236}">
                  <a16:creationId xmlns:a16="http://schemas.microsoft.com/office/drawing/2014/main" id="{04E4681C-F4C9-401C-977D-36ACB4B6BD02}"/>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grpSp>
      <p:sp>
        <p:nvSpPr>
          <p:cNvPr id="14" name="Freeform: Shape 13">
            <a:extLst>
              <a:ext uri="{FF2B5EF4-FFF2-40B4-BE49-F238E27FC236}">
                <a16:creationId xmlns:a16="http://schemas.microsoft.com/office/drawing/2014/main" id="{58C4E0F7-2C51-469D-B082-8AC15D6D1A26}"/>
              </a:ext>
            </a:extLst>
          </p:cNvPr>
          <p:cNvSpPr/>
          <p:nvPr/>
        </p:nvSpPr>
        <p:spPr>
          <a:xfrm>
            <a:off x="748404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15" name="Group 14">
            <a:extLst>
              <a:ext uri="{FF2B5EF4-FFF2-40B4-BE49-F238E27FC236}">
                <a16:creationId xmlns:a16="http://schemas.microsoft.com/office/drawing/2014/main" id="{10B3907F-EF2B-435E-BAF5-123A5C2A9D4C}"/>
              </a:ext>
            </a:extLst>
          </p:cNvPr>
          <p:cNvGrpSpPr/>
          <p:nvPr/>
        </p:nvGrpSpPr>
        <p:grpSpPr>
          <a:xfrm>
            <a:off x="7484049" y="2408191"/>
            <a:ext cx="580397" cy="2229422"/>
            <a:chOff x="3048000" y="3048000"/>
            <a:chExt cx="914401" cy="3048000"/>
          </a:xfrm>
          <a:solidFill>
            <a:srgbClr val="3EB8CD"/>
          </a:solidFill>
        </p:grpSpPr>
        <p:grpSp>
          <p:nvGrpSpPr>
            <p:cNvPr id="16" name="Group 15">
              <a:extLst>
                <a:ext uri="{FF2B5EF4-FFF2-40B4-BE49-F238E27FC236}">
                  <a16:creationId xmlns:a16="http://schemas.microsoft.com/office/drawing/2014/main" id="{4088D872-2895-47CD-887F-3AD69559340C}"/>
                </a:ext>
              </a:extLst>
            </p:cNvPr>
            <p:cNvGrpSpPr/>
            <p:nvPr/>
          </p:nvGrpSpPr>
          <p:grpSpPr>
            <a:xfrm>
              <a:off x="3048000" y="3048000"/>
              <a:ext cx="914400" cy="3048000"/>
              <a:chOff x="3048000" y="1310640"/>
              <a:chExt cx="914400" cy="4738861"/>
            </a:xfrm>
            <a:grpFill/>
          </p:grpSpPr>
          <p:sp>
            <p:nvSpPr>
              <p:cNvPr id="18" name="Oval 17">
                <a:extLst>
                  <a:ext uri="{FF2B5EF4-FFF2-40B4-BE49-F238E27FC236}">
                    <a16:creationId xmlns:a16="http://schemas.microsoft.com/office/drawing/2014/main" id="{64970CC7-F428-40F1-B4A6-62908EE2E75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595E"/>
                  </a:solidFill>
                </a:endParaRPr>
              </a:p>
            </p:txBody>
          </p:sp>
          <p:sp>
            <p:nvSpPr>
              <p:cNvPr id="19" name="Rectangle 18">
                <a:extLst>
                  <a:ext uri="{FF2B5EF4-FFF2-40B4-BE49-F238E27FC236}">
                    <a16:creationId xmlns:a16="http://schemas.microsoft.com/office/drawing/2014/main" id="{8FB94A55-E59F-4F4C-AE31-B4FA025836C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17" name="Text Box 10">
              <a:extLst>
                <a:ext uri="{FF2B5EF4-FFF2-40B4-BE49-F238E27FC236}">
                  <a16:creationId xmlns:a16="http://schemas.microsoft.com/office/drawing/2014/main" id="{0BDFE4F1-7845-4E54-B84C-16FE3872E1F3}"/>
                </a:ext>
              </a:extLst>
            </p:cNvPr>
            <p:cNvSpPr txBox="1">
              <a:spLocks noChangeArrowheads="1"/>
            </p:cNvSpPr>
            <p:nvPr/>
          </p:nvSpPr>
          <p:spPr bwMode="auto">
            <a:xfrm>
              <a:off x="3048000" y="3195743"/>
              <a:ext cx="914401" cy="378705"/>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62%</a:t>
              </a:r>
              <a:endParaRPr lang="en-US" sz="1400" dirty="0">
                <a:solidFill>
                  <a:schemeClr val="bg1"/>
                </a:solidFill>
                <a:latin typeface="Lato"/>
              </a:endParaRPr>
            </a:p>
          </p:txBody>
        </p:sp>
      </p:grpSp>
      <p:grpSp>
        <p:nvGrpSpPr>
          <p:cNvPr id="20" name="Group 19">
            <a:extLst>
              <a:ext uri="{FF2B5EF4-FFF2-40B4-BE49-F238E27FC236}">
                <a16:creationId xmlns:a16="http://schemas.microsoft.com/office/drawing/2014/main" id="{F99330EC-EDD9-489F-B5E8-75CF891EA7BD}"/>
              </a:ext>
            </a:extLst>
          </p:cNvPr>
          <p:cNvGrpSpPr/>
          <p:nvPr/>
        </p:nvGrpSpPr>
        <p:grpSpPr>
          <a:xfrm>
            <a:off x="7484049" y="3912115"/>
            <a:ext cx="580396" cy="860923"/>
            <a:chOff x="6781800" y="2978741"/>
            <a:chExt cx="914400" cy="1356361"/>
          </a:xfrm>
        </p:grpSpPr>
        <p:sp>
          <p:nvSpPr>
            <p:cNvPr id="21" name="Freeform: Shape 20">
              <a:extLst>
                <a:ext uri="{FF2B5EF4-FFF2-40B4-BE49-F238E27FC236}">
                  <a16:creationId xmlns:a16="http://schemas.microsoft.com/office/drawing/2014/main" id="{4433C779-094D-4A0E-A619-8F791BF4122E}"/>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595E"/>
                </a:solidFill>
              </a:endParaRPr>
            </a:p>
          </p:txBody>
        </p:sp>
        <p:sp>
          <p:nvSpPr>
            <p:cNvPr id="22" name="Text Box 10">
              <a:extLst>
                <a:ext uri="{FF2B5EF4-FFF2-40B4-BE49-F238E27FC236}">
                  <a16:creationId xmlns:a16="http://schemas.microsoft.com/office/drawing/2014/main" id="{BA56D51B-DE27-47BE-A877-D1B95C79B41B}"/>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56595E"/>
                  </a:solidFill>
                  <a:latin typeface="Candara" panose="020E0502030303020204" pitchFamily="34" charset="0"/>
                </a:rPr>
                <a:t>LOREM IPSUM</a:t>
              </a:r>
            </a:p>
          </p:txBody>
        </p:sp>
      </p:grpSp>
      <p:sp>
        <p:nvSpPr>
          <p:cNvPr id="26" name="Freeform: Shape 25">
            <a:extLst>
              <a:ext uri="{FF2B5EF4-FFF2-40B4-BE49-F238E27FC236}">
                <a16:creationId xmlns:a16="http://schemas.microsoft.com/office/drawing/2014/main" id="{72420F95-4838-4B6C-ACF8-C7CB4299BFC6}"/>
              </a:ext>
            </a:extLst>
          </p:cNvPr>
          <p:cNvSpPr/>
          <p:nvPr/>
        </p:nvSpPr>
        <p:spPr>
          <a:xfrm>
            <a:off x="369358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27" name="Group 26">
            <a:extLst>
              <a:ext uri="{FF2B5EF4-FFF2-40B4-BE49-F238E27FC236}">
                <a16:creationId xmlns:a16="http://schemas.microsoft.com/office/drawing/2014/main" id="{8AB2E073-252A-4910-BB19-10B802470FE9}"/>
              </a:ext>
            </a:extLst>
          </p:cNvPr>
          <p:cNvGrpSpPr/>
          <p:nvPr/>
        </p:nvGrpSpPr>
        <p:grpSpPr>
          <a:xfrm>
            <a:off x="3693589" y="3073731"/>
            <a:ext cx="580397" cy="1563881"/>
            <a:chOff x="3048000" y="3048000"/>
            <a:chExt cx="914401" cy="3048000"/>
          </a:xfrm>
          <a:solidFill>
            <a:srgbClr val="FF2B2A"/>
          </a:solidFill>
        </p:grpSpPr>
        <p:grpSp>
          <p:nvGrpSpPr>
            <p:cNvPr id="31" name="Group 30">
              <a:extLst>
                <a:ext uri="{FF2B5EF4-FFF2-40B4-BE49-F238E27FC236}">
                  <a16:creationId xmlns:a16="http://schemas.microsoft.com/office/drawing/2014/main" id="{AAD33F27-6985-47EE-A78E-287C00BFEF3E}"/>
                </a:ext>
              </a:extLst>
            </p:cNvPr>
            <p:cNvGrpSpPr/>
            <p:nvPr/>
          </p:nvGrpSpPr>
          <p:grpSpPr>
            <a:xfrm>
              <a:off x="3048000" y="3048000"/>
              <a:ext cx="914400" cy="3048000"/>
              <a:chOff x="3048000" y="1310640"/>
              <a:chExt cx="914400" cy="4738861"/>
            </a:xfrm>
            <a:grpFill/>
          </p:grpSpPr>
          <p:sp>
            <p:nvSpPr>
              <p:cNvPr id="33" name="Oval 32">
                <a:extLst>
                  <a:ext uri="{FF2B5EF4-FFF2-40B4-BE49-F238E27FC236}">
                    <a16:creationId xmlns:a16="http://schemas.microsoft.com/office/drawing/2014/main" id="{0D2951A1-D0D8-4A04-85C8-00776F62261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595E"/>
                  </a:solidFill>
                </a:endParaRPr>
              </a:p>
            </p:txBody>
          </p:sp>
          <p:sp>
            <p:nvSpPr>
              <p:cNvPr id="34" name="Rectangle 33">
                <a:extLst>
                  <a:ext uri="{FF2B5EF4-FFF2-40B4-BE49-F238E27FC236}">
                    <a16:creationId xmlns:a16="http://schemas.microsoft.com/office/drawing/2014/main" id="{92CB5270-F68E-4DDF-AE0B-DEDB21DCE67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32" name="Text Box 10">
              <a:extLst>
                <a:ext uri="{FF2B5EF4-FFF2-40B4-BE49-F238E27FC236}">
                  <a16:creationId xmlns:a16="http://schemas.microsoft.com/office/drawing/2014/main" id="{7326CBE0-8587-4DA1-835C-00BBF352025A}"/>
                </a:ext>
              </a:extLst>
            </p:cNvPr>
            <p:cNvSpPr txBox="1">
              <a:spLocks noChangeArrowheads="1"/>
            </p:cNvSpPr>
            <p:nvPr/>
          </p:nvSpPr>
          <p:spPr bwMode="auto">
            <a:xfrm>
              <a:off x="3048000" y="3195744"/>
              <a:ext cx="914401" cy="539870"/>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34%</a:t>
              </a:r>
              <a:endParaRPr lang="en-US" sz="1400" dirty="0">
                <a:solidFill>
                  <a:schemeClr val="bg1"/>
                </a:solidFill>
                <a:latin typeface="Lato"/>
              </a:endParaRPr>
            </a:p>
          </p:txBody>
        </p:sp>
      </p:grpSp>
      <p:grpSp>
        <p:nvGrpSpPr>
          <p:cNvPr id="28" name="Group 27">
            <a:extLst>
              <a:ext uri="{FF2B5EF4-FFF2-40B4-BE49-F238E27FC236}">
                <a16:creationId xmlns:a16="http://schemas.microsoft.com/office/drawing/2014/main" id="{E812F02E-1C91-4C9C-9617-11B43D776DDA}"/>
              </a:ext>
            </a:extLst>
          </p:cNvPr>
          <p:cNvGrpSpPr/>
          <p:nvPr/>
        </p:nvGrpSpPr>
        <p:grpSpPr>
          <a:xfrm>
            <a:off x="3693589" y="3912115"/>
            <a:ext cx="580396" cy="860923"/>
            <a:chOff x="6781800" y="2978741"/>
            <a:chExt cx="914400" cy="1356361"/>
          </a:xfrm>
        </p:grpSpPr>
        <p:sp>
          <p:nvSpPr>
            <p:cNvPr id="29" name="Freeform: Shape 28">
              <a:extLst>
                <a:ext uri="{FF2B5EF4-FFF2-40B4-BE49-F238E27FC236}">
                  <a16:creationId xmlns:a16="http://schemas.microsoft.com/office/drawing/2014/main" id="{C3BAF8B7-8CB7-48C3-BE97-0C9A7D83A963}"/>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 name="Text Box 10">
              <a:extLst>
                <a:ext uri="{FF2B5EF4-FFF2-40B4-BE49-F238E27FC236}">
                  <a16:creationId xmlns:a16="http://schemas.microsoft.com/office/drawing/2014/main" id="{5FA2F5D6-D3B3-492E-B960-556D3E50F197}"/>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56595E"/>
                  </a:solidFill>
                  <a:latin typeface="Candara" panose="020E0502030303020204" pitchFamily="34" charset="0"/>
                </a:rPr>
                <a:t>LOREM IPSUM</a:t>
              </a:r>
            </a:p>
          </p:txBody>
        </p:sp>
      </p:grpSp>
      <p:sp>
        <p:nvSpPr>
          <p:cNvPr id="35" name="TextBox 34">
            <a:extLst>
              <a:ext uri="{FF2B5EF4-FFF2-40B4-BE49-F238E27FC236}">
                <a16:creationId xmlns:a16="http://schemas.microsoft.com/office/drawing/2014/main" id="{B7AB243E-D107-4816-B42C-67BF29442B31}"/>
              </a:ext>
            </a:extLst>
          </p:cNvPr>
          <p:cNvSpPr txBox="1"/>
          <p:nvPr/>
        </p:nvSpPr>
        <p:spPr>
          <a:xfrm>
            <a:off x="8350383" y="2007022"/>
            <a:ext cx="2193855" cy="2788456"/>
          </a:xfrm>
          <a:prstGeom prst="rect">
            <a:avLst/>
          </a:prstGeom>
          <a:noFill/>
        </p:spPr>
        <p:txBody>
          <a:bodyPr wrap="square" rtlCol="0">
            <a:spAutoFit/>
          </a:bodyPr>
          <a:lstStyle/>
          <a:p>
            <a:pPr defTabSz="1219170">
              <a:spcBef>
                <a:spcPct val="20000"/>
              </a:spcBef>
              <a:defRPr/>
            </a:pPr>
            <a:r>
              <a:rPr lang="en-US" sz="2000" b="1" dirty="0">
                <a:solidFill>
                  <a:srgbClr val="3EB8CD"/>
                </a:solidFill>
                <a:latin typeface="Candara" panose="020E0502030303020204" pitchFamily="34" charset="0"/>
              </a:rPr>
              <a:t>LOREM IPSUM DOLOR</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4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endParaRPr lang="en-US" sz="1000" dirty="0">
              <a:solidFill>
                <a:srgbClr val="56595E"/>
              </a:solidFill>
              <a:latin typeface="Candara" panose="020E0502030303020204" pitchFamily="34" charset="0"/>
            </a:endParaRPr>
          </a:p>
        </p:txBody>
      </p:sp>
      <p:sp>
        <p:nvSpPr>
          <p:cNvPr id="37" name="TextBox 36">
            <a:extLst>
              <a:ext uri="{FF2B5EF4-FFF2-40B4-BE49-F238E27FC236}">
                <a16:creationId xmlns:a16="http://schemas.microsoft.com/office/drawing/2014/main" id="{5FE802A5-A1D4-4CA7-B7FA-91D931B664DD}"/>
              </a:ext>
            </a:extLst>
          </p:cNvPr>
          <p:cNvSpPr txBox="1"/>
          <p:nvPr/>
        </p:nvSpPr>
        <p:spPr>
          <a:xfrm>
            <a:off x="1297268" y="2042572"/>
            <a:ext cx="2193855" cy="2788456"/>
          </a:xfrm>
          <a:prstGeom prst="rect">
            <a:avLst/>
          </a:prstGeom>
          <a:noFill/>
        </p:spPr>
        <p:txBody>
          <a:bodyPr wrap="square" rtlCol="0">
            <a:spAutoFit/>
          </a:bodyPr>
          <a:lstStyle/>
          <a:p>
            <a:pPr algn="r" defTabSz="1219170">
              <a:spcBef>
                <a:spcPct val="20000"/>
              </a:spcBef>
              <a:defRPr/>
            </a:pPr>
            <a:r>
              <a:rPr lang="en-US" sz="2000" b="1" dirty="0">
                <a:solidFill>
                  <a:srgbClr val="FF2B2A"/>
                </a:solidFill>
                <a:latin typeface="Candara" panose="020E0502030303020204" pitchFamily="34" charset="0"/>
              </a:rPr>
              <a:t>LOREM IPSUM DOLOR</a:t>
            </a:r>
          </a:p>
          <a:p>
            <a:pPr algn="r" defTabSz="1219170">
              <a:spcBef>
                <a:spcPct val="20000"/>
              </a:spcBef>
              <a:defRPr/>
            </a:pPr>
            <a:endParaRPr lang="en-US" sz="200" b="1" dirty="0">
              <a:solidFill>
                <a:srgbClr val="FF2B2A"/>
              </a:solidFill>
              <a:latin typeface="Candara" panose="020E0502030303020204" pitchFamily="34" charset="0"/>
            </a:endParaRPr>
          </a:p>
          <a:p>
            <a:pPr algn="r" defTabSz="1219170">
              <a:spcBef>
                <a:spcPct val="20000"/>
              </a:spcBef>
              <a:defRPr/>
            </a:pPr>
            <a:endParaRPr lang="en-US" sz="400" b="1" dirty="0">
              <a:solidFill>
                <a:srgbClr val="56595E"/>
              </a:solidFill>
              <a:latin typeface="Candara" panose="020E0502030303020204" pitchFamily="34" charset="0"/>
            </a:endParaRPr>
          </a:p>
          <a:p>
            <a:pPr algn="r"/>
            <a:r>
              <a:rPr lang="en-US" sz="1200" dirty="0">
                <a:solidFill>
                  <a:srgbClr val="56595E"/>
                </a:solidFill>
                <a:latin typeface="Candara" panose="020E0502030303020204" pitchFamily="34" charset="0"/>
              </a:rPr>
              <a:t>Lorem ipsum dolor sit amet, consectetur adipiscing elit, sed do eiusmod tempor incididunt ut labore.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endParaRPr lang="en-US" sz="1000" dirty="0">
              <a:solidFill>
                <a:srgbClr val="56595E"/>
              </a:solidFill>
              <a:latin typeface="Candara" panose="020E0502030303020204" pitchFamily="34" charset="0"/>
            </a:endParaRPr>
          </a:p>
        </p:txBody>
      </p:sp>
      <p:sp>
        <p:nvSpPr>
          <p:cNvPr id="38" name="Block Arc 37">
            <a:extLst>
              <a:ext uri="{FF2B5EF4-FFF2-40B4-BE49-F238E27FC236}">
                <a16:creationId xmlns:a16="http://schemas.microsoft.com/office/drawing/2014/main" id="{9F8AFEAD-34EE-402E-A3C7-AD30FB2EF358}"/>
              </a:ext>
            </a:extLst>
          </p:cNvPr>
          <p:cNvSpPr>
            <a:spLocks noChangeAspect="1"/>
          </p:cNvSpPr>
          <p:nvPr/>
        </p:nvSpPr>
        <p:spPr>
          <a:xfrm rot="16200000" flipH="1">
            <a:off x="5088722" y="4906394"/>
            <a:ext cx="1737416" cy="1737360"/>
          </a:xfrm>
          <a:prstGeom prst="blockArc">
            <a:avLst>
              <a:gd name="adj1" fmla="val 16124245"/>
              <a:gd name="adj2" fmla="val 10822413"/>
              <a:gd name="adj3" fmla="val 14427"/>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56595E"/>
              </a:solidFill>
            </a:endParaRPr>
          </a:p>
        </p:txBody>
      </p:sp>
      <p:sp>
        <p:nvSpPr>
          <p:cNvPr id="39" name="Oval 38">
            <a:extLst>
              <a:ext uri="{FF2B5EF4-FFF2-40B4-BE49-F238E27FC236}">
                <a16:creationId xmlns:a16="http://schemas.microsoft.com/office/drawing/2014/main" id="{14648A89-A7A7-4EF5-A569-D2244EF1B02F}"/>
              </a:ext>
            </a:extLst>
          </p:cNvPr>
          <p:cNvSpPr>
            <a:spLocks noChangeAspect="1"/>
          </p:cNvSpPr>
          <p:nvPr/>
        </p:nvSpPr>
        <p:spPr>
          <a:xfrm>
            <a:off x="5500245" y="5317873"/>
            <a:ext cx="914370" cy="9144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40" name="TextBox 39">
            <a:extLst>
              <a:ext uri="{FF2B5EF4-FFF2-40B4-BE49-F238E27FC236}">
                <a16:creationId xmlns:a16="http://schemas.microsoft.com/office/drawing/2014/main" id="{0711BC6E-CCDB-4E51-AA55-045FB27A729C}"/>
              </a:ext>
            </a:extLst>
          </p:cNvPr>
          <p:cNvSpPr txBox="1"/>
          <p:nvPr/>
        </p:nvSpPr>
        <p:spPr>
          <a:xfrm>
            <a:off x="7060760" y="5046986"/>
            <a:ext cx="4725795" cy="129266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Box 40">
            <a:extLst>
              <a:ext uri="{FF2B5EF4-FFF2-40B4-BE49-F238E27FC236}">
                <a16:creationId xmlns:a16="http://schemas.microsoft.com/office/drawing/2014/main" id="{6C968D4F-9404-4541-BDBB-001D2BB36B36}"/>
              </a:ext>
            </a:extLst>
          </p:cNvPr>
          <p:cNvSpPr txBox="1"/>
          <p:nvPr/>
        </p:nvSpPr>
        <p:spPr>
          <a:xfrm>
            <a:off x="154135" y="5050127"/>
            <a:ext cx="4725795" cy="1292662"/>
          </a:xfrm>
          <a:prstGeom prst="rect">
            <a:avLst/>
          </a:prstGeom>
          <a:noFill/>
        </p:spPr>
        <p:txBody>
          <a:bodyPr wrap="square" rtlCol="0">
            <a:spAutoFit/>
          </a:bodyPr>
          <a:lstStyle/>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62F4CBE9-C0BF-454D-918A-196B6F011ACF}"/>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217179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4000"/>
                            </p:stCondLst>
                            <p:childTnLst>
                              <p:par>
                                <p:cTn id="54" presetID="22" presetClass="entr" presetSubtype="4"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6000"/>
                            </p:stCondLst>
                            <p:childTnLst>
                              <p:par>
                                <p:cTn id="70" presetID="21" presetClass="entr" presetSubtype="1"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heel(1)">
                                      <p:cBhvr>
                                        <p:cTn id="72" dur="2000"/>
                                        <p:tgtEl>
                                          <p:spTgt spid="38"/>
                                        </p:tgtEl>
                                      </p:cBhvr>
                                    </p:animEffect>
                                  </p:childTnLst>
                                </p:cTn>
                              </p:par>
                            </p:childTnLst>
                          </p:cTn>
                        </p:par>
                        <p:par>
                          <p:cTn id="73" fill="hold">
                            <p:stCondLst>
                              <p:cond delay="8000"/>
                            </p:stCondLst>
                            <p:childTnLst>
                              <p:par>
                                <p:cTn id="74" presetID="22" presetClass="entr" presetSubtype="2"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right)">
                                      <p:cBhvr>
                                        <p:cTn id="76" dur="1000"/>
                                        <p:tgtEl>
                                          <p:spTgt spid="4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35" grpId="0"/>
      <p:bldP spid="37" grpId="0"/>
      <p:bldP spid="38" grpId="0" animBg="1"/>
      <p:bldP spid="39" grpId="0" animBg="1"/>
      <p:bldP spid="40" grpId="0"/>
      <p:bldP spid="41" grpId="0"/>
      <p:bldP spid="3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1000" b="-41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43F9A894-BF63-4562-BE4A-58CDB859EBAB}"/>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TextBox 8">
            <a:extLst>
              <a:ext uri="{FF2B5EF4-FFF2-40B4-BE49-F238E27FC236}">
                <a16:creationId xmlns:a16="http://schemas.microsoft.com/office/drawing/2014/main" id="{0010DDDD-8448-4E4F-A3AD-1E0CB14298B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rgbClr val="56595E"/>
                </a:solidFill>
                <a:latin typeface="Candara" panose="020E0502030303020204" pitchFamily="34"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
        <p:nvSpPr>
          <p:cNvPr id="10" name="TextBox 9">
            <a:extLst>
              <a:ext uri="{FF2B5EF4-FFF2-40B4-BE49-F238E27FC236}">
                <a16:creationId xmlns:a16="http://schemas.microsoft.com/office/drawing/2014/main" id="{49B101CD-6C36-41AD-909B-67DD4AD89DE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E6E0F461-8968-4A0F-B7C4-3073B6EE7DDF}"/>
              </a:ext>
            </a:extLst>
          </p:cNvPr>
          <p:cNvGrpSpPr/>
          <p:nvPr/>
        </p:nvGrpSpPr>
        <p:grpSpPr>
          <a:xfrm>
            <a:off x="5020517" y="1066800"/>
            <a:ext cx="4938677" cy="822960"/>
            <a:chOff x="5020517" y="1066800"/>
            <a:chExt cx="4938677" cy="822960"/>
          </a:xfrm>
        </p:grpSpPr>
        <p:sp>
          <p:nvSpPr>
            <p:cNvPr id="16" name="Freeform: Shape 15">
              <a:extLst>
                <a:ext uri="{FF2B5EF4-FFF2-40B4-BE49-F238E27FC236}">
                  <a16:creationId xmlns:a16="http://schemas.microsoft.com/office/drawing/2014/main" id="{D346CFC0-898B-4549-AE3E-630C8D29AD0A}"/>
                </a:ext>
              </a:extLst>
            </p:cNvPr>
            <p:cNvSpPr/>
            <p:nvPr/>
          </p:nvSpPr>
          <p:spPr>
            <a:xfrm>
              <a:off x="5020517" y="1066800"/>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09FE4AD6-9C25-49EE-BF8D-2F48B12AD55C}"/>
                </a:ext>
              </a:extLst>
            </p:cNvPr>
            <p:cNvSpPr txBox="1">
              <a:spLocks noChangeArrowheads="1"/>
            </p:cNvSpPr>
            <p:nvPr/>
          </p:nvSpPr>
          <p:spPr bwMode="auto">
            <a:xfrm>
              <a:off x="5378588" y="1093559"/>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38" name="Group 37">
            <a:extLst>
              <a:ext uri="{FF2B5EF4-FFF2-40B4-BE49-F238E27FC236}">
                <a16:creationId xmlns:a16="http://schemas.microsoft.com/office/drawing/2014/main" id="{545773B4-9EEF-4158-B420-1AE1465EED0F}"/>
              </a:ext>
            </a:extLst>
          </p:cNvPr>
          <p:cNvGrpSpPr/>
          <p:nvPr/>
        </p:nvGrpSpPr>
        <p:grpSpPr>
          <a:xfrm>
            <a:off x="6094942" y="1344980"/>
            <a:ext cx="5944658" cy="822960"/>
            <a:chOff x="6094942" y="1344980"/>
            <a:chExt cx="5944658" cy="822960"/>
          </a:xfrm>
        </p:grpSpPr>
        <p:sp>
          <p:nvSpPr>
            <p:cNvPr id="18" name="Freeform: Shape 17">
              <a:extLst>
                <a:ext uri="{FF2B5EF4-FFF2-40B4-BE49-F238E27FC236}">
                  <a16:creationId xmlns:a16="http://schemas.microsoft.com/office/drawing/2014/main" id="{CD4B6E0E-BDFB-4D9C-A09A-57FFA9A42AAD}"/>
                </a:ext>
              </a:extLst>
            </p:cNvPr>
            <p:cNvSpPr/>
            <p:nvPr/>
          </p:nvSpPr>
          <p:spPr>
            <a:xfrm>
              <a:off x="6094942" y="1344980"/>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12C0F224-EC0E-4379-8C00-5FCC34CC4255}"/>
                </a:ext>
              </a:extLst>
            </p:cNvPr>
            <p:cNvSpPr txBox="1"/>
            <p:nvPr/>
          </p:nvSpPr>
          <p:spPr>
            <a:xfrm>
              <a:off x="6487655" y="1344980"/>
              <a:ext cx="5551945" cy="800219"/>
            </a:xfrm>
            <a:prstGeom prst="rect">
              <a:avLst/>
            </a:prstGeom>
            <a:noFill/>
          </p:spPr>
          <p:txBody>
            <a:bodyPr wrap="square" rtlCol="0">
              <a:spAutoFit/>
            </a:bodyPr>
            <a:lstStyle/>
            <a:p>
              <a:pPr defTabSz="1219170">
                <a:spcBef>
                  <a:spcPct val="20000"/>
                </a:spcBef>
                <a:defRPr/>
              </a:pPr>
              <a:r>
                <a:rPr lang="en-US" sz="1400" b="1" dirty="0">
                  <a:solidFill>
                    <a:srgbClr val="FF2B2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39" name="Group 38">
            <a:extLst>
              <a:ext uri="{FF2B5EF4-FFF2-40B4-BE49-F238E27FC236}">
                <a16:creationId xmlns:a16="http://schemas.microsoft.com/office/drawing/2014/main" id="{AAFD443F-59F2-4915-83D9-956553162799}"/>
              </a:ext>
            </a:extLst>
          </p:cNvPr>
          <p:cNvGrpSpPr/>
          <p:nvPr/>
        </p:nvGrpSpPr>
        <p:grpSpPr>
          <a:xfrm>
            <a:off x="4669221" y="2468687"/>
            <a:ext cx="4938677" cy="822960"/>
            <a:chOff x="4669221" y="2468687"/>
            <a:chExt cx="4938677" cy="822960"/>
          </a:xfrm>
        </p:grpSpPr>
        <p:sp>
          <p:nvSpPr>
            <p:cNvPr id="23" name="Freeform: Shape 22">
              <a:extLst>
                <a:ext uri="{FF2B5EF4-FFF2-40B4-BE49-F238E27FC236}">
                  <a16:creationId xmlns:a16="http://schemas.microsoft.com/office/drawing/2014/main" id="{E37118EA-E0EA-4B4B-86DF-3AF905D7CD49}"/>
                </a:ext>
              </a:extLst>
            </p:cNvPr>
            <p:cNvSpPr/>
            <p:nvPr/>
          </p:nvSpPr>
          <p:spPr>
            <a:xfrm>
              <a:off x="4669221" y="2468687"/>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BC11D08F-CDCD-49E6-A324-9DE580FDDF78}"/>
                </a:ext>
              </a:extLst>
            </p:cNvPr>
            <p:cNvSpPr txBox="1">
              <a:spLocks noChangeArrowheads="1"/>
            </p:cNvSpPr>
            <p:nvPr/>
          </p:nvSpPr>
          <p:spPr bwMode="auto">
            <a:xfrm>
              <a:off x="5027292" y="2495446"/>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40" name="Group 39">
            <a:extLst>
              <a:ext uri="{FF2B5EF4-FFF2-40B4-BE49-F238E27FC236}">
                <a16:creationId xmlns:a16="http://schemas.microsoft.com/office/drawing/2014/main" id="{7346564E-7116-49F0-8A96-EFD7DE97F9FA}"/>
              </a:ext>
            </a:extLst>
          </p:cNvPr>
          <p:cNvGrpSpPr/>
          <p:nvPr/>
        </p:nvGrpSpPr>
        <p:grpSpPr>
          <a:xfrm>
            <a:off x="5743646" y="2746867"/>
            <a:ext cx="5944658" cy="822960"/>
            <a:chOff x="5743646" y="2746867"/>
            <a:chExt cx="5944658" cy="822960"/>
          </a:xfrm>
        </p:grpSpPr>
        <p:sp>
          <p:nvSpPr>
            <p:cNvPr id="24" name="Freeform: Shape 23">
              <a:extLst>
                <a:ext uri="{FF2B5EF4-FFF2-40B4-BE49-F238E27FC236}">
                  <a16:creationId xmlns:a16="http://schemas.microsoft.com/office/drawing/2014/main" id="{3B666416-7493-491C-B89F-E234AE2C9668}"/>
                </a:ext>
              </a:extLst>
            </p:cNvPr>
            <p:cNvSpPr/>
            <p:nvPr/>
          </p:nvSpPr>
          <p:spPr>
            <a:xfrm>
              <a:off x="5743646" y="2746867"/>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2ECCDF86-4B20-4452-8B6D-924CDF5498D9}"/>
                </a:ext>
              </a:extLst>
            </p:cNvPr>
            <p:cNvSpPr txBox="1"/>
            <p:nvPr/>
          </p:nvSpPr>
          <p:spPr>
            <a:xfrm>
              <a:off x="6136359" y="2746867"/>
              <a:ext cx="5551945" cy="800219"/>
            </a:xfrm>
            <a:prstGeom prst="rect">
              <a:avLst/>
            </a:prstGeom>
            <a:noFill/>
          </p:spPr>
          <p:txBody>
            <a:bodyPr wrap="square" rtlCol="0">
              <a:spAutoFit/>
            </a:bodyPr>
            <a:lstStyle/>
            <a:p>
              <a:pPr defTabSz="1219170">
                <a:spcBef>
                  <a:spcPct val="20000"/>
                </a:spcBef>
                <a:defRPr/>
              </a:pPr>
              <a:r>
                <a:rPr lang="en-US" sz="1400" b="1" dirty="0">
                  <a:solidFill>
                    <a:srgbClr val="85C401"/>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41" name="Group 40">
            <a:extLst>
              <a:ext uri="{FF2B5EF4-FFF2-40B4-BE49-F238E27FC236}">
                <a16:creationId xmlns:a16="http://schemas.microsoft.com/office/drawing/2014/main" id="{770E26CB-7B58-4073-9E02-3C675ED5A734}"/>
              </a:ext>
            </a:extLst>
          </p:cNvPr>
          <p:cNvGrpSpPr/>
          <p:nvPr/>
        </p:nvGrpSpPr>
        <p:grpSpPr>
          <a:xfrm>
            <a:off x="4288221" y="3919649"/>
            <a:ext cx="4938677" cy="822960"/>
            <a:chOff x="4288221" y="3919649"/>
            <a:chExt cx="4938677" cy="822960"/>
          </a:xfrm>
        </p:grpSpPr>
        <p:sp>
          <p:nvSpPr>
            <p:cNvPr id="28" name="Freeform: Shape 27">
              <a:extLst>
                <a:ext uri="{FF2B5EF4-FFF2-40B4-BE49-F238E27FC236}">
                  <a16:creationId xmlns:a16="http://schemas.microsoft.com/office/drawing/2014/main" id="{A54548EE-4B42-4916-A01E-C3E5E4C47991}"/>
                </a:ext>
              </a:extLst>
            </p:cNvPr>
            <p:cNvSpPr/>
            <p:nvPr/>
          </p:nvSpPr>
          <p:spPr>
            <a:xfrm>
              <a:off x="4288221" y="3919649"/>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54E60C90-EB2C-44F2-A443-F6A62A26713F}"/>
                </a:ext>
              </a:extLst>
            </p:cNvPr>
            <p:cNvSpPr txBox="1">
              <a:spLocks noChangeArrowheads="1"/>
            </p:cNvSpPr>
            <p:nvPr/>
          </p:nvSpPr>
          <p:spPr bwMode="auto">
            <a:xfrm>
              <a:off x="4646292" y="3946408"/>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C9407558-F208-4D73-8FA0-4A4289D0C962}"/>
              </a:ext>
            </a:extLst>
          </p:cNvPr>
          <p:cNvGrpSpPr/>
          <p:nvPr/>
        </p:nvGrpSpPr>
        <p:grpSpPr>
          <a:xfrm>
            <a:off x="5362646" y="4197829"/>
            <a:ext cx="5944658" cy="822960"/>
            <a:chOff x="5362646" y="4197829"/>
            <a:chExt cx="5944658" cy="822960"/>
          </a:xfrm>
        </p:grpSpPr>
        <p:sp>
          <p:nvSpPr>
            <p:cNvPr id="29" name="Freeform: Shape 28">
              <a:extLst>
                <a:ext uri="{FF2B5EF4-FFF2-40B4-BE49-F238E27FC236}">
                  <a16:creationId xmlns:a16="http://schemas.microsoft.com/office/drawing/2014/main" id="{95B48AC5-5451-4C56-90C1-E2856DC72D1E}"/>
                </a:ext>
              </a:extLst>
            </p:cNvPr>
            <p:cNvSpPr/>
            <p:nvPr/>
          </p:nvSpPr>
          <p:spPr>
            <a:xfrm>
              <a:off x="5362646" y="4197829"/>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76089B63-41BF-4076-BD16-967959F7EFE5}"/>
                </a:ext>
              </a:extLst>
            </p:cNvPr>
            <p:cNvSpPr txBox="1"/>
            <p:nvPr/>
          </p:nvSpPr>
          <p:spPr>
            <a:xfrm>
              <a:off x="5755359" y="4197829"/>
              <a:ext cx="5551945" cy="800219"/>
            </a:xfrm>
            <a:prstGeom prst="rect">
              <a:avLst/>
            </a:prstGeom>
            <a:noFill/>
          </p:spPr>
          <p:txBody>
            <a:bodyPr wrap="square" rtlCol="0">
              <a:spAutoFit/>
            </a:bodyPr>
            <a:lstStyle/>
            <a:p>
              <a:pPr defTabSz="1219170">
                <a:spcBef>
                  <a:spcPct val="20000"/>
                </a:spcBef>
                <a:defRPr/>
              </a:pPr>
              <a:r>
                <a:rPr lang="en-US" sz="1400" b="1" dirty="0">
                  <a:solidFill>
                    <a:srgbClr val="3EB8CD"/>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43" name="Group 42">
            <a:extLst>
              <a:ext uri="{FF2B5EF4-FFF2-40B4-BE49-F238E27FC236}">
                <a16:creationId xmlns:a16="http://schemas.microsoft.com/office/drawing/2014/main" id="{36E1A76D-6EC2-4619-AC0C-099C95F37521}"/>
              </a:ext>
            </a:extLst>
          </p:cNvPr>
          <p:cNvGrpSpPr/>
          <p:nvPr/>
        </p:nvGrpSpPr>
        <p:grpSpPr>
          <a:xfrm>
            <a:off x="3985142" y="5276228"/>
            <a:ext cx="4938677" cy="822960"/>
            <a:chOff x="3985142" y="5276228"/>
            <a:chExt cx="4938677" cy="822960"/>
          </a:xfrm>
        </p:grpSpPr>
        <p:sp>
          <p:nvSpPr>
            <p:cNvPr id="33" name="Freeform: Shape 32">
              <a:extLst>
                <a:ext uri="{FF2B5EF4-FFF2-40B4-BE49-F238E27FC236}">
                  <a16:creationId xmlns:a16="http://schemas.microsoft.com/office/drawing/2014/main" id="{8EA87E63-204F-4F28-953D-8D1F2F0C6724}"/>
                </a:ext>
              </a:extLst>
            </p:cNvPr>
            <p:cNvSpPr/>
            <p:nvPr/>
          </p:nvSpPr>
          <p:spPr>
            <a:xfrm>
              <a:off x="3985142" y="5276228"/>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 Box 10">
              <a:extLst>
                <a:ext uri="{FF2B5EF4-FFF2-40B4-BE49-F238E27FC236}">
                  <a16:creationId xmlns:a16="http://schemas.microsoft.com/office/drawing/2014/main" id="{4F2F27CE-75EB-4EB5-96C7-03A883317405}"/>
                </a:ext>
              </a:extLst>
            </p:cNvPr>
            <p:cNvSpPr txBox="1">
              <a:spLocks noChangeArrowheads="1"/>
            </p:cNvSpPr>
            <p:nvPr/>
          </p:nvSpPr>
          <p:spPr bwMode="auto">
            <a:xfrm>
              <a:off x="4343213" y="5302987"/>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grpSp>
        <p:nvGrpSpPr>
          <p:cNvPr id="44" name="Group 43">
            <a:extLst>
              <a:ext uri="{FF2B5EF4-FFF2-40B4-BE49-F238E27FC236}">
                <a16:creationId xmlns:a16="http://schemas.microsoft.com/office/drawing/2014/main" id="{AB32DA59-2ADE-46E3-A978-7067AEAA4D7B}"/>
              </a:ext>
            </a:extLst>
          </p:cNvPr>
          <p:cNvGrpSpPr/>
          <p:nvPr/>
        </p:nvGrpSpPr>
        <p:grpSpPr>
          <a:xfrm>
            <a:off x="5059567" y="5554408"/>
            <a:ext cx="5944658" cy="822960"/>
            <a:chOff x="5059567" y="5554408"/>
            <a:chExt cx="5944658" cy="822960"/>
          </a:xfrm>
        </p:grpSpPr>
        <p:sp>
          <p:nvSpPr>
            <p:cNvPr id="34" name="Freeform: Shape 33">
              <a:extLst>
                <a:ext uri="{FF2B5EF4-FFF2-40B4-BE49-F238E27FC236}">
                  <a16:creationId xmlns:a16="http://schemas.microsoft.com/office/drawing/2014/main" id="{9B9F9BDD-F7DA-4996-ADC9-704E43851181}"/>
                </a:ext>
              </a:extLst>
            </p:cNvPr>
            <p:cNvSpPr/>
            <p:nvPr/>
          </p:nvSpPr>
          <p:spPr>
            <a:xfrm>
              <a:off x="5059567" y="5554408"/>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0DB402C8-83AD-4BB6-99DF-B79D753996DA}"/>
                </a:ext>
              </a:extLst>
            </p:cNvPr>
            <p:cNvSpPr txBox="1"/>
            <p:nvPr/>
          </p:nvSpPr>
          <p:spPr>
            <a:xfrm>
              <a:off x="5452280" y="5554408"/>
              <a:ext cx="5551945" cy="800219"/>
            </a:xfrm>
            <a:prstGeom prst="rect">
              <a:avLst/>
            </a:prstGeom>
            <a:noFill/>
          </p:spPr>
          <p:txBody>
            <a:bodyPr wrap="square" rtlCol="0">
              <a:spAutoFit/>
            </a:bodyPr>
            <a:lstStyle/>
            <a:p>
              <a:pPr defTabSz="1219170">
                <a:spcBef>
                  <a:spcPct val="20000"/>
                </a:spcBef>
                <a:defRPr/>
              </a:pPr>
              <a:r>
                <a:rPr lang="en-US" sz="1400" b="1" dirty="0">
                  <a:solidFill>
                    <a:srgbClr val="FFA80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2900448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500"/>
                                        <p:tgtEl>
                                          <p:spTgt spid="9">
                                            <p:txEl>
                                              <p:pRg st="0" end="0"/>
                                            </p:txEl>
                                          </p:spTgt>
                                        </p:tgtEl>
                                      </p:cBhvr>
                                    </p:animEffect>
                                    <p:anim calcmode="lin" valueType="num">
                                      <p:cBhvr>
                                        <p:cTn id="15"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9">
                                            <p:txEl>
                                              <p:pRg st="2" end="2"/>
                                            </p:txEl>
                                          </p:spTgt>
                                        </p:tgtEl>
                                        <p:attrNameLst>
                                          <p:attrName>style.visibility</p:attrName>
                                        </p:attrNameLst>
                                      </p:cBhvr>
                                      <p:to>
                                        <p:strVal val="visible"/>
                                      </p:to>
                                    </p:set>
                                    <p:animEffect transition="in" filter="fade">
                                      <p:cBhvr>
                                        <p:cTn id="20" dur="500"/>
                                        <p:tgtEl>
                                          <p:spTgt spid="9">
                                            <p:txEl>
                                              <p:pRg st="2" end="2"/>
                                            </p:txEl>
                                          </p:spTgt>
                                        </p:tgtEl>
                                      </p:cBhvr>
                                    </p:animEffect>
                                    <p:anim calcmode="lin" valueType="num">
                                      <p:cBhvr>
                                        <p:cTn id="21"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9">
                                            <p:txEl>
                                              <p:pRg st="3" end="3"/>
                                            </p:txEl>
                                          </p:spTgt>
                                        </p:tgtEl>
                                        <p:attrNameLst>
                                          <p:attrName>style.visibility</p:attrName>
                                        </p:attrNameLst>
                                      </p:cBhvr>
                                      <p:to>
                                        <p:strVal val="visible"/>
                                      </p:to>
                                    </p:set>
                                    <p:animEffect transition="in" filter="fade">
                                      <p:cBhvr>
                                        <p:cTn id="26" dur="500"/>
                                        <p:tgtEl>
                                          <p:spTgt spid="9">
                                            <p:txEl>
                                              <p:pRg st="3" end="3"/>
                                            </p:txEl>
                                          </p:spTgt>
                                        </p:tgtEl>
                                      </p:cBhvr>
                                    </p:animEffect>
                                    <p:anim calcmode="lin" valueType="num">
                                      <p:cBhvr>
                                        <p:cTn id="27"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fade">
                                      <p:cBhvr>
                                        <p:cTn id="32" dur="500"/>
                                        <p:tgtEl>
                                          <p:spTgt spid="9">
                                            <p:txEl>
                                              <p:pRg st="5" end="5"/>
                                            </p:txEl>
                                          </p:spTgt>
                                        </p:tgtEl>
                                      </p:cBhvr>
                                    </p:animEffect>
                                    <p:anim calcmode="lin" valueType="num">
                                      <p:cBhvr>
                                        <p:cTn id="33"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9">
                                            <p:txEl>
                                              <p:pRg st="7" end="7"/>
                                            </p:txEl>
                                          </p:spTgt>
                                        </p:tgtEl>
                                        <p:attrNameLst>
                                          <p:attrName>style.visibility</p:attrName>
                                        </p:attrNameLst>
                                      </p:cBhvr>
                                      <p:to>
                                        <p:strVal val="visible"/>
                                      </p:to>
                                    </p:set>
                                    <p:animEffect transition="in" filter="fade">
                                      <p:cBhvr>
                                        <p:cTn id="38" dur="500"/>
                                        <p:tgtEl>
                                          <p:spTgt spid="9">
                                            <p:txEl>
                                              <p:pRg st="7" end="7"/>
                                            </p:txEl>
                                          </p:spTgt>
                                        </p:tgtEl>
                                      </p:cBhvr>
                                    </p:animEffect>
                                    <p:anim calcmode="lin" valueType="num">
                                      <p:cBhvr>
                                        <p:cTn id="39"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9">
                                            <p:txEl>
                                              <p:pRg st="9" end="9"/>
                                            </p:txEl>
                                          </p:spTgt>
                                        </p:tgtEl>
                                        <p:attrNameLst>
                                          <p:attrName>style.visibility</p:attrName>
                                        </p:attrNameLst>
                                      </p:cBhvr>
                                      <p:to>
                                        <p:strVal val="visible"/>
                                      </p:to>
                                    </p:set>
                                    <p:animEffect transition="in" filter="fade">
                                      <p:cBhvr>
                                        <p:cTn id="44" dur="500"/>
                                        <p:tgtEl>
                                          <p:spTgt spid="9">
                                            <p:txEl>
                                              <p:pRg st="9" end="9"/>
                                            </p:txEl>
                                          </p:spTgt>
                                        </p:tgtEl>
                                      </p:cBhvr>
                                    </p:animEffect>
                                    <p:anim calcmode="lin" valueType="num">
                                      <p:cBhvr>
                                        <p:cTn id="45" dur="500" fill="hold"/>
                                        <p:tgtEl>
                                          <p:spTgt spid="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2" presetClass="entr" presetSubtype="0" fill="hold" nodeType="afterEffect">
                                  <p:stCondLst>
                                    <p:cond delay="0"/>
                                  </p:stCondLst>
                                  <p:childTnLst>
                                    <p:set>
                                      <p:cBhvr>
                                        <p:cTn id="49" dur="1" fill="hold">
                                          <p:stCondLst>
                                            <p:cond delay="0"/>
                                          </p:stCondLst>
                                        </p:cTn>
                                        <p:tgtEl>
                                          <p:spTgt spid="37"/>
                                        </p:tgtEl>
                                        <p:attrNameLst>
                                          <p:attrName>style.visibility</p:attrName>
                                        </p:attrNameLst>
                                      </p:cBhvr>
                                      <p:to>
                                        <p:strVal val="visible"/>
                                      </p:to>
                                    </p:set>
                                    <p:animEffect transition="in" filter="fade">
                                      <p:cBhvr>
                                        <p:cTn id="50" dur="1000"/>
                                        <p:tgtEl>
                                          <p:spTgt spid="37"/>
                                        </p:tgtEl>
                                      </p:cBhvr>
                                    </p:animEffect>
                                    <p:anim calcmode="lin" valueType="num">
                                      <p:cBhvr>
                                        <p:cTn id="51" dur="1000" fill="hold"/>
                                        <p:tgtEl>
                                          <p:spTgt spid="37"/>
                                        </p:tgtEl>
                                        <p:attrNameLst>
                                          <p:attrName>ppt_x</p:attrName>
                                        </p:attrNameLst>
                                      </p:cBhvr>
                                      <p:tavLst>
                                        <p:tav tm="0">
                                          <p:val>
                                            <p:strVal val="#ppt_x"/>
                                          </p:val>
                                        </p:tav>
                                        <p:tav tm="100000">
                                          <p:val>
                                            <p:strVal val="#ppt_x"/>
                                          </p:val>
                                        </p:tav>
                                      </p:tavLst>
                                    </p:anim>
                                    <p:anim calcmode="lin" valueType="num">
                                      <p:cBhvr>
                                        <p:cTn id="52" dur="1000" fill="hold"/>
                                        <p:tgtEl>
                                          <p:spTgt spid="37"/>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2" presetClass="entr" presetSubtype="2" fill="hold" nodeType="after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additive="base">
                                        <p:cTn id="56" dur="500" fill="hold"/>
                                        <p:tgtEl>
                                          <p:spTgt spid="38"/>
                                        </p:tgtEl>
                                        <p:attrNameLst>
                                          <p:attrName>ppt_x</p:attrName>
                                        </p:attrNameLst>
                                      </p:cBhvr>
                                      <p:tavLst>
                                        <p:tav tm="0">
                                          <p:val>
                                            <p:strVal val="1+#ppt_w/2"/>
                                          </p:val>
                                        </p:tav>
                                        <p:tav tm="100000">
                                          <p:val>
                                            <p:strVal val="#ppt_x"/>
                                          </p:val>
                                        </p:tav>
                                      </p:tavLst>
                                    </p:anim>
                                    <p:anim calcmode="lin" valueType="num">
                                      <p:cBhvr additive="base">
                                        <p:cTn id="57" dur="500" fill="hold"/>
                                        <p:tgtEl>
                                          <p:spTgt spid="38"/>
                                        </p:tgtEl>
                                        <p:attrNameLst>
                                          <p:attrName>ppt_y</p:attrName>
                                        </p:attrNameLst>
                                      </p:cBhvr>
                                      <p:tavLst>
                                        <p:tav tm="0">
                                          <p:val>
                                            <p:strVal val="#ppt_y"/>
                                          </p:val>
                                        </p:tav>
                                        <p:tav tm="100000">
                                          <p:val>
                                            <p:strVal val="#ppt_y"/>
                                          </p:val>
                                        </p:tav>
                                      </p:tavLst>
                                    </p:anim>
                                  </p:childTnLst>
                                </p:cTn>
                              </p:par>
                            </p:childTnLst>
                          </p:cTn>
                        </p:par>
                        <p:par>
                          <p:cTn id="58" fill="hold">
                            <p:stCondLst>
                              <p:cond delay="5000"/>
                            </p:stCondLst>
                            <p:childTnLst>
                              <p:par>
                                <p:cTn id="59" presetID="42" presetClass="entr" presetSubtype="0" fill="hold" nodeType="afterEffect">
                                  <p:stCondLst>
                                    <p:cond delay="0"/>
                                  </p:stCondLst>
                                  <p:childTnLst>
                                    <p:set>
                                      <p:cBhvr>
                                        <p:cTn id="60" dur="1" fill="hold">
                                          <p:stCondLst>
                                            <p:cond delay="0"/>
                                          </p:stCondLst>
                                        </p:cTn>
                                        <p:tgtEl>
                                          <p:spTgt spid="39"/>
                                        </p:tgtEl>
                                        <p:attrNameLst>
                                          <p:attrName>style.visibility</p:attrName>
                                        </p:attrNameLst>
                                      </p:cBhvr>
                                      <p:to>
                                        <p:strVal val="visible"/>
                                      </p:to>
                                    </p:set>
                                    <p:animEffect transition="in" filter="fade">
                                      <p:cBhvr>
                                        <p:cTn id="61" dur="1000"/>
                                        <p:tgtEl>
                                          <p:spTgt spid="39"/>
                                        </p:tgtEl>
                                      </p:cBhvr>
                                    </p:animEffect>
                                    <p:anim calcmode="lin" valueType="num">
                                      <p:cBhvr>
                                        <p:cTn id="62" dur="1000" fill="hold"/>
                                        <p:tgtEl>
                                          <p:spTgt spid="39"/>
                                        </p:tgtEl>
                                        <p:attrNameLst>
                                          <p:attrName>ppt_x</p:attrName>
                                        </p:attrNameLst>
                                      </p:cBhvr>
                                      <p:tavLst>
                                        <p:tav tm="0">
                                          <p:val>
                                            <p:strVal val="#ppt_x"/>
                                          </p:val>
                                        </p:tav>
                                        <p:tav tm="100000">
                                          <p:val>
                                            <p:strVal val="#ppt_x"/>
                                          </p:val>
                                        </p:tav>
                                      </p:tavLst>
                                    </p:anim>
                                    <p:anim calcmode="lin" valueType="num">
                                      <p:cBhvr>
                                        <p:cTn id="63" dur="1000" fill="hold"/>
                                        <p:tgtEl>
                                          <p:spTgt spid="39"/>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2" presetClass="entr" presetSubtype="2" fill="hold" nodeType="after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additive="base">
                                        <p:cTn id="67" dur="500" fill="hold"/>
                                        <p:tgtEl>
                                          <p:spTgt spid="40"/>
                                        </p:tgtEl>
                                        <p:attrNameLst>
                                          <p:attrName>ppt_x</p:attrName>
                                        </p:attrNameLst>
                                      </p:cBhvr>
                                      <p:tavLst>
                                        <p:tav tm="0">
                                          <p:val>
                                            <p:strVal val="1+#ppt_w/2"/>
                                          </p:val>
                                        </p:tav>
                                        <p:tav tm="100000">
                                          <p:val>
                                            <p:strVal val="#ppt_x"/>
                                          </p:val>
                                        </p:tav>
                                      </p:tavLst>
                                    </p:anim>
                                    <p:anim calcmode="lin" valueType="num">
                                      <p:cBhvr additive="base">
                                        <p:cTn id="68" dur="500" fill="hold"/>
                                        <p:tgtEl>
                                          <p:spTgt spid="40"/>
                                        </p:tgtEl>
                                        <p:attrNameLst>
                                          <p:attrName>ppt_y</p:attrName>
                                        </p:attrNameLst>
                                      </p:cBhvr>
                                      <p:tavLst>
                                        <p:tav tm="0">
                                          <p:val>
                                            <p:strVal val="#ppt_y"/>
                                          </p:val>
                                        </p:tav>
                                        <p:tav tm="100000">
                                          <p:val>
                                            <p:strVal val="#ppt_y"/>
                                          </p:val>
                                        </p:tav>
                                      </p:tavLst>
                                    </p:anim>
                                  </p:childTnLst>
                                </p:cTn>
                              </p:par>
                            </p:childTnLst>
                          </p:cTn>
                        </p:par>
                        <p:par>
                          <p:cTn id="69" fill="hold">
                            <p:stCondLst>
                              <p:cond delay="6500"/>
                            </p:stCondLst>
                            <p:childTnLst>
                              <p:par>
                                <p:cTn id="70" presetID="42" presetClass="entr" presetSubtype="0" fill="hold"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fade">
                                      <p:cBhvr>
                                        <p:cTn id="72" dur="1000"/>
                                        <p:tgtEl>
                                          <p:spTgt spid="41"/>
                                        </p:tgtEl>
                                      </p:cBhvr>
                                    </p:animEffect>
                                    <p:anim calcmode="lin" valueType="num">
                                      <p:cBhvr>
                                        <p:cTn id="73" dur="1000" fill="hold"/>
                                        <p:tgtEl>
                                          <p:spTgt spid="41"/>
                                        </p:tgtEl>
                                        <p:attrNameLst>
                                          <p:attrName>ppt_x</p:attrName>
                                        </p:attrNameLst>
                                      </p:cBhvr>
                                      <p:tavLst>
                                        <p:tav tm="0">
                                          <p:val>
                                            <p:strVal val="#ppt_x"/>
                                          </p:val>
                                        </p:tav>
                                        <p:tav tm="100000">
                                          <p:val>
                                            <p:strVal val="#ppt_x"/>
                                          </p:val>
                                        </p:tav>
                                      </p:tavLst>
                                    </p:anim>
                                    <p:anim calcmode="lin" valueType="num">
                                      <p:cBhvr>
                                        <p:cTn id="74" dur="1000" fill="hold"/>
                                        <p:tgtEl>
                                          <p:spTgt spid="41"/>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 presetClass="entr" presetSubtype="2" fill="hold" nodeType="afterEffect">
                                  <p:stCondLst>
                                    <p:cond delay="0"/>
                                  </p:stCondLst>
                                  <p:childTnLst>
                                    <p:set>
                                      <p:cBhvr>
                                        <p:cTn id="77" dur="1" fill="hold">
                                          <p:stCondLst>
                                            <p:cond delay="0"/>
                                          </p:stCondLst>
                                        </p:cTn>
                                        <p:tgtEl>
                                          <p:spTgt spid="42"/>
                                        </p:tgtEl>
                                        <p:attrNameLst>
                                          <p:attrName>style.visibility</p:attrName>
                                        </p:attrNameLst>
                                      </p:cBhvr>
                                      <p:to>
                                        <p:strVal val="visible"/>
                                      </p:to>
                                    </p:set>
                                    <p:anim calcmode="lin" valueType="num">
                                      <p:cBhvr additive="base">
                                        <p:cTn id="78" dur="500" fill="hold"/>
                                        <p:tgtEl>
                                          <p:spTgt spid="42"/>
                                        </p:tgtEl>
                                        <p:attrNameLst>
                                          <p:attrName>ppt_x</p:attrName>
                                        </p:attrNameLst>
                                      </p:cBhvr>
                                      <p:tavLst>
                                        <p:tav tm="0">
                                          <p:val>
                                            <p:strVal val="1+#ppt_w/2"/>
                                          </p:val>
                                        </p:tav>
                                        <p:tav tm="100000">
                                          <p:val>
                                            <p:strVal val="#ppt_x"/>
                                          </p:val>
                                        </p:tav>
                                      </p:tavLst>
                                    </p:anim>
                                    <p:anim calcmode="lin" valueType="num">
                                      <p:cBhvr additive="base">
                                        <p:cTn id="79" dur="500" fill="hold"/>
                                        <p:tgtEl>
                                          <p:spTgt spid="42"/>
                                        </p:tgtEl>
                                        <p:attrNameLst>
                                          <p:attrName>ppt_y</p:attrName>
                                        </p:attrNameLst>
                                      </p:cBhvr>
                                      <p:tavLst>
                                        <p:tav tm="0">
                                          <p:val>
                                            <p:strVal val="#ppt_y"/>
                                          </p:val>
                                        </p:tav>
                                        <p:tav tm="100000">
                                          <p:val>
                                            <p:strVal val="#ppt_y"/>
                                          </p:val>
                                        </p:tav>
                                      </p:tavLst>
                                    </p:anim>
                                  </p:childTnLst>
                                </p:cTn>
                              </p:par>
                            </p:childTnLst>
                          </p:cTn>
                        </p:par>
                        <p:par>
                          <p:cTn id="80" fill="hold">
                            <p:stCondLst>
                              <p:cond delay="8000"/>
                            </p:stCondLst>
                            <p:childTnLst>
                              <p:par>
                                <p:cTn id="81" presetID="42" presetClass="entr" presetSubtype="0" fill="hold"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2" presetClass="entr" presetSubtype="2" fill="hold" nodeType="afterEffect">
                                  <p:stCondLst>
                                    <p:cond delay="0"/>
                                  </p:stCondLst>
                                  <p:childTnLst>
                                    <p:set>
                                      <p:cBhvr>
                                        <p:cTn id="88" dur="1" fill="hold">
                                          <p:stCondLst>
                                            <p:cond delay="0"/>
                                          </p:stCondLst>
                                        </p:cTn>
                                        <p:tgtEl>
                                          <p:spTgt spid="44"/>
                                        </p:tgtEl>
                                        <p:attrNameLst>
                                          <p:attrName>style.visibility</p:attrName>
                                        </p:attrNameLst>
                                      </p:cBhvr>
                                      <p:to>
                                        <p:strVal val="visible"/>
                                      </p:to>
                                    </p:set>
                                    <p:anim calcmode="lin" valueType="num">
                                      <p:cBhvr additive="base">
                                        <p:cTn id="89" dur="500" fill="hold"/>
                                        <p:tgtEl>
                                          <p:spTgt spid="44"/>
                                        </p:tgtEl>
                                        <p:attrNameLst>
                                          <p:attrName>ppt_x</p:attrName>
                                        </p:attrNameLst>
                                      </p:cBhvr>
                                      <p:tavLst>
                                        <p:tav tm="0">
                                          <p:val>
                                            <p:strVal val="1+#ppt_w/2"/>
                                          </p:val>
                                        </p:tav>
                                        <p:tav tm="100000">
                                          <p:val>
                                            <p:strVal val="#ppt_x"/>
                                          </p:val>
                                        </p:tav>
                                      </p:tavLst>
                                    </p:anim>
                                    <p:anim calcmode="lin" valueType="num">
                                      <p:cBhvr additive="base">
                                        <p:cTn id="90"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build="p"/>
      <p:bldP spid="1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1000" b="-41000"/>
          </a:stretch>
        </a:blipFill>
        <a:effectLst/>
      </p:bgPr>
    </p:bg>
    <p:spTree>
      <p:nvGrpSpPr>
        <p:cNvPr id="1" name=""/>
        <p:cNvGrpSpPr/>
        <p:nvPr/>
      </p:nvGrpSpPr>
      <p:grpSpPr>
        <a:xfrm>
          <a:off x="0" y="0"/>
          <a:ext cx="0" cy="0"/>
          <a:chOff x="0" y="0"/>
          <a:chExt cx="0" cy="0"/>
        </a:xfrm>
      </p:grpSpPr>
      <p:sp>
        <p:nvSpPr>
          <p:cNvPr id="15" name="Freeform 14"/>
          <p:cNvSpPr/>
          <p:nvPr/>
        </p:nvSpPr>
        <p:spPr>
          <a:xfrm>
            <a:off x="5905948"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365760" y="1691943"/>
            <a:ext cx="5341105" cy="4846320"/>
          </a:xfrm>
          <a:prstGeom prst="rect">
            <a:avLst/>
          </a:prstGeom>
        </p:spPr>
      </p:pic>
      <p:sp>
        <p:nvSpPr>
          <p:cNvPr id="10" name="Rectangle 9"/>
          <p:cNvSpPr/>
          <p:nvPr/>
        </p:nvSpPr>
        <p:spPr>
          <a:xfrm>
            <a:off x="708918" y="2219435"/>
            <a:ext cx="4657444" cy="2876482"/>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Freeform 15"/>
          <p:cNvSpPr/>
          <p:nvPr/>
        </p:nvSpPr>
        <p:spPr>
          <a:xfrm>
            <a:off x="779577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9685602"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872454" y="2097165"/>
            <a:ext cx="5700421" cy="830997"/>
          </a:xfrm>
          <a:prstGeom prst="rect">
            <a:avLst/>
          </a:prstGeom>
          <a:noFill/>
        </p:spPr>
        <p:txBody>
          <a:bodyPr wrap="square" rtlCol="0">
            <a:spAutoFit/>
          </a:bodyPr>
          <a:lstStyle/>
          <a:p>
            <a:r>
              <a:rPr lang="en-US" sz="16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9" name="Freeform 370"/>
          <p:cNvSpPr>
            <a:spLocks noChangeAspect="1" noEditPoints="1"/>
          </p:cNvSpPr>
          <p:nvPr/>
        </p:nvSpPr>
        <p:spPr bwMode="auto">
          <a:xfrm>
            <a:off x="10302374" y="369226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6522720" y="3692262"/>
            <a:ext cx="457200" cy="422841"/>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441200" y="3678074"/>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5905948"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779577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9685602"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655045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up)">
                                      <p:cBhvr>
                                        <p:cTn id="23" dur="500"/>
                                        <p:tgtEl>
                                          <p:spTgt spid="18"/>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down)">
                                      <p:cBhvr>
                                        <p:cTn id="27" dur="500"/>
                                        <p:tgtEl>
                                          <p:spTgt spid="15"/>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p:cTn id="31" dur="500" fill="hold"/>
                                        <p:tgtEl>
                                          <p:spTgt spid="20"/>
                                        </p:tgtEl>
                                        <p:attrNameLst>
                                          <p:attrName>ppt_w</p:attrName>
                                        </p:attrNameLst>
                                      </p:cBhvr>
                                      <p:tavLst>
                                        <p:tav tm="0">
                                          <p:val>
                                            <p:fltVal val="0"/>
                                          </p:val>
                                        </p:tav>
                                        <p:tav tm="100000">
                                          <p:val>
                                            <p:strVal val="#ppt_w"/>
                                          </p:val>
                                        </p:tav>
                                      </p:tavLst>
                                    </p:anim>
                                    <p:anim calcmode="lin" valueType="num">
                                      <p:cBhvr>
                                        <p:cTn id="32" dur="500" fill="hold"/>
                                        <p:tgtEl>
                                          <p:spTgt spid="20"/>
                                        </p:tgtEl>
                                        <p:attrNameLst>
                                          <p:attrName>ppt_h</p:attrName>
                                        </p:attrNameLst>
                                      </p:cBhvr>
                                      <p:tavLst>
                                        <p:tav tm="0">
                                          <p:val>
                                            <p:fltVal val="0"/>
                                          </p:val>
                                        </p:tav>
                                        <p:tav tm="100000">
                                          <p:val>
                                            <p:strVal val="#ppt_h"/>
                                          </p:val>
                                        </p:tav>
                                      </p:tavLst>
                                    </p:anim>
                                    <p:animEffect transition="in" filter="fade">
                                      <p:cBhvr>
                                        <p:cTn id="33" dur="500"/>
                                        <p:tgtEl>
                                          <p:spTgt spid="20"/>
                                        </p:tgtEl>
                                      </p:cBhvr>
                                    </p:animEffect>
                                  </p:childTnLst>
                                </p:cTn>
                              </p:par>
                            </p:childTnLst>
                          </p:cTn>
                        </p:par>
                        <p:par>
                          <p:cTn id="34" fill="hold">
                            <p:stCondLst>
                              <p:cond delay="3000"/>
                            </p:stCondLst>
                            <p:childTnLst>
                              <p:par>
                                <p:cTn id="35" presetID="37"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900" decel="100000" fill="hold"/>
                                        <p:tgtEl>
                                          <p:spTgt spid="22"/>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1" fill="hold">
                            <p:stCondLst>
                              <p:cond delay="4000"/>
                            </p:stCondLst>
                            <p:childTnLst>
                              <p:par>
                                <p:cTn id="42" presetID="22" presetClass="entr" presetSubtype="4"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wipe(down)">
                                      <p:cBhvr>
                                        <p:cTn id="44" dur="500"/>
                                        <p:tgtEl>
                                          <p:spTgt spid="16"/>
                                        </p:tgtEl>
                                      </p:cBhvr>
                                    </p:animEffect>
                                  </p:childTnLst>
                                </p:cTn>
                              </p:par>
                            </p:childTnLst>
                          </p:cTn>
                        </p:par>
                        <p:par>
                          <p:cTn id="45" fill="hold">
                            <p:stCondLst>
                              <p:cond delay="4500"/>
                            </p:stCondLst>
                            <p:childTnLst>
                              <p:par>
                                <p:cTn id="46" presetID="53" presetClass="entr" presetSubtype="16" fill="hold" grpId="0"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Effect transition="in" filter="fade">
                                      <p:cBhvr>
                                        <p:cTn id="50" dur="500"/>
                                        <p:tgtEl>
                                          <p:spTgt spid="21"/>
                                        </p:tgtEl>
                                      </p:cBhvr>
                                    </p:animEffect>
                                  </p:childTnLst>
                                </p:cTn>
                              </p:par>
                            </p:childTnLst>
                          </p:cTn>
                        </p:par>
                        <p:par>
                          <p:cTn id="51" fill="hold">
                            <p:stCondLst>
                              <p:cond delay="5000"/>
                            </p:stCondLst>
                            <p:childTnLst>
                              <p:par>
                                <p:cTn id="52" presetID="37" presetClass="entr" presetSubtype="0" fill="hold" grpId="0" nodeType="after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1000"/>
                                        <p:tgtEl>
                                          <p:spTgt spid="23"/>
                                        </p:tgtEl>
                                      </p:cBhvr>
                                    </p:animEffect>
                                    <p:anim calcmode="lin" valueType="num">
                                      <p:cBhvr>
                                        <p:cTn id="55" dur="1000" fill="hold"/>
                                        <p:tgtEl>
                                          <p:spTgt spid="23"/>
                                        </p:tgtEl>
                                        <p:attrNameLst>
                                          <p:attrName>ppt_x</p:attrName>
                                        </p:attrNameLst>
                                      </p:cBhvr>
                                      <p:tavLst>
                                        <p:tav tm="0">
                                          <p:val>
                                            <p:strVal val="#ppt_x"/>
                                          </p:val>
                                        </p:tav>
                                        <p:tav tm="100000">
                                          <p:val>
                                            <p:strVal val="#ppt_x"/>
                                          </p:val>
                                        </p:tav>
                                      </p:tavLst>
                                    </p:anim>
                                    <p:anim calcmode="lin" valueType="num">
                                      <p:cBhvr>
                                        <p:cTn id="56" dur="900" decel="100000" fill="hold"/>
                                        <p:tgtEl>
                                          <p:spTgt spid="23"/>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58" fill="hold">
                            <p:stCondLst>
                              <p:cond delay="6000"/>
                            </p:stCondLst>
                            <p:childTnLst>
                              <p:par>
                                <p:cTn id="59" presetID="22" presetClass="entr" presetSubtype="4" fill="hold" grpId="0" nodeType="after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wipe(down)">
                                      <p:cBhvr>
                                        <p:cTn id="61" dur="500"/>
                                        <p:tgtEl>
                                          <p:spTgt spid="17"/>
                                        </p:tgtEl>
                                      </p:cBhvr>
                                    </p:animEffect>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19"/>
                                        </p:tgtEl>
                                        <p:attrNameLst>
                                          <p:attrName>style.visibility</p:attrName>
                                        </p:attrNameLst>
                                      </p:cBhvr>
                                      <p:to>
                                        <p:strVal val="visible"/>
                                      </p:to>
                                    </p:set>
                                    <p:anim calcmode="lin" valueType="num">
                                      <p:cBhvr>
                                        <p:cTn id="65" dur="500" fill="hold"/>
                                        <p:tgtEl>
                                          <p:spTgt spid="19"/>
                                        </p:tgtEl>
                                        <p:attrNameLst>
                                          <p:attrName>ppt_w</p:attrName>
                                        </p:attrNameLst>
                                      </p:cBhvr>
                                      <p:tavLst>
                                        <p:tav tm="0">
                                          <p:val>
                                            <p:fltVal val="0"/>
                                          </p:val>
                                        </p:tav>
                                        <p:tav tm="100000">
                                          <p:val>
                                            <p:strVal val="#ppt_w"/>
                                          </p:val>
                                        </p:tav>
                                      </p:tavLst>
                                    </p:anim>
                                    <p:anim calcmode="lin" valueType="num">
                                      <p:cBhvr>
                                        <p:cTn id="66" dur="500" fill="hold"/>
                                        <p:tgtEl>
                                          <p:spTgt spid="19"/>
                                        </p:tgtEl>
                                        <p:attrNameLst>
                                          <p:attrName>ppt_h</p:attrName>
                                        </p:attrNameLst>
                                      </p:cBhvr>
                                      <p:tavLst>
                                        <p:tav tm="0">
                                          <p:val>
                                            <p:fltVal val="0"/>
                                          </p:val>
                                        </p:tav>
                                        <p:tav tm="100000">
                                          <p:val>
                                            <p:strVal val="#ppt_h"/>
                                          </p:val>
                                        </p:tav>
                                      </p:tavLst>
                                    </p:anim>
                                    <p:animEffect transition="in" filter="fade">
                                      <p:cBhvr>
                                        <p:cTn id="67" dur="500"/>
                                        <p:tgtEl>
                                          <p:spTgt spid="19"/>
                                        </p:tgtEl>
                                      </p:cBhvr>
                                    </p:animEffect>
                                  </p:childTnLst>
                                </p:cTn>
                              </p:par>
                            </p:childTnLst>
                          </p:cTn>
                        </p:par>
                        <p:par>
                          <p:cTn id="68" fill="hold">
                            <p:stCondLst>
                              <p:cond delay="7000"/>
                            </p:stCondLst>
                            <p:childTnLst>
                              <p:par>
                                <p:cTn id="69" presetID="37" presetClass="entr" presetSubtype="0" fill="hold" grpId="0" nodeType="afterEffect">
                                  <p:stCondLst>
                                    <p:cond delay="0"/>
                                  </p:stCondLst>
                                  <p:childTnLst>
                                    <p:set>
                                      <p:cBhvr>
                                        <p:cTn id="70" dur="1" fill="hold">
                                          <p:stCondLst>
                                            <p:cond delay="0"/>
                                          </p:stCondLst>
                                        </p:cTn>
                                        <p:tgtEl>
                                          <p:spTgt spid="24"/>
                                        </p:tgtEl>
                                        <p:attrNameLst>
                                          <p:attrName>style.visibility</p:attrName>
                                        </p:attrNameLst>
                                      </p:cBhvr>
                                      <p:to>
                                        <p:strVal val="visible"/>
                                      </p:to>
                                    </p:set>
                                    <p:animEffect transition="in" filter="fade">
                                      <p:cBhvr>
                                        <p:cTn id="71" dur="1000"/>
                                        <p:tgtEl>
                                          <p:spTgt spid="24"/>
                                        </p:tgtEl>
                                      </p:cBhvr>
                                    </p:animEffect>
                                    <p:anim calcmode="lin" valueType="num">
                                      <p:cBhvr>
                                        <p:cTn id="72" dur="1000" fill="hold"/>
                                        <p:tgtEl>
                                          <p:spTgt spid="24"/>
                                        </p:tgtEl>
                                        <p:attrNameLst>
                                          <p:attrName>ppt_x</p:attrName>
                                        </p:attrNameLst>
                                      </p:cBhvr>
                                      <p:tavLst>
                                        <p:tav tm="0">
                                          <p:val>
                                            <p:strVal val="#ppt_x"/>
                                          </p:val>
                                        </p:tav>
                                        <p:tav tm="100000">
                                          <p:val>
                                            <p:strVal val="#ppt_x"/>
                                          </p:val>
                                        </p:tav>
                                      </p:tavLst>
                                    </p:anim>
                                    <p:anim calcmode="lin" valueType="num">
                                      <p:cBhvr>
                                        <p:cTn id="73" dur="900" decel="100000" fill="hold"/>
                                        <p:tgtEl>
                                          <p:spTgt spid="24"/>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0" grpId="0" animBg="1"/>
      <p:bldP spid="16" grpId="0" animBg="1"/>
      <p:bldP spid="17" grpId="0" animBg="1"/>
      <p:bldP spid="18" grpId="0"/>
      <p:bldP spid="19" grpId="0" animBg="1"/>
      <p:bldP spid="20" grpId="0" animBg="1"/>
      <p:bldP spid="21" grpId="0" animBg="1"/>
      <p:bldP spid="22" grpId="0"/>
      <p:bldP spid="23" grpId="0"/>
      <p:bldP spid="24"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1000" b="-41000"/>
          </a:stretch>
        </a:blip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A83BD7C-285A-460B-B8A0-D71D1153E431}"/>
              </a:ext>
            </a:extLst>
          </p:cNvPr>
          <p:cNvSpPr/>
          <p:nvPr/>
        </p:nvSpPr>
        <p:spPr>
          <a:xfrm>
            <a:off x="0" y="3429000"/>
            <a:ext cx="12192000" cy="3429000"/>
          </a:xfrm>
          <a:prstGeom prst="rect">
            <a:avLst/>
          </a:prstGeom>
          <a:gradFill flip="none" rotWithShape="1">
            <a:gsLst>
              <a:gs pos="0">
                <a:schemeClr val="accent3">
                  <a:lumMod val="67000"/>
                  <a:alpha val="75000"/>
                </a:schemeClr>
              </a:gs>
              <a:gs pos="48000">
                <a:schemeClr val="accent3">
                  <a:lumMod val="97000"/>
                  <a:lumOff val="3000"/>
                  <a:alpha val="75000"/>
                </a:schemeClr>
              </a:gs>
              <a:gs pos="85000">
                <a:schemeClr val="accent3">
                  <a:lumMod val="60000"/>
                  <a:lumOff val="40000"/>
                  <a:alpha val="75000"/>
                </a:schemeClr>
              </a:gs>
            </a:gsLst>
            <a:lin ang="162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90471BD6-DA9D-49DD-8B15-48E55B488C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8600" y="1219200"/>
            <a:ext cx="3961920" cy="5120640"/>
          </a:xfrm>
          <a:prstGeom prst="rect">
            <a:avLst/>
          </a:prstGeom>
          <a:effectLst>
            <a:outerShdw blurRad="63500" sx="102000" sy="102000" algn="ctr" rotWithShape="0">
              <a:prstClr val="black">
                <a:alpha val="40000"/>
              </a:prstClr>
            </a:outerShdw>
          </a:effectLst>
        </p:spPr>
      </p:pic>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159D62D-E0F5-42DC-AE90-43ECC04EBEA2}"/>
              </a:ext>
            </a:extLst>
          </p:cNvPr>
          <p:cNvSpPr/>
          <p:nvPr/>
        </p:nvSpPr>
        <p:spPr>
          <a:xfrm>
            <a:off x="8382000" y="1828800"/>
            <a:ext cx="2895600" cy="3962400"/>
          </a:xfrm>
          <a:custGeom>
            <a:avLst/>
            <a:gdLst>
              <a:gd name="connsiteX0" fmla="*/ 0 w 2895600"/>
              <a:gd name="connsiteY0" fmla="*/ 0 h 3962400"/>
              <a:gd name="connsiteX1" fmla="*/ 2895600 w 2895600"/>
              <a:gd name="connsiteY1" fmla="*/ 0 h 3962400"/>
              <a:gd name="connsiteX2" fmla="*/ 2895600 w 2895600"/>
              <a:gd name="connsiteY2" fmla="*/ 3962400 h 3962400"/>
              <a:gd name="connsiteX3" fmla="*/ 0 w 2895600"/>
              <a:gd name="connsiteY3" fmla="*/ 3962400 h 3962400"/>
            </a:gdLst>
            <a:ahLst/>
            <a:cxnLst>
              <a:cxn ang="0">
                <a:pos x="connsiteX0" y="connsiteY0"/>
              </a:cxn>
              <a:cxn ang="0">
                <a:pos x="connsiteX1" y="connsiteY1"/>
              </a:cxn>
              <a:cxn ang="0">
                <a:pos x="connsiteX2" y="connsiteY2"/>
              </a:cxn>
              <a:cxn ang="0">
                <a:pos x="connsiteX3" y="connsiteY3"/>
              </a:cxn>
            </a:cxnLst>
            <a:rect l="l" t="t" r="r" b="b"/>
            <a:pathLst>
              <a:path w="2895600" h="3962400">
                <a:moveTo>
                  <a:pt x="0" y="0"/>
                </a:moveTo>
                <a:lnTo>
                  <a:pt x="2895600" y="0"/>
                </a:lnTo>
                <a:lnTo>
                  <a:pt x="2895600" y="3962400"/>
                </a:lnTo>
                <a:lnTo>
                  <a:pt x="0" y="3962400"/>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33B1F4F1-FB35-4E45-B7FA-E04AC47FA61F}"/>
              </a:ext>
            </a:extLst>
          </p:cNvPr>
          <p:cNvSpPr txBox="1"/>
          <p:nvPr/>
        </p:nvSpPr>
        <p:spPr>
          <a:xfrm>
            <a:off x="581637" y="4257469"/>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1B0EAC7E-C8F1-4119-A835-A413A2EAA7C9}"/>
              </a:ext>
            </a:extLst>
          </p:cNvPr>
          <p:cNvSpPr txBox="1"/>
          <p:nvPr/>
        </p:nvSpPr>
        <p:spPr>
          <a:xfrm>
            <a:off x="2938070" y="4261104"/>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 DOLOR</a:t>
            </a:r>
          </a:p>
          <a:p>
            <a:pPr algn="ctr" defTabSz="1219170">
              <a:spcBef>
                <a:spcPct val="20000"/>
              </a:spcBef>
              <a:defRPr/>
            </a:pPr>
            <a:endParaRPr lang="en-US" sz="400" b="1" dirty="0">
              <a:solidFill>
                <a:srgbClr val="ED7D31"/>
              </a:solidFill>
              <a:latin typeface="Candara" panose="020E0502030303020204" pitchFamily="34" charset="0"/>
            </a:endParaRPr>
          </a:p>
          <a:p>
            <a:pPr algn="ctr" defTabSz="1219170">
              <a:spcBef>
                <a:spcPct val="20000"/>
              </a:spcBef>
              <a:defRPr/>
            </a:pPr>
            <a:endParaRPr lang="en-US" sz="100" b="1" dirty="0">
              <a:solidFill>
                <a:srgbClr val="ED7D3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8955D06A-F812-48B5-B89C-E72A7B1B7619}"/>
              </a:ext>
            </a:extLst>
          </p:cNvPr>
          <p:cNvSpPr txBox="1"/>
          <p:nvPr/>
        </p:nvSpPr>
        <p:spPr>
          <a:xfrm>
            <a:off x="5345012" y="4261104"/>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2DC6807-20B5-453C-A7DB-E5DE7887C86B}"/>
              </a:ext>
            </a:extLst>
          </p:cNvPr>
          <p:cNvSpPr txBox="1"/>
          <p:nvPr/>
        </p:nvSpPr>
        <p:spPr>
          <a:xfrm>
            <a:off x="581637" y="1729903"/>
            <a:ext cx="7343163" cy="954107"/>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nvGrpSpPr>
          <p:cNvPr id="35" name="Group 34">
            <a:extLst>
              <a:ext uri="{FF2B5EF4-FFF2-40B4-BE49-F238E27FC236}">
                <a16:creationId xmlns:a16="http://schemas.microsoft.com/office/drawing/2014/main" id="{E9005DC1-9DBB-4CC6-99F3-9F68EDFCAA0F}"/>
              </a:ext>
            </a:extLst>
          </p:cNvPr>
          <p:cNvGrpSpPr/>
          <p:nvPr/>
        </p:nvGrpSpPr>
        <p:grpSpPr>
          <a:xfrm>
            <a:off x="5992734" y="2965688"/>
            <a:ext cx="914400" cy="914400"/>
            <a:chOff x="5828166" y="496120"/>
            <a:chExt cx="914400" cy="914400"/>
          </a:xfrm>
        </p:grpSpPr>
        <p:sp>
          <p:nvSpPr>
            <p:cNvPr id="34" name="Rectangle 33">
              <a:extLst>
                <a:ext uri="{FF2B5EF4-FFF2-40B4-BE49-F238E27FC236}">
                  <a16:creationId xmlns:a16="http://schemas.microsoft.com/office/drawing/2014/main" id="{749C266A-2B6D-4BE2-8A47-B64BD71546F6}"/>
                </a:ext>
              </a:extLst>
            </p:cNvPr>
            <p:cNvSpPr>
              <a:spLocks noChangeAspect="1"/>
            </p:cNvSpPr>
            <p:nvPr/>
          </p:nvSpPr>
          <p:spPr>
            <a:xfrm rot="2677901">
              <a:off x="5919605" y="587560"/>
              <a:ext cx="731520" cy="73152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0989F283-D32C-4DA6-9F0F-10A50A6A2843}"/>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B1D8DC71-435F-4A07-98D4-27C252EA3DAE}"/>
              </a:ext>
            </a:extLst>
          </p:cNvPr>
          <p:cNvGrpSpPr/>
          <p:nvPr/>
        </p:nvGrpSpPr>
        <p:grpSpPr>
          <a:xfrm>
            <a:off x="3618364" y="2970574"/>
            <a:ext cx="914400" cy="914400"/>
            <a:chOff x="5828166" y="496120"/>
            <a:chExt cx="914400" cy="914400"/>
          </a:xfrm>
        </p:grpSpPr>
        <p:sp>
          <p:nvSpPr>
            <p:cNvPr id="37" name="Rectangle 36">
              <a:extLst>
                <a:ext uri="{FF2B5EF4-FFF2-40B4-BE49-F238E27FC236}">
                  <a16:creationId xmlns:a16="http://schemas.microsoft.com/office/drawing/2014/main" id="{20A25F95-16BE-4F1B-ACB3-F47D723F87D0}"/>
                </a:ext>
              </a:extLst>
            </p:cNvPr>
            <p:cNvSpPr>
              <a:spLocks noChangeAspect="1"/>
            </p:cNvSpPr>
            <p:nvPr/>
          </p:nvSpPr>
          <p:spPr>
            <a:xfrm rot="2677901">
              <a:off x="5919605" y="587560"/>
              <a:ext cx="731520" cy="73152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41E5F5F4-0487-426D-ADC6-D9A66E5DD875}"/>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43E65664-9CFF-40AA-98F4-9209F4FE24BE}"/>
              </a:ext>
            </a:extLst>
          </p:cNvPr>
          <p:cNvGrpSpPr/>
          <p:nvPr/>
        </p:nvGrpSpPr>
        <p:grpSpPr>
          <a:xfrm>
            <a:off x="1268334" y="2970574"/>
            <a:ext cx="914400" cy="914400"/>
            <a:chOff x="5828166" y="496120"/>
            <a:chExt cx="914400" cy="914400"/>
          </a:xfrm>
        </p:grpSpPr>
        <p:sp>
          <p:nvSpPr>
            <p:cNvPr id="40" name="Rectangle 39">
              <a:extLst>
                <a:ext uri="{FF2B5EF4-FFF2-40B4-BE49-F238E27FC236}">
                  <a16:creationId xmlns:a16="http://schemas.microsoft.com/office/drawing/2014/main" id="{21B9F1F3-22AD-4C90-B86A-541117BA89E3}"/>
                </a:ext>
              </a:extLst>
            </p:cNvPr>
            <p:cNvSpPr>
              <a:spLocks noChangeAspect="1"/>
            </p:cNvSpPr>
            <p:nvPr/>
          </p:nvSpPr>
          <p:spPr>
            <a:xfrm rot="2677901">
              <a:off x="5919605" y="587560"/>
              <a:ext cx="731520" cy="73152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FB5F0E6C-6757-49E8-8323-254CA09A5D64}"/>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C156CEFE-6255-431A-8C31-DBDEFA2B085C}"/>
              </a:ext>
            </a:extLst>
          </p:cNvPr>
          <p:cNvSpPr txBox="1">
            <a:spLocks noChangeArrowheads="1"/>
          </p:cNvSpPr>
          <p:nvPr/>
        </p:nvSpPr>
        <p:spPr bwMode="auto">
          <a:xfrm>
            <a:off x="1376231"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01</a:t>
            </a:r>
          </a:p>
          <a:p>
            <a:pPr algn="ctr"/>
            <a:r>
              <a:rPr lang="en-US" sz="900" dirty="0">
                <a:solidFill>
                  <a:schemeClr val="bg1"/>
                </a:solidFill>
              </a:rPr>
              <a:t>OPTION</a:t>
            </a:r>
          </a:p>
        </p:txBody>
      </p:sp>
      <p:sp>
        <p:nvSpPr>
          <p:cNvPr id="28" name="Text Box 10">
            <a:extLst>
              <a:ext uri="{FF2B5EF4-FFF2-40B4-BE49-F238E27FC236}">
                <a16:creationId xmlns:a16="http://schemas.microsoft.com/office/drawing/2014/main" id="{A6ACFE60-B9BB-4B53-BAD3-1DC22317969E}"/>
              </a:ext>
            </a:extLst>
          </p:cNvPr>
          <p:cNvSpPr txBox="1">
            <a:spLocks noChangeArrowheads="1"/>
          </p:cNvSpPr>
          <p:nvPr/>
        </p:nvSpPr>
        <p:spPr bwMode="auto">
          <a:xfrm>
            <a:off x="3710712"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02</a:t>
            </a:r>
          </a:p>
          <a:p>
            <a:pPr algn="ctr"/>
            <a:r>
              <a:rPr lang="en-US" sz="900" dirty="0">
                <a:solidFill>
                  <a:schemeClr val="bg1"/>
                </a:solidFill>
              </a:rPr>
              <a:t>OPTION</a:t>
            </a:r>
          </a:p>
        </p:txBody>
      </p:sp>
      <p:sp>
        <p:nvSpPr>
          <p:cNvPr id="29" name="Text Box 10">
            <a:extLst>
              <a:ext uri="{FF2B5EF4-FFF2-40B4-BE49-F238E27FC236}">
                <a16:creationId xmlns:a16="http://schemas.microsoft.com/office/drawing/2014/main" id="{8448027E-9206-4642-908F-4C6E1475E5BA}"/>
              </a:ext>
            </a:extLst>
          </p:cNvPr>
          <p:cNvSpPr txBox="1">
            <a:spLocks noChangeArrowheads="1"/>
          </p:cNvSpPr>
          <p:nvPr/>
        </p:nvSpPr>
        <p:spPr bwMode="auto">
          <a:xfrm>
            <a:off x="6107034" y="3070615"/>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03</a:t>
            </a:r>
          </a:p>
          <a:p>
            <a:pPr algn="ctr"/>
            <a:r>
              <a:rPr lang="en-US" sz="900" dirty="0">
                <a:solidFill>
                  <a:schemeClr val="bg1"/>
                </a:solidFill>
              </a:rPr>
              <a:t>OPTION</a:t>
            </a:r>
          </a:p>
        </p:txBody>
      </p:sp>
    </p:spTree>
    <p:extLst>
      <p:ext uri="{BB962C8B-B14F-4D97-AF65-F5344CB8AC3E}">
        <p14:creationId xmlns:p14="http://schemas.microsoft.com/office/powerpoint/2010/main" val="4158974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1000"/>
                                        <p:tgtEl>
                                          <p:spTgt spid="26"/>
                                        </p:tgtEl>
                                      </p:cBhvr>
                                    </p:animEffect>
                                    <p:anim calcmode="lin" valueType="num">
                                      <p:cBhvr>
                                        <p:cTn id="12" dur="1000" fill="hold"/>
                                        <p:tgtEl>
                                          <p:spTgt spid="26"/>
                                        </p:tgtEl>
                                        <p:attrNameLst>
                                          <p:attrName>ppt_x</p:attrName>
                                        </p:attrNameLst>
                                      </p:cBhvr>
                                      <p:tavLst>
                                        <p:tav tm="0">
                                          <p:val>
                                            <p:strVal val="#ppt_x"/>
                                          </p:val>
                                        </p:tav>
                                        <p:tav tm="100000">
                                          <p:val>
                                            <p:strVal val="#ppt_x"/>
                                          </p:val>
                                        </p:tav>
                                      </p:tavLst>
                                    </p:anim>
                                    <p:anim calcmode="lin" valueType="num">
                                      <p:cBhvr>
                                        <p:cTn id="13" dur="1000" fill="hold"/>
                                        <p:tgtEl>
                                          <p:spTgt spid="2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1+#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000"/>
                            </p:stCondLst>
                            <p:childTnLst>
                              <p:par>
                                <p:cTn id="20" presetID="9"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1000"/>
                                        <p:tgtEl>
                                          <p:spTgt spid="9"/>
                                        </p:tgtEl>
                                      </p:cBhvr>
                                    </p:animEffect>
                                  </p:childTnLst>
                                </p:cTn>
                              </p:par>
                            </p:childTnLst>
                          </p:cTn>
                        </p:par>
                        <p:par>
                          <p:cTn id="23" fill="hold">
                            <p:stCondLst>
                              <p:cond delay="3000"/>
                            </p:stCondLst>
                            <p:childTnLst>
                              <p:par>
                                <p:cTn id="24" presetID="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500" fill="hold"/>
                                        <p:tgtEl>
                                          <p:spTgt spid="14"/>
                                        </p:tgtEl>
                                        <p:attrNameLst>
                                          <p:attrName>ppt_x</p:attrName>
                                        </p:attrNameLst>
                                      </p:cBhvr>
                                      <p:tavLst>
                                        <p:tav tm="0">
                                          <p:val>
                                            <p:strVal val="#ppt_x"/>
                                          </p:val>
                                        </p:tav>
                                        <p:tav tm="100000">
                                          <p:val>
                                            <p:strVal val="#ppt_x"/>
                                          </p:val>
                                        </p:tav>
                                      </p:tavLst>
                                    </p:anim>
                                    <p:anim calcmode="lin" valueType="num">
                                      <p:cBhvr additive="base">
                                        <p:cTn id="27" dur="500" fill="hold"/>
                                        <p:tgtEl>
                                          <p:spTgt spid="14"/>
                                        </p:tgtEl>
                                        <p:attrNameLst>
                                          <p:attrName>ppt_y</p:attrName>
                                        </p:attrNameLst>
                                      </p:cBhvr>
                                      <p:tavLst>
                                        <p:tav tm="0">
                                          <p:val>
                                            <p:strVal val="1+#ppt_h/2"/>
                                          </p:val>
                                        </p:tav>
                                        <p:tav tm="100000">
                                          <p:val>
                                            <p:strVal val="#ppt_y"/>
                                          </p:val>
                                        </p:tav>
                                      </p:tavLst>
                                    </p:anim>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39"/>
                                        </p:tgtEl>
                                        <p:attrNameLst>
                                          <p:attrName>style.visibility</p:attrName>
                                        </p:attrNameLst>
                                      </p:cBhvr>
                                      <p:to>
                                        <p:strVal val="visible"/>
                                      </p:to>
                                    </p:set>
                                    <p:anim calcmode="lin" valueType="num">
                                      <p:cBhvr>
                                        <p:cTn id="31" dur="750" fill="hold"/>
                                        <p:tgtEl>
                                          <p:spTgt spid="39"/>
                                        </p:tgtEl>
                                        <p:attrNameLst>
                                          <p:attrName>ppt_w</p:attrName>
                                        </p:attrNameLst>
                                      </p:cBhvr>
                                      <p:tavLst>
                                        <p:tav tm="0">
                                          <p:val>
                                            <p:fltVal val="0"/>
                                          </p:val>
                                        </p:tav>
                                        <p:tav tm="100000">
                                          <p:val>
                                            <p:strVal val="#ppt_w"/>
                                          </p:val>
                                        </p:tav>
                                      </p:tavLst>
                                    </p:anim>
                                    <p:anim calcmode="lin" valueType="num">
                                      <p:cBhvr>
                                        <p:cTn id="32" dur="750" fill="hold"/>
                                        <p:tgtEl>
                                          <p:spTgt spid="39"/>
                                        </p:tgtEl>
                                        <p:attrNameLst>
                                          <p:attrName>ppt_h</p:attrName>
                                        </p:attrNameLst>
                                      </p:cBhvr>
                                      <p:tavLst>
                                        <p:tav tm="0">
                                          <p:val>
                                            <p:fltVal val="0"/>
                                          </p:val>
                                        </p:tav>
                                        <p:tav tm="100000">
                                          <p:val>
                                            <p:strVal val="#ppt_h"/>
                                          </p:val>
                                        </p:tav>
                                      </p:tavLst>
                                    </p:anim>
                                    <p:animEffect transition="in" filter="fade">
                                      <p:cBhvr>
                                        <p:cTn id="33" dur="750"/>
                                        <p:tgtEl>
                                          <p:spTgt spid="39"/>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27"/>
                                        </p:tgtEl>
                                        <p:attrNameLst>
                                          <p:attrName>style.visibility</p:attrName>
                                        </p:attrNameLst>
                                      </p:cBhvr>
                                      <p:to>
                                        <p:strVal val="visible"/>
                                      </p:to>
                                    </p:set>
                                    <p:anim calcmode="lin" valueType="num">
                                      <p:cBhvr>
                                        <p:cTn id="36" dur="750" fill="hold"/>
                                        <p:tgtEl>
                                          <p:spTgt spid="27"/>
                                        </p:tgtEl>
                                        <p:attrNameLst>
                                          <p:attrName>ppt_w</p:attrName>
                                        </p:attrNameLst>
                                      </p:cBhvr>
                                      <p:tavLst>
                                        <p:tav tm="0">
                                          <p:val>
                                            <p:fltVal val="0"/>
                                          </p:val>
                                        </p:tav>
                                        <p:tav tm="100000">
                                          <p:val>
                                            <p:strVal val="#ppt_w"/>
                                          </p:val>
                                        </p:tav>
                                      </p:tavLst>
                                    </p:anim>
                                    <p:anim calcmode="lin" valueType="num">
                                      <p:cBhvr>
                                        <p:cTn id="37" dur="750" fill="hold"/>
                                        <p:tgtEl>
                                          <p:spTgt spid="27"/>
                                        </p:tgtEl>
                                        <p:attrNameLst>
                                          <p:attrName>ppt_h</p:attrName>
                                        </p:attrNameLst>
                                      </p:cBhvr>
                                      <p:tavLst>
                                        <p:tav tm="0">
                                          <p:val>
                                            <p:fltVal val="0"/>
                                          </p:val>
                                        </p:tav>
                                        <p:tav tm="100000">
                                          <p:val>
                                            <p:strVal val="#ppt_h"/>
                                          </p:val>
                                        </p:tav>
                                      </p:tavLst>
                                    </p:anim>
                                    <p:animEffect transition="in" filter="fade">
                                      <p:cBhvr>
                                        <p:cTn id="38" dur="750"/>
                                        <p:tgtEl>
                                          <p:spTgt spid="27"/>
                                        </p:tgtEl>
                                      </p:cBhvr>
                                    </p:animEffect>
                                  </p:childTnLst>
                                </p:cTn>
                              </p:par>
                            </p:childTnLst>
                          </p:cTn>
                        </p:par>
                        <p:par>
                          <p:cTn id="39" fill="hold">
                            <p:stCondLst>
                              <p:cond delay="4250"/>
                            </p:stCondLst>
                            <p:childTnLst>
                              <p:par>
                                <p:cTn id="40" presetID="22" presetClass="entr" presetSubtype="1" fill="hold" grpId="0"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wipe(up)">
                                      <p:cBhvr>
                                        <p:cTn id="42" dur="500"/>
                                        <p:tgtEl>
                                          <p:spTgt spid="22"/>
                                        </p:tgtEl>
                                      </p:cBhvr>
                                    </p:animEffect>
                                  </p:childTnLst>
                                </p:cTn>
                              </p:par>
                            </p:childTnLst>
                          </p:cTn>
                        </p:par>
                        <p:par>
                          <p:cTn id="43" fill="hold">
                            <p:stCondLst>
                              <p:cond delay="4750"/>
                            </p:stCondLst>
                            <p:childTnLst>
                              <p:par>
                                <p:cTn id="44" presetID="53" presetClass="entr" presetSubtype="16" fill="hold" nodeType="afterEffect">
                                  <p:stCondLst>
                                    <p:cond delay="0"/>
                                  </p:stCondLst>
                                  <p:childTnLst>
                                    <p:set>
                                      <p:cBhvr>
                                        <p:cTn id="45" dur="1" fill="hold">
                                          <p:stCondLst>
                                            <p:cond delay="0"/>
                                          </p:stCondLst>
                                        </p:cTn>
                                        <p:tgtEl>
                                          <p:spTgt spid="36"/>
                                        </p:tgtEl>
                                        <p:attrNameLst>
                                          <p:attrName>style.visibility</p:attrName>
                                        </p:attrNameLst>
                                      </p:cBhvr>
                                      <p:to>
                                        <p:strVal val="visible"/>
                                      </p:to>
                                    </p:set>
                                    <p:anim calcmode="lin" valueType="num">
                                      <p:cBhvr>
                                        <p:cTn id="46" dur="750" fill="hold"/>
                                        <p:tgtEl>
                                          <p:spTgt spid="36"/>
                                        </p:tgtEl>
                                        <p:attrNameLst>
                                          <p:attrName>ppt_w</p:attrName>
                                        </p:attrNameLst>
                                      </p:cBhvr>
                                      <p:tavLst>
                                        <p:tav tm="0">
                                          <p:val>
                                            <p:fltVal val="0"/>
                                          </p:val>
                                        </p:tav>
                                        <p:tav tm="100000">
                                          <p:val>
                                            <p:strVal val="#ppt_w"/>
                                          </p:val>
                                        </p:tav>
                                      </p:tavLst>
                                    </p:anim>
                                    <p:anim calcmode="lin" valueType="num">
                                      <p:cBhvr>
                                        <p:cTn id="47" dur="750" fill="hold"/>
                                        <p:tgtEl>
                                          <p:spTgt spid="36"/>
                                        </p:tgtEl>
                                        <p:attrNameLst>
                                          <p:attrName>ppt_h</p:attrName>
                                        </p:attrNameLst>
                                      </p:cBhvr>
                                      <p:tavLst>
                                        <p:tav tm="0">
                                          <p:val>
                                            <p:fltVal val="0"/>
                                          </p:val>
                                        </p:tav>
                                        <p:tav tm="100000">
                                          <p:val>
                                            <p:strVal val="#ppt_h"/>
                                          </p:val>
                                        </p:tav>
                                      </p:tavLst>
                                    </p:anim>
                                    <p:animEffect transition="in" filter="fade">
                                      <p:cBhvr>
                                        <p:cTn id="48" dur="750"/>
                                        <p:tgtEl>
                                          <p:spTgt spid="36"/>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8"/>
                                        </p:tgtEl>
                                        <p:attrNameLst>
                                          <p:attrName>style.visibility</p:attrName>
                                        </p:attrNameLst>
                                      </p:cBhvr>
                                      <p:to>
                                        <p:strVal val="visible"/>
                                      </p:to>
                                    </p:set>
                                    <p:anim calcmode="lin" valueType="num">
                                      <p:cBhvr>
                                        <p:cTn id="51" dur="750" fill="hold"/>
                                        <p:tgtEl>
                                          <p:spTgt spid="28"/>
                                        </p:tgtEl>
                                        <p:attrNameLst>
                                          <p:attrName>ppt_w</p:attrName>
                                        </p:attrNameLst>
                                      </p:cBhvr>
                                      <p:tavLst>
                                        <p:tav tm="0">
                                          <p:val>
                                            <p:fltVal val="0"/>
                                          </p:val>
                                        </p:tav>
                                        <p:tav tm="100000">
                                          <p:val>
                                            <p:strVal val="#ppt_w"/>
                                          </p:val>
                                        </p:tav>
                                      </p:tavLst>
                                    </p:anim>
                                    <p:anim calcmode="lin" valueType="num">
                                      <p:cBhvr>
                                        <p:cTn id="52" dur="750" fill="hold"/>
                                        <p:tgtEl>
                                          <p:spTgt spid="28"/>
                                        </p:tgtEl>
                                        <p:attrNameLst>
                                          <p:attrName>ppt_h</p:attrName>
                                        </p:attrNameLst>
                                      </p:cBhvr>
                                      <p:tavLst>
                                        <p:tav tm="0">
                                          <p:val>
                                            <p:fltVal val="0"/>
                                          </p:val>
                                        </p:tav>
                                        <p:tav tm="100000">
                                          <p:val>
                                            <p:strVal val="#ppt_h"/>
                                          </p:val>
                                        </p:tav>
                                      </p:tavLst>
                                    </p:anim>
                                    <p:animEffect transition="in" filter="fade">
                                      <p:cBhvr>
                                        <p:cTn id="53" dur="750"/>
                                        <p:tgtEl>
                                          <p:spTgt spid="28"/>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wipe(up)">
                                      <p:cBhvr>
                                        <p:cTn id="57" dur="500"/>
                                        <p:tgtEl>
                                          <p:spTgt spid="23"/>
                                        </p:tgtEl>
                                      </p:cBhvr>
                                    </p:animEffect>
                                  </p:childTnLst>
                                </p:cTn>
                              </p:par>
                            </p:childTnLst>
                          </p:cTn>
                        </p:par>
                        <p:par>
                          <p:cTn id="58" fill="hold">
                            <p:stCondLst>
                              <p:cond delay="6000"/>
                            </p:stCondLst>
                            <p:childTnLst>
                              <p:par>
                                <p:cTn id="59" presetID="53" presetClass="entr" presetSubtype="16" fill="hold"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750" fill="hold"/>
                                        <p:tgtEl>
                                          <p:spTgt spid="35"/>
                                        </p:tgtEl>
                                        <p:attrNameLst>
                                          <p:attrName>ppt_w</p:attrName>
                                        </p:attrNameLst>
                                      </p:cBhvr>
                                      <p:tavLst>
                                        <p:tav tm="0">
                                          <p:val>
                                            <p:fltVal val="0"/>
                                          </p:val>
                                        </p:tav>
                                        <p:tav tm="100000">
                                          <p:val>
                                            <p:strVal val="#ppt_w"/>
                                          </p:val>
                                        </p:tav>
                                      </p:tavLst>
                                    </p:anim>
                                    <p:anim calcmode="lin" valueType="num">
                                      <p:cBhvr>
                                        <p:cTn id="62" dur="750" fill="hold"/>
                                        <p:tgtEl>
                                          <p:spTgt spid="35"/>
                                        </p:tgtEl>
                                        <p:attrNameLst>
                                          <p:attrName>ppt_h</p:attrName>
                                        </p:attrNameLst>
                                      </p:cBhvr>
                                      <p:tavLst>
                                        <p:tav tm="0">
                                          <p:val>
                                            <p:fltVal val="0"/>
                                          </p:val>
                                        </p:tav>
                                        <p:tav tm="100000">
                                          <p:val>
                                            <p:strVal val="#ppt_h"/>
                                          </p:val>
                                        </p:tav>
                                      </p:tavLst>
                                    </p:anim>
                                    <p:animEffect transition="in" filter="fade">
                                      <p:cBhvr>
                                        <p:cTn id="63" dur="750"/>
                                        <p:tgtEl>
                                          <p:spTgt spid="35"/>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9"/>
                                        </p:tgtEl>
                                        <p:attrNameLst>
                                          <p:attrName>style.visibility</p:attrName>
                                        </p:attrNameLst>
                                      </p:cBhvr>
                                      <p:to>
                                        <p:strVal val="visible"/>
                                      </p:to>
                                    </p:set>
                                    <p:anim calcmode="lin" valueType="num">
                                      <p:cBhvr>
                                        <p:cTn id="66" dur="750" fill="hold"/>
                                        <p:tgtEl>
                                          <p:spTgt spid="29"/>
                                        </p:tgtEl>
                                        <p:attrNameLst>
                                          <p:attrName>ppt_w</p:attrName>
                                        </p:attrNameLst>
                                      </p:cBhvr>
                                      <p:tavLst>
                                        <p:tav tm="0">
                                          <p:val>
                                            <p:fltVal val="0"/>
                                          </p:val>
                                        </p:tav>
                                        <p:tav tm="100000">
                                          <p:val>
                                            <p:strVal val="#ppt_w"/>
                                          </p:val>
                                        </p:tav>
                                      </p:tavLst>
                                    </p:anim>
                                    <p:anim calcmode="lin" valueType="num">
                                      <p:cBhvr>
                                        <p:cTn id="67" dur="750" fill="hold"/>
                                        <p:tgtEl>
                                          <p:spTgt spid="29"/>
                                        </p:tgtEl>
                                        <p:attrNameLst>
                                          <p:attrName>ppt_h</p:attrName>
                                        </p:attrNameLst>
                                      </p:cBhvr>
                                      <p:tavLst>
                                        <p:tav tm="0">
                                          <p:val>
                                            <p:fltVal val="0"/>
                                          </p:val>
                                        </p:tav>
                                        <p:tav tm="100000">
                                          <p:val>
                                            <p:strVal val="#ppt_h"/>
                                          </p:val>
                                        </p:tav>
                                      </p:tavLst>
                                    </p:anim>
                                    <p:animEffect transition="in" filter="fade">
                                      <p:cBhvr>
                                        <p:cTn id="68" dur="750"/>
                                        <p:tgtEl>
                                          <p:spTgt spid="29"/>
                                        </p:tgtEl>
                                      </p:cBhvr>
                                    </p:animEffect>
                                  </p:childTnLst>
                                </p:cTn>
                              </p:par>
                            </p:childTnLst>
                          </p:cTn>
                        </p:par>
                        <p:par>
                          <p:cTn id="69" fill="hold">
                            <p:stCondLst>
                              <p:cond delay="6750"/>
                            </p:stCondLst>
                            <p:childTnLst>
                              <p:par>
                                <p:cTn id="70" presetID="22" presetClass="entr" presetSubtype="1"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up)">
                                      <p:cBhvr>
                                        <p:cTn id="7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8" grpId="0"/>
      <p:bldP spid="9" grpId="0" animBg="1"/>
      <p:bldP spid="22" grpId="0"/>
      <p:bldP spid="23" grpId="0"/>
      <p:bldP spid="24" grpId="0"/>
      <p:bldP spid="26" grpId="0"/>
      <p:bldP spid="27" grpId="0"/>
      <p:bldP spid="28" grpId="0"/>
      <p:bldP spid="2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1000" b="-41000"/>
          </a:stretch>
        </a:blipFill>
        <a:effectLst/>
      </p:bgPr>
    </p:bg>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CCA18320-0823-4350-98E8-5A5AAE572966}"/>
              </a:ext>
            </a:extLst>
          </p:cNvPr>
          <p:cNvSpPr/>
          <p:nvPr/>
        </p:nvSpPr>
        <p:spPr>
          <a:xfrm rot="2963555">
            <a:off x="2248407"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B6D256A-B3D6-431A-9C3C-2D3CAFB37143}"/>
              </a:ext>
            </a:extLst>
          </p:cNvPr>
          <p:cNvSpPr/>
          <p:nvPr/>
        </p:nvSpPr>
        <p:spPr>
          <a:xfrm rot="7753894">
            <a:off x="4243333" y="3474018"/>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C15F05E-A405-4FD4-9208-BC84A3DF240F}"/>
              </a:ext>
            </a:extLst>
          </p:cNvPr>
          <p:cNvSpPr/>
          <p:nvPr/>
        </p:nvSpPr>
        <p:spPr>
          <a:xfrm rot="2963555">
            <a:off x="6175399" y="3472860"/>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C7004A31-F1CA-411E-9C7C-F76E72414756}"/>
              </a:ext>
            </a:extLst>
          </p:cNvPr>
          <p:cNvSpPr/>
          <p:nvPr/>
        </p:nvSpPr>
        <p:spPr>
          <a:xfrm rot="7753894">
            <a:off x="8107464"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F1B363-BCB6-4A98-8494-35BE7AC7D01D}"/>
              </a:ext>
            </a:extLst>
          </p:cNvPr>
          <p:cNvSpPr/>
          <p:nvPr/>
        </p:nvSpPr>
        <p:spPr>
          <a:xfrm>
            <a:off x="1286750"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9CAD810-AC05-41AA-9E91-CD2FFE72ED61}"/>
              </a:ext>
            </a:extLst>
          </p:cNvPr>
          <p:cNvSpPr>
            <a:spLocks noChangeAspect="1"/>
          </p:cNvSpPr>
          <p:nvPr/>
        </p:nvSpPr>
        <p:spPr>
          <a:xfrm>
            <a:off x="990600" y="1848450"/>
            <a:ext cx="2009509" cy="2009508"/>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4134AED2-BB02-4DCF-A711-D42724C0ED8E}"/>
              </a:ext>
            </a:extLst>
          </p:cNvPr>
          <p:cNvSpPr>
            <a:spLocks noChangeAspect="1"/>
          </p:cNvSpPr>
          <p:nvPr/>
        </p:nvSpPr>
        <p:spPr>
          <a:xfrm>
            <a:off x="1478624"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3080A069-2A22-4CA6-A183-E21E3581CB6B}"/>
              </a:ext>
            </a:extLst>
          </p:cNvPr>
          <p:cNvSpPr txBox="1"/>
          <p:nvPr/>
        </p:nvSpPr>
        <p:spPr>
          <a:xfrm>
            <a:off x="1038302" y="2461586"/>
            <a:ext cx="1961807" cy="1049996"/>
          </a:xfrm>
          <a:prstGeom prst="rect">
            <a:avLst/>
          </a:prstGeom>
          <a:noFill/>
        </p:spPr>
        <p:txBody>
          <a:bodyPr wrap="square" rtlCol="0">
            <a:spAutoFit/>
          </a:bodyPr>
          <a:lstStyle/>
          <a:p>
            <a:pPr algn="ctr" defTabSz="1219170">
              <a:spcBef>
                <a:spcPct val="20000"/>
              </a:spcBef>
              <a:defRPr/>
            </a:pPr>
            <a:r>
              <a:rPr lang="en-US" sz="1300" b="1" dirty="0">
                <a:solidFill>
                  <a:srgbClr val="767171"/>
                </a:solidFill>
                <a:latin typeface="Candara" panose="020E0502030303020204" pitchFamily="34" charset="0"/>
              </a:rPr>
              <a:t>LOREM IPSUM</a:t>
            </a:r>
          </a:p>
          <a:p>
            <a:pPr algn="ctr" defTabSz="1219170">
              <a:spcBef>
                <a:spcPct val="20000"/>
              </a:spcBef>
              <a:defRPr/>
            </a:pPr>
            <a:r>
              <a:rPr lang="en-US" sz="1100" dirty="0">
                <a:solidFill>
                  <a:srgbClr val="767171"/>
                </a:solidFill>
                <a:latin typeface="Candara" panose="020E0502030303020204" pitchFamily="34" charset="0"/>
              </a:rPr>
              <a:t>Lorem ipsum dolor sit amet, consectetur adipiscing elit, sed do eiusmod tempor incididunt.</a:t>
            </a:r>
          </a:p>
        </p:txBody>
      </p:sp>
      <p:sp>
        <p:nvSpPr>
          <p:cNvPr id="23" name="Text Box 10">
            <a:extLst>
              <a:ext uri="{FF2B5EF4-FFF2-40B4-BE49-F238E27FC236}">
                <a16:creationId xmlns:a16="http://schemas.microsoft.com/office/drawing/2014/main" id="{931EDAE7-3A47-4633-8F82-64682EC28DF3}"/>
              </a:ext>
            </a:extLst>
          </p:cNvPr>
          <p:cNvSpPr txBox="1">
            <a:spLocks noChangeArrowheads="1"/>
          </p:cNvSpPr>
          <p:nvPr/>
        </p:nvSpPr>
        <p:spPr bwMode="auto">
          <a:xfrm>
            <a:off x="1654303" y="1752600"/>
            <a:ext cx="637939"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p:txBody>
      </p:sp>
      <p:sp>
        <p:nvSpPr>
          <p:cNvPr id="26" name="Freeform: Shape 25">
            <a:extLst>
              <a:ext uri="{FF2B5EF4-FFF2-40B4-BE49-F238E27FC236}">
                <a16:creationId xmlns:a16="http://schemas.microsoft.com/office/drawing/2014/main" id="{17409984-FAB2-4739-BCC6-83511D234C0E}"/>
              </a:ext>
            </a:extLst>
          </p:cNvPr>
          <p:cNvSpPr/>
          <p:nvPr/>
        </p:nvSpPr>
        <p:spPr>
          <a:xfrm>
            <a:off x="5260688"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EBCE97B-6049-4EDA-B45D-2C31CD0FA40B}"/>
              </a:ext>
            </a:extLst>
          </p:cNvPr>
          <p:cNvSpPr>
            <a:spLocks noChangeAspect="1"/>
          </p:cNvSpPr>
          <p:nvPr/>
        </p:nvSpPr>
        <p:spPr>
          <a:xfrm>
            <a:off x="4964538" y="1848450"/>
            <a:ext cx="2009509" cy="2009508"/>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788C73C7-085C-4FA3-98D2-F4B36A2C814F}"/>
              </a:ext>
            </a:extLst>
          </p:cNvPr>
          <p:cNvSpPr>
            <a:spLocks noChangeAspect="1"/>
          </p:cNvSpPr>
          <p:nvPr/>
        </p:nvSpPr>
        <p:spPr>
          <a:xfrm>
            <a:off x="5452562"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6D081F9-F4BB-483D-B7EF-38FCBA54D7F8}"/>
              </a:ext>
            </a:extLst>
          </p:cNvPr>
          <p:cNvSpPr txBox="1"/>
          <p:nvPr/>
        </p:nvSpPr>
        <p:spPr>
          <a:xfrm>
            <a:off x="5012240" y="2461586"/>
            <a:ext cx="1961807" cy="1049996"/>
          </a:xfrm>
          <a:prstGeom prst="rect">
            <a:avLst/>
          </a:prstGeom>
          <a:noFill/>
        </p:spPr>
        <p:txBody>
          <a:bodyPr wrap="square" rtlCol="0">
            <a:spAutoFit/>
          </a:bodyPr>
          <a:lstStyle/>
          <a:p>
            <a:pPr algn="ctr" defTabSz="1219170">
              <a:spcBef>
                <a:spcPct val="20000"/>
              </a:spcBef>
              <a:defRPr/>
            </a:pPr>
            <a:r>
              <a:rPr lang="en-US" sz="1300" b="1" dirty="0">
                <a:solidFill>
                  <a:srgbClr val="767171"/>
                </a:solidFill>
                <a:latin typeface="Candara" panose="020E0502030303020204" pitchFamily="34" charset="0"/>
              </a:rPr>
              <a:t>LOREM IPSUM</a:t>
            </a:r>
            <a:endParaRPr lang="en-US" sz="1300" dirty="0">
              <a:solidFill>
                <a:srgbClr val="767171"/>
              </a:solidFill>
              <a:latin typeface="Candara" panose="020E0502030303020204" pitchFamily="34" charset="0"/>
            </a:endParaRPr>
          </a:p>
          <a:p>
            <a:pPr algn="ctr" defTabSz="1219170">
              <a:spcBef>
                <a:spcPct val="20000"/>
              </a:spcBef>
              <a:defRPr/>
            </a:pPr>
            <a:r>
              <a:rPr lang="en-US" sz="1100" dirty="0">
                <a:solidFill>
                  <a:srgbClr val="767171"/>
                </a:solidFill>
                <a:latin typeface="Candara" panose="020E0502030303020204" pitchFamily="34" charset="0"/>
              </a:rPr>
              <a:t>Lorem ipsum dolor sit amet, consectetur adipiscing elit, sed do eiusmod tempor incididunt.</a:t>
            </a:r>
          </a:p>
        </p:txBody>
      </p:sp>
      <p:sp>
        <p:nvSpPr>
          <p:cNvPr id="30" name="Text Box 10">
            <a:extLst>
              <a:ext uri="{FF2B5EF4-FFF2-40B4-BE49-F238E27FC236}">
                <a16:creationId xmlns:a16="http://schemas.microsoft.com/office/drawing/2014/main" id="{65778F82-15C1-4DEF-967B-DDBF5E77695C}"/>
              </a:ext>
            </a:extLst>
          </p:cNvPr>
          <p:cNvSpPr txBox="1">
            <a:spLocks noChangeArrowheads="1"/>
          </p:cNvSpPr>
          <p:nvPr/>
        </p:nvSpPr>
        <p:spPr bwMode="auto">
          <a:xfrm>
            <a:off x="5628241" y="1752600"/>
            <a:ext cx="637939"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p:txBody>
      </p:sp>
      <p:sp>
        <p:nvSpPr>
          <p:cNvPr id="32" name="Freeform: Shape 31">
            <a:extLst>
              <a:ext uri="{FF2B5EF4-FFF2-40B4-BE49-F238E27FC236}">
                <a16:creationId xmlns:a16="http://schemas.microsoft.com/office/drawing/2014/main" id="{EFC391AE-6707-47E0-B389-463B74983C0C}"/>
              </a:ext>
            </a:extLst>
          </p:cNvPr>
          <p:cNvSpPr/>
          <p:nvPr/>
        </p:nvSpPr>
        <p:spPr>
          <a:xfrm>
            <a:off x="9152761"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B68600E4-CA9D-4118-8634-EF52D32D4531}"/>
              </a:ext>
            </a:extLst>
          </p:cNvPr>
          <p:cNvSpPr>
            <a:spLocks noChangeAspect="1"/>
          </p:cNvSpPr>
          <p:nvPr/>
        </p:nvSpPr>
        <p:spPr>
          <a:xfrm>
            <a:off x="8856611" y="1848450"/>
            <a:ext cx="2009509" cy="2009508"/>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A547AB9-3A70-452B-9458-CD75339D105A}"/>
              </a:ext>
            </a:extLst>
          </p:cNvPr>
          <p:cNvSpPr>
            <a:spLocks noChangeAspect="1"/>
          </p:cNvSpPr>
          <p:nvPr/>
        </p:nvSpPr>
        <p:spPr>
          <a:xfrm>
            <a:off x="9344635"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78CF2A08-4786-4821-BA58-77F620B332B9}"/>
              </a:ext>
            </a:extLst>
          </p:cNvPr>
          <p:cNvSpPr txBox="1"/>
          <p:nvPr/>
        </p:nvSpPr>
        <p:spPr>
          <a:xfrm>
            <a:off x="8904313" y="2461586"/>
            <a:ext cx="1961807" cy="1049996"/>
          </a:xfrm>
          <a:prstGeom prst="rect">
            <a:avLst/>
          </a:prstGeom>
          <a:noFill/>
        </p:spPr>
        <p:txBody>
          <a:bodyPr wrap="square" rtlCol="0">
            <a:spAutoFit/>
          </a:bodyPr>
          <a:lstStyle/>
          <a:p>
            <a:pPr algn="ctr" defTabSz="1219170">
              <a:spcBef>
                <a:spcPct val="20000"/>
              </a:spcBef>
              <a:defRPr/>
            </a:pPr>
            <a:r>
              <a:rPr lang="en-US" sz="1300" b="1" dirty="0">
                <a:solidFill>
                  <a:srgbClr val="767171"/>
                </a:solidFill>
                <a:latin typeface="Candara" panose="020E0502030303020204" pitchFamily="34" charset="0"/>
              </a:rPr>
              <a:t>LOREM IPSUM</a:t>
            </a:r>
            <a:endParaRPr lang="en-US" sz="1300" dirty="0">
              <a:solidFill>
                <a:srgbClr val="767171"/>
              </a:solidFill>
              <a:latin typeface="Candara" panose="020E0502030303020204" pitchFamily="34" charset="0"/>
            </a:endParaRPr>
          </a:p>
          <a:p>
            <a:pPr algn="ctr" defTabSz="1219170">
              <a:spcBef>
                <a:spcPct val="20000"/>
              </a:spcBef>
              <a:defRPr/>
            </a:pPr>
            <a:r>
              <a:rPr lang="en-US" sz="1100" dirty="0">
                <a:solidFill>
                  <a:srgbClr val="767171"/>
                </a:solidFill>
                <a:latin typeface="Candara" panose="020E0502030303020204" pitchFamily="34" charset="0"/>
              </a:rPr>
              <a:t>Lorem ipsum dolor sit amet, consectetur adipiscing elit, sed do eiusmod tempor incididunt.</a:t>
            </a:r>
          </a:p>
        </p:txBody>
      </p:sp>
      <p:sp>
        <p:nvSpPr>
          <p:cNvPr id="36" name="Text Box 10">
            <a:extLst>
              <a:ext uri="{FF2B5EF4-FFF2-40B4-BE49-F238E27FC236}">
                <a16:creationId xmlns:a16="http://schemas.microsoft.com/office/drawing/2014/main" id="{C46A191D-00AC-44AA-9D6F-BDC9B7F73C1F}"/>
              </a:ext>
            </a:extLst>
          </p:cNvPr>
          <p:cNvSpPr txBox="1">
            <a:spLocks noChangeArrowheads="1"/>
          </p:cNvSpPr>
          <p:nvPr/>
        </p:nvSpPr>
        <p:spPr bwMode="auto">
          <a:xfrm>
            <a:off x="9520314" y="1752600"/>
            <a:ext cx="637939"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05</a:t>
            </a:r>
          </a:p>
        </p:txBody>
      </p:sp>
      <p:sp>
        <p:nvSpPr>
          <p:cNvPr id="38" name="Freeform: Shape 37">
            <a:extLst>
              <a:ext uri="{FF2B5EF4-FFF2-40B4-BE49-F238E27FC236}">
                <a16:creationId xmlns:a16="http://schemas.microsoft.com/office/drawing/2014/main" id="{66F3A753-21BD-49FB-A113-0F90B7599A9B}"/>
              </a:ext>
            </a:extLst>
          </p:cNvPr>
          <p:cNvSpPr/>
          <p:nvPr/>
        </p:nvSpPr>
        <p:spPr>
          <a:xfrm rot="10800000">
            <a:off x="3260077"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FD3C806-2F58-4141-B644-589C3225DD2E}"/>
              </a:ext>
            </a:extLst>
          </p:cNvPr>
          <p:cNvSpPr>
            <a:spLocks noChangeAspect="1"/>
          </p:cNvSpPr>
          <p:nvPr/>
        </p:nvSpPr>
        <p:spPr>
          <a:xfrm>
            <a:off x="2990137" y="4230994"/>
            <a:ext cx="2009509" cy="2009508"/>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30D9B00D-3741-4A50-A050-150EA413DCEA}"/>
              </a:ext>
            </a:extLst>
          </p:cNvPr>
          <p:cNvSpPr>
            <a:spLocks noChangeAspect="1"/>
          </p:cNvSpPr>
          <p:nvPr/>
        </p:nvSpPr>
        <p:spPr>
          <a:xfrm rot="10800000">
            <a:off x="3455140"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CA99751-9BCA-42D1-80FB-A762162F1566}"/>
              </a:ext>
            </a:extLst>
          </p:cNvPr>
          <p:cNvSpPr txBox="1"/>
          <p:nvPr/>
        </p:nvSpPr>
        <p:spPr>
          <a:xfrm>
            <a:off x="3016893" y="4603989"/>
            <a:ext cx="1961807" cy="1049996"/>
          </a:xfrm>
          <a:prstGeom prst="rect">
            <a:avLst/>
          </a:prstGeom>
          <a:noFill/>
        </p:spPr>
        <p:txBody>
          <a:bodyPr wrap="square" rtlCol="0">
            <a:spAutoFit/>
          </a:bodyPr>
          <a:lstStyle/>
          <a:p>
            <a:pPr algn="ctr" defTabSz="1219170">
              <a:spcBef>
                <a:spcPct val="20000"/>
              </a:spcBef>
              <a:defRPr/>
            </a:pPr>
            <a:r>
              <a:rPr lang="en-US" sz="1300" b="1" dirty="0">
                <a:solidFill>
                  <a:srgbClr val="767171"/>
                </a:solidFill>
                <a:latin typeface="Candara" panose="020E0502030303020204" pitchFamily="34" charset="0"/>
              </a:rPr>
              <a:t>LOREM IPSUM</a:t>
            </a:r>
            <a:endParaRPr lang="en-US" sz="1300" dirty="0">
              <a:solidFill>
                <a:srgbClr val="767171"/>
              </a:solidFill>
              <a:latin typeface="Candara" panose="020E0502030303020204" pitchFamily="34" charset="0"/>
            </a:endParaRPr>
          </a:p>
          <a:p>
            <a:pPr algn="ctr" defTabSz="1219170">
              <a:spcBef>
                <a:spcPct val="20000"/>
              </a:spcBef>
              <a:defRPr/>
            </a:pPr>
            <a:r>
              <a:rPr lang="en-US" sz="1100" dirty="0">
                <a:solidFill>
                  <a:srgbClr val="767171"/>
                </a:solidFill>
                <a:latin typeface="Candara" panose="020E0502030303020204" pitchFamily="34" charset="0"/>
              </a:rPr>
              <a:t>Lorem ipsum dolor sit amet, consectetur adipiscing elit, sed do eiusmod tempor incididunt.</a:t>
            </a:r>
          </a:p>
        </p:txBody>
      </p:sp>
      <p:sp>
        <p:nvSpPr>
          <p:cNvPr id="42" name="Text Box 10">
            <a:extLst>
              <a:ext uri="{FF2B5EF4-FFF2-40B4-BE49-F238E27FC236}">
                <a16:creationId xmlns:a16="http://schemas.microsoft.com/office/drawing/2014/main" id="{85F2A112-DC78-4D52-BE7F-95CA5A729DE8}"/>
              </a:ext>
            </a:extLst>
          </p:cNvPr>
          <p:cNvSpPr txBox="1">
            <a:spLocks noChangeArrowheads="1"/>
          </p:cNvSpPr>
          <p:nvPr/>
        </p:nvSpPr>
        <p:spPr bwMode="auto">
          <a:xfrm>
            <a:off x="3652900" y="5657201"/>
            <a:ext cx="637939"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p:txBody>
      </p:sp>
      <p:sp>
        <p:nvSpPr>
          <p:cNvPr id="44" name="Freeform: Shape 43">
            <a:extLst>
              <a:ext uri="{FF2B5EF4-FFF2-40B4-BE49-F238E27FC236}">
                <a16:creationId xmlns:a16="http://schemas.microsoft.com/office/drawing/2014/main" id="{4A9E9D64-3336-49D3-87CC-34A22547E861}"/>
              </a:ext>
            </a:extLst>
          </p:cNvPr>
          <p:cNvSpPr/>
          <p:nvPr/>
        </p:nvSpPr>
        <p:spPr>
          <a:xfrm rot="10800000">
            <a:off x="7183292"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7E634F4-5C91-4451-8832-3B4DD043B841}"/>
              </a:ext>
            </a:extLst>
          </p:cNvPr>
          <p:cNvSpPr>
            <a:spLocks noChangeAspect="1"/>
          </p:cNvSpPr>
          <p:nvPr/>
        </p:nvSpPr>
        <p:spPr>
          <a:xfrm>
            <a:off x="6913351" y="4230994"/>
            <a:ext cx="2009509" cy="2009508"/>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877E0562-F8EE-4C1D-B4F4-C7E09EB2EA69}"/>
              </a:ext>
            </a:extLst>
          </p:cNvPr>
          <p:cNvSpPr>
            <a:spLocks noChangeAspect="1"/>
          </p:cNvSpPr>
          <p:nvPr/>
        </p:nvSpPr>
        <p:spPr>
          <a:xfrm rot="10800000">
            <a:off x="7378354"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EBDB5F7F-A0D3-445E-854D-6B5DC39C0500}"/>
              </a:ext>
            </a:extLst>
          </p:cNvPr>
          <p:cNvSpPr txBox="1"/>
          <p:nvPr/>
        </p:nvSpPr>
        <p:spPr>
          <a:xfrm>
            <a:off x="6924865" y="4623082"/>
            <a:ext cx="1961807" cy="1049996"/>
          </a:xfrm>
          <a:prstGeom prst="rect">
            <a:avLst/>
          </a:prstGeom>
          <a:noFill/>
        </p:spPr>
        <p:txBody>
          <a:bodyPr wrap="square" rtlCol="0">
            <a:spAutoFit/>
          </a:bodyPr>
          <a:lstStyle/>
          <a:p>
            <a:pPr algn="ctr" defTabSz="1219170">
              <a:spcBef>
                <a:spcPct val="20000"/>
              </a:spcBef>
              <a:defRPr/>
            </a:pPr>
            <a:r>
              <a:rPr lang="en-US" sz="1300" b="1" dirty="0">
                <a:solidFill>
                  <a:srgbClr val="767171"/>
                </a:solidFill>
                <a:latin typeface="Candara" panose="020E0502030303020204" pitchFamily="34" charset="0"/>
              </a:rPr>
              <a:t>LOREM IPSUM</a:t>
            </a:r>
            <a:endParaRPr lang="en-US" sz="1300" dirty="0">
              <a:solidFill>
                <a:srgbClr val="767171"/>
              </a:solidFill>
              <a:latin typeface="Candara" panose="020E0502030303020204" pitchFamily="34" charset="0"/>
            </a:endParaRPr>
          </a:p>
          <a:p>
            <a:pPr algn="ctr" defTabSz="1219170">
              <a:spcBef>
                <a:spcPct val="20000"/>
              </a:spcBef>
              <a:defRPr/>
            </a:pPr>
            <a:r>
              <a:rPr lang="en-US" sz="1100" dirty="0">
                <a:solidFill>
                  <a:srgbClr val="767171"/>
                </a:solidFill>
                <a:latin typeface="Candara" panose="020E0502030303020204" pitchFamily="34" charset="0"/>
              </a:rPr>
              <a:t>Lorem ipsum dolor sit amet, consectetur adipiscing elit, sed do eiusmod tempor incididunt.</a:t>
            </a:r>
          </a:p>
        </p:txBody>
      </p:sp>
      <p:sp>
        <p:nvSpPr>
          <p:cNvPr id="48" name="Text Box 10">
            <a:extLst>
              <a:ext uri="{FF2B5EF4-FFF2-40B4-BE49-F238E27FC236}">
                <a16:creationId xmlns:a16="http://schemas.microsoft.com/office/drawing/2014/main" id="{C27E5BFB-1FEA-4099-AA89-6D51F8C80848}"/>
              </a:ext>
            </a:extLst>
          </p:cNvPr>
          <p:cNvSpPr txBox="1">
            <a:spLocks noChangeArrowheads="1"/>
          </p:cNvSpPr>
          <p:nvPr/>
        </p:nvSpPr>
        <p:spPr bwMode="auto">
          <a:xfrm>
            <a:off x="7576114" y="5657201"/>
            <a:ext cx="637939"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p:txBody>
      </p:sp>
      <p:sp>
        <p:nvSpPr>
          <p:cNvPr id="50" name="TextBox 49">
            <a:extLst>
              <a:ext uri="{FF2B5EF4-FFF2-40B4-BE49-F238E27FC236}">
                <a16:creationId xmlns:a16="http://schemas.microsoft.com/office/drawing/2014/main" id="{065F98D8-2F88-476D-9B74-523DBC1187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701340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fltVal val="0"/>
                                          </p:val>
                                        </p:tav>
                                        <p:tav tm="100000">
                                          <p:val>
                                            <p:strVal val="#ppt_h"/>
                                          </p:val>
                                        </p:tav>
                                      </p:tavLst>
                                    </p:anim>
                                    <p:animEffect transition="in" filter="fade">
                                      <p:cBhvr>
                                        <p:cTn id="13" dur="500"/>
                                        <p:tgtEl>
                                          <p:spTgt spid="2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22" presetClass="entr" presetSubtype="4"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wipe(down)">
                                      <p:cBhvr>
                                        <p:cTn id="22" dur="250"/>
                                        <p:tgtEl>
                                          <p:spTgt spid="25"/>
                                        </p:tgtEl>
                                      </p:cBhvr>
                                    </p:animEffect>
                                  </p:childTnLst>
                                </p:cTn>
                              </p:par>
                            </p:childTnLst>
                          </p:cTn>
                        </p:par>
                        <p:par>
                          <p:cTn id="23" fill="hold">
                            <p:stCondLst>
                              <p:cond delay="1250"/>
                            </p:stCondLst>
                            <p:childTnLst>
                              <p:par>
                                <p:cTn id="24" presetID="22" presetClass="entr" presetSubtype="1"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up)">
                                      <p:cBhvr>
                                        <p:cTn id="26" dur="500"/>
                                        <p:tgtEl>
                                          <p:spTgt spid="19"/>
                                        </p:tgtEl>
                                      </p:cBhvr>
                                    </p:animEffect>
                                  </p:childTnLst>
                                </p:cTn>
                              </p:par>
                              <p:par>
                                <p:cTn id="27" presetID="22" presetClass="entr" presetSubtype="1"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wipe(up)">
                                      <p:cBhvr>
                                        <p:cTn id="29" dur="500"/>
                                        <p:tgtEl>
                                          <p:spTgt spid="23"/>
                                        </p:tgtEl>
                                      </p:cBhvr>
                                    </p:animEffect>
                                  </p:childTnLst>
                                </p:cTn>
                              </p:par>
                            </p:childTnLst>
                          </p:cTn>
                        </p:par>
                        <p:par>
                          <p:cTn id="30" fill="hold">
                            <p:stCondLst>
                              <p:cond delay="1750"/>
                            </p:stCondLst>
                            <p:childTnLst>
                              <p:par>
                                <p:cTn id="31" presetID="18" presetClass="entr" presetSubtype="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strips(downRight)">
                                      <p:cBhvr>
                                        <p:cTn id="33" dur="500"/>
                                        <p:tgtEl>
                                          <p:spTgt spid="49"/>
                                        </p:tgtEl>
                                      </p:cBhvr>
                                    </p:animEffect>
                                  </p:childTnLst>
                                </p:cTn>
                              </p:par>
                            </p:childTnLst>
                          </p:cTn>
                        </p:par>
                        <p:par>
                          <p:cTn id="34" fill="hold">
                            <p:stCondLst>
                              <p:cond delay="2250"/>
                            </p:stCondLst>
                            <p:childTnLst>
                              <p:par>
                                <p:cTn id="35" presetID="53" presetClass="entr" presetSubtype="16" fill="hold" grpId="0" nodeType="afterEffect">
                                  <p:stCondLst>
                                    <p:cond delay="0"/>
                                  </p:stCondLst>
                                  <p:childTnLst>
                                    <p:set>
                                      <p:cBhvr>
                                        <p:cTn id="36" dur="1" fill="hold">
                                          <p:stCondLst>
                                            <p:cond delay="0"/>
                                          </p:stCondLst>
                                        </p:cTn>
                                        <p:tgtEl>
                                          <p:spTgt spid="39"/>
                                        </p:tgtEl>
                                        <p:attrNameLst>
                                          <p:attrName>style.visibility</p:attrName>
                                        </p:attrNameLst>
                                      </p:cBhvr>
                                      <p:to>
                                        <p:strVal val="visible"/>
                                      </p:to>
                                    </p:set>
                                    <p:anim calcmode="lin" valueType="num">
                                      <p:cBhvr>
                                        <p:cTn id="37" dur="500" fill="hold"/>
                                        <p:tgtEl>
                                          <p:spTgt spid="39"/>
                                        </p:tgtEl>
                                        <p:attrNameLst>
                                          <p:attrName>ppt_w</p:attrName>
                                        </p:attrNameLst>
                                      </p:cBhvr>
                                      <p:tavLst>
                                        <p:tav tm="0">
                                          <p:val>
                                            <p:fltVal val="0"/>
                                          </p:val>
                                        </p:tav>
                                        <p:tav tm="100000">
                                          <p:val>
                                            <p:strVal val="#ppt_w"/>
                                          </p:val>
                                        </p:tav>
                                      </p:tavLst>
                                    </p:anim>
                                    <p:anim calcmode="lin" valueType="num">
                                      <p:cBhvr>
                                        <p:cTn id="38" dur="500" fill="hold"/>
                                        <p:tgtEl>
                                          <p:spTgt spid="39"/>
                                        </p:tgtEl>
                                        <p:attrNameLst>
                                          <p:attrName>ppt_h</p:attrName>
                                        </p:attrNameLst>
                                      </p:cBhvr>
                                      <p:tavLst>
                                        <p:tav tm="0">
                                          <p:val>
                                            <p:fltVal val="0"/>
                                          </p:val>
                                        </p:tav>
                                        <p:tav tm="100000">
                                          <p:val>
                                            <p:strVal val="#ppt_h"/>
                                          </p:val>
                                        </p:tav>
                                      </p:tavLst>
                                    </p:anim>
                                    <p:animEffect transition="in" filter="fade">
                                      <p:cBhvr>
                                        <p:cTn id="39" dur="500"/>
                                        <p:tgtEl>
                                          <p:spTgt spid="3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1"/>
                                        </p:tgtEl>
                                        <p:attrNameLst>
                                          <p:attrName>style.visibility</p:attrName>
                                        </p:attrNameLst>
                                      </p:cBhvr>
                                      <p:to>
                                        <p:strVal val="visible"/>
                                      </p:to>
                                    </p:set>
                                    <p:anim calcmode="lin" valueType="num">
                                      <p:cBhvr>
                                        <p:cTn id="42" dur="500" fill="hold"/>
                                        <p:tgtEl>
                                          <p:spTgt spid="41"/>
                                        </p:tgtEl>
                                        <p:attrNameLst>
                                          <p:attrName>ppt_w</p:attrName>
                                        </p:attrNameLst>
                                      </p:cBhvr>
                                      <p:tavLst>
                                        <p:tav tm="0">
                                          <p:val>
                                            <p:fltVal val="0"/>
                                          </p:val>
                                        </p:tav>
                                        <p:tav tm="100000">
                                          <p:val>
                                            <p:strVal val="#ppt_w"/>
                                          </p:val>
                                        </p:tav>
                                      </p:tavLst>
                                    </p:anim>
                                    <p:anim calcmode="lin" valueType="num">
                                      <p:cBhvr>
                                        <p:cTn id="43" dur="500" fill="hold"/>
                                        <p:tgtEl>
                                          <p:spTgt spid="41"/>
                                        </p:tgtEl>
                                        <p:attrNameLst>
                                          <p:attrName>ppt_h</p:attrName>
                                        </p:attrNameLst>
                                      </p:cBhvr>
                                      <p:tavLst>
                                        <p:tav tm="0">
                                          <p:val>
                                            <p:fltVal val="0"/>
                                          </p:val>
                                        </p:tav>
                                        <p:tav tm="100000">
                                          <p:val>
                                            <p:strVal val="#ppt_h"/>
                                          </p:val>
                                        </p:tav>
                                      </p:tavLst>
                                    </p:anim>
                                    <p:animEffect transition="in" filter="fade">
                                      <p:cBhvr>
                                        <p:cTn id="44" dur="500"/>
                                        <p:tgtEl>
                                          <p:spTgt spid="41"/>
                                        </p:tgtEl>
                                      </p:cBhvr>
                                    </p:animEffect>
                                  </p:childTnLst>
                                </p:cTn>
                              </p:par>
                            </p:childTnLst>
                          </p:cTn>
                        </p:par>
                        <p:par>
                          <p:cTn id="45" fill="hold">
                            <p:stCondLst>
                              <p:cond delay="2750"/>
                            </p:stCondLst>
                            <p:childTnLst>
                              <p:par>
                                <p:cTn id="46" presetID="22" presetClass="entr" presetSubtype="1"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wipe(up)">
                                      <p:cBhvr>
                                        <p:cTn id="48" dur="250"/>
                                        <p:tgtEl>
                                          <p:spTgt spid="38"/>
                                        </p:tgtEl>
                                      </p:cBhvr>
                                    </p:animEffect>
                                  </p:childTnLst>
                                </p:cTn>
                              </p:par>
                            </p:childTnLst>
                          </p:cTn>
                        </p:par>
                        <p:par>
                          <p:cTn id="49" fill="hold">
                            <p:stCondLst>
                              <p:cond delay="3000"/>
                            </p:stCondLst>
                            <p:childTnLst>
                              <p:par>
                                <p:cTn id="50" presetID="22" presetClass="entr" presetSubtype="4" fill="hold" grpId="0" nodeType="afterEffect">
                                  <p:stCondLst>
                                    <p:cond delay="0"/>
                                  </p:stCondLst>
                                  <p:childTnLst>
                                    <p:set>
                                      <p:cBhvr>
                                        <p:cTn id="51" dur="1" fill="hold">
                                          <p:stCondLst>
                                            <p:cond delay="0"/>
                                          </p:stCondLst>
                                        </p:cTn>
                                        <p:tgtEl>
                                          <p:spTgt spid="40"/>
                                        </p:tgtEl>
                                        <p:attrNameLst>
                                          <p:attrName>style.visibility</p:attrName>
                                        </p:attrNameLst>
                                      </p:cBhvr>
                                      <p:to>
                                        <p:strVal val="visible"/>
                                      </p:to>
                                    </p:set>
                                    <p:animEffect transition="in" filter="wipe(down)">
                                      <p:cBhvr>
                                        <p:cTn id="52" dur="500"/>
                                        <p:tgtEl>
                                          <p:spTgt spid="40"/>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wipe(down)">
                                      <p:cBhvr>
                                        <p:cTn id="55" dur="500"/>
                                        <p:tgtEl>
                                          <p:spTgt spid="42"/>
                                        </p:tgtEl>
                                      </p:cBhvr>
                                    </p:animEffect>
                                  </p:childTnLst>
                                </p:cTn>
                              </p:par>
                            </p:childTnLst>
                          </p:cTn>
                        </p:par>
                        <p:par>
                          <p:cTn id="56" fill="hold">
                            <p:stCondLst>
                              <p:cond delay="3500"/>
                            </p:stCondLst>
                            <p:childTnLst>
                              <p:par>
                                <p:cTn id="57" presetID="18" presetClass="entr" presetSubtype="3" fill="hold" grpId="0" nodeType="after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strips(upRight)">
                                      <p:cBhvr>
                                        <p:cTn id="59" dur="500"/>
                                        <p:tgtEl>
                                          <p:spTgt spid="13"/>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p:cTn id="63" dur="500" fill="hold"/>
                                        <p:tgtEl>
                                          <p:spTgt spid="27"/>
                                        </p:tgtEl>
                                        <p:attrNameLst>
                                          <p:attrName>ppt_w</p:attrName>
                                        </p:attrNameLst>
                                      </p:cBhvr>
                                      <p:tavLst>
                                        <p:tav tm="0">
                                          <p:val>
                                            <p:fltVal val="0"/>
                                          </p:val>
                                        </p:tav>
                                        <p:tav tm="100000">
                                          <p:val>
                                            <p:strVal val="#ppt_w"/>
                                          </p:val>
                                        </p:tav>
                                      </p:tavLst>
                                    </p:anim>
                                    <p:anim calcmode="lin" valueType="num">
                                      <p:cBhvr>
                                        <p:cTn id="64" dur="500" fill="hold"/>
                                        <p:tgtEl>
                                          <p:spTgt spid="27"/>
                                        </p:tgtEl>
                                        <p:attrNameLst>
                                          <p:attrName>ppt_h</p:attrName>
                                        </p:attrNameLst>
                                      </p:cBhvr>
                                      <p:tavLst>
                                        <p:tav tm="0">
                                          <p:val>
                                            <p:fltVal val="0"/>
                                          </p:val>
                                        </p:tav>
                                        <p:tav tm="100000">
                                          <p:val>
                                            <p:strVal val="#ppt_h"/>
                                          </p:val>
                                        </p:tav>
                                      </p:tavLst>
                                    </p:anim>
                                    <p:animEffect transition="in" filter="fade">
                                      <p:cBhvr>
                                        <p:cTn id="65" dur="500"/>
                                        <p:tgtEl>
                                          <p:spTgt spid="27"/>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9"/>
                                        </p:tgtEl>
                                        <p:attrNameLst>
                                          <p:attrName>style.visibility</p:attrName>
                                        </p:attrNameLst>
                                      </p:cBhvr>
                                      <p:to>
                                        <p:strVal val="visible"/>
                                      </p:to>
                                    </p:set>
                                    <p:anim calcmode="lin" valueType="num">
                                      <p:cBhvr>
                                        <p:cTn id="68" dur="500" fill="hold"/>
                                        <p:tgtEl>
                                          <p:spTgt spid="29"/>
                                        </p:tgtEl>
                                        <p:attrNameLst>
                                          <p:attrName>ppt_w</p:attrName>
                                        </p:attrNameLst>
                                      </p:cBhvr>
                                      <p:tavLst>
                                        <p:tav tm="0">
                                          <p:val>
                                            <p:fltVal val="0"/>
                                          </p:val>
                                        </p:tav>
                                        <p:tav tm="100000">
                                          <p:val>
                                            <p:strVal val="#ppt_w"/>
                                          </p:val>
                                        </p:tav>
                                      </p:tavLst>
                                    </p:anim>
                                    <p:anim calcmode="lin" valueType="num">
                                      <p:cBhvr>
                                        <p:cTn id="69" dur="500" fill="hold"/>
                                        <p:tgtEl>
                                          <p:spTgt spid="29"/>
                                        </p:tgtEl>
                                        <p:attrNameLst>
                                          <p:attrName>ppt_h</p:attrName>
                                        </p:attrNameLst>
                                      </p:cBhvr>
                                      <p:tavLst>
                                        <p:tav tm="0">
                                          <p:val>
                                            <p:fltVal val="0"/>
                                          </p:val>
                                        </p:tav>
                                        <p:tav tm="100000">
                                          <p:val>
                                            <p:strVal val="#ppt_h"/>
                                          </p:val>
                                        </p:tav>
                                      </p:tavLst>
                                    </p:anim>
                                    <p:animEffect transition="in" filter="fade">
                                      <p:cBhvr>
                                        <p:cTn id="70" dur="500"/>
                                        <p:tgtEl>
                                          <p:spTgt spid="29"/>
                                        </p:tgtEl>
                                      </p:cBhvr>
                                    </p:animEffect>
                                  </p:childTnLst>
                                </p:cTn>
                              </p:par>
                            </p:childTnLst>
                          </p:cTn>
                        </p:par>
                        <p:par>
                          <p:cTn id="71" fill="hold">
                            <p:stCondLst>
                              <p:cond delay="4500"/>
                            </p:stCondLst>
                            <p:childTnLst>
                              <p:par>
                                <p:cTn id="72" presetID="22" presetClass="entr" presetSubtype="4"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wipe(down)">
                                      <p:cBhvr>
                                        <p:cTn id="74" dur="250"/>
                                        <p:tgtEl>
                                          <p:spTgt spid="26"/>
                                        </p:tgtEl>
                                      </p:cBhvr>
                                    </p:animEffect>
                                  </p:childTnLst>
                                </p:cTn>
                              </p:par>
                            </p:childTnLst>
                          </p:cTn>
                        </p:par>
                        <p:par>
                          <p:cTn id="75" fill="hold">
                            <p:stCondLst>
                              <p:cond delay="4750"/>
                            </p:stCondLst>
                            <p:childTnLst>
                              <p:par>
                                <p:cTn id="76" presetID="22" presetClass="entr" presetSubtype="1" fill="hold" grpId="0" nodeType="afterEffect">
                                  <p:stCondLst>
                                    <p:cond delay="0"/>
                                  </p:stCondLst>
                                  <p:childTnLst>
                                    <p:set>
                                      <p:cBhvr>
                                        <p:cTn id="77" dur="1" fill="hold">
                                          <p:stCondLst>
                                            <p:cond delay="0"/>
                                          </p:stCondLst>
                                        </p:cTn>
                                        <p:tgtEl>
                                          <p:spTgt spid="28"/>
                                        </p:tgtEl>
                                        <p:attrNameLst>
                                          <p:attrName>style.visibility</p:attrName>
                                        </p:attrNameLst>
                                      </p:cBhvr>
                                      <p:to>
                                        <p:strVal val="visible"/>
                                      </p:to>
                                    </p:set>
                                    <p:animEffect transition="in" filter="wipe(up)">
                                      <p:cBhvr>
                                        <p:cTn id="78" dur="500"/>
                                        <p:tgtEl>
                                          <p:spTgt spid="28"/>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5250"/>
                            </p:stCondLst>
                            <p:childTnLst>
                              <p:par>
                                <p:cTn id="83" presetID="18" presetClass="entr" presetSubtype="6" fill="hold" grpId="0" nodeType="afterEffect">
                                  <p:stCondLst>
                                    <p:cond delay="0"/>
                                  </p:stCondLst>
                                  <p:childTnLst>
                                    <p:set>
                                      <p:cBhvr>
                                        <p:cTn id="84" dur="1" fill="hold">
                                          <p:stCondLst>
                                            <p:cond delay="0"/>
                                          </p:stCondLst>
                                        </p:cTn>
                                        <p:tgtEl>
                                          <p:spTgt spid="14"/>
                                        </p:tgtEl>
                                        <p:attrNameLst>
                                          <p:attrName>style.visibility</p:attrName>
                                        </p:attrNameLst>
                                      </p:cBhvr>
                                      <p:to>
                                        <p:strVal val="visible"/>
                                      </p:to>
                                    </p:set>
                                    <p:animEffect transition="in" filter="strips(downRight)">
                                      <p:cBhvr>
                                        <p:cTn id="85" dur="500"/>
                                        <p:tgtEl>
                                          <p:spTgt spid="14"/>
                                        </p:tgtEl>
                                      </p:cBhvr>
                                    </p:animEffect>
                                  </p:childTnLst>
                                </p:cTn>
                              </p:par>
                            </p:childTnLst>
                          </p:cTn>
                        </p:par>
                        <p:par>
                          <p:cTn id="86" fill="hold">
                            <p:stCondLst>
                              <p:cond delay="5750"/>
                            </p:stCondLst>
                            <p:childTnLst>
                              <p:par>
                                <p:cTn id="87" presetID="53" presetClass="entr" presetSubtype="16"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 calcmode="lin" valueType="num">
                                      <p:cBhvr>
                                        <p:cTn id="89" dur="500" fill="hold"/>
                                        <p:tgtEl>
                                          <p:spTgt spid="45"/>
                                        </p:tgtEl>
                                        <p:attrNameLst>
                                          <p:attrName>ppt_w</p:attrName>
                                        </p:attrNameLst>
                                      </p:cBhvr>
                                      <p:tavLst>
                                        <p:tav tm="0">
                                          <p:val>
                                            <p:fltVal val="0"/>
                                          </p:val>
                                        </p:tav>
                                        <p:tav tm="100000">
                                          <p:val>
                                            <p:strVal val="#ppt_w"/>
                                          </p:val>
                                        </p:tav>
                                      </p:tavLst>
                                    </p:anim>
                                    <p:anim calcmode="lin" valueType="num">
                                      <p:cBhvr>
                                        <p:cTn id="90" dur="500" fill="hold"/>
                                        <p:tgtEl>
                                          <p:spTgt spid="45"/>
                                        </p:tgtEl>
                                        <p:attrNameLst>
                                          <p:attrName>ppt_h</p:attrName>
                                        </p:attrNameLst>
                                      </p:cBhvr>
                                      <p:tavLst>
                                        <p:tav tm="0">
                                          <p:val>
                                            <p:fltVal val="0"/>
                                          </p:val>
                                        </p:tav>
                                        <p:tav tm="100000">
                                          <p:val>
                                            <p:strVal val="#ppt_h"/>
                                          </p:val>
                                        </p:tav>
                                      </p:tavLst>
                                    </p:anim>
                                    <p:animEffect transition="in" filter="fade">
                                      <p:cBhvr>
                                        <p:cTn id="91" dur="500"/>
                                        <p:tgtEl>
                                          <p:spTgt spid="45"/>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500" fill="hold"/>
                                        <p:tgtEl>
                                          <p:spTgt spid="47"/>
                                        </p:tgtEl>
                                        <p:attrNameLst>
                                          <p:attrName>ppt_w</p:attrName>
                                        </p:attrNameLst>
                                      </p:cBhvr>
                                      <p:tavLst>
                                        <p:tav tm="0">
                                          <p:val>
                                            <p:fltVal val="0"/>
                                          </p:val>
                                        </p:tav>
                                        <p:tav tm="100000">
                                          <p:val>
                                            <p:strVal val="#ppt_w"/>
                                          </p:val>
                                        </p:tav>
                                      </p:tavLst>
                                    </p:anim>
                                    <p:anim calcmode="lin" valueType="num">
                                      <p:cBhvr>
                                        <p:cTn id="95" dur="500" fill="hold"/>
                                        <p:tgtEl>
                                          <p:spTgt spid="47"/>
                                        </p:tgtEl>
                                        <p:attrNameLst>
                                          <p:attrName>ppt_h</p:attrName>
                                        </p:attrNameLst>
                                      </p:cBhvr>
                                      <p:tavLst>
                                        <p:tav tm="0">
                                          <p:val>
                                            <p:fltVal val="0"/>
                                          </p:val>
                                        </p:tav>
                                        <p:tav tm="100000">
                                          <p:val>
                                            <p:strVal val="#ppt_h"/>
                                          </p:val>
                                        </p:tav>
                                      </p:tavLst>
                                    </p:anim>
                                    <p:animEffect transition="in" filter="fade">
                                      <p:cBhvr>
                                        <p:cTn id="96" dur="500"/>
                                        <p:tgtEl>
                                          <p:spTgt spid="47"/>
                                        </p:tgtEl>
                                      </p:cBhvr>
                                    </p:animEffect>
                                  </p:childTnLst>
                                </p:cTn>
                              </p:par>
                            </p:childTnLst>
                          </p:cTn>
                        </p:par>
                        <p:par>
                          <p:cTn id="97" fill="hold">
                            <p:stCondLst>
                              <p:cond delay="6250"/>
                            </p:stCondLst>
                            <p:childTnLst>
                              <p:par>
                                <p:cTn id="98" presetID="22" presetClass="entr" presetSubtype="1" fill="hold" grpId="0" nodeType="afterEffect">
                                  <p:stCondLst>
                                    <p:cond delay="0"/>
                                  </p:stCondLst>
                                  <p:childTnLst>
                                    <p:set>
                                      <p:cBhvr>
                                        <p:cTn id="99" dur="1" fill="hold">
                                          <p:stCondLst>
                                            <p:cond delay="0"/>
                                          </p:stCondLst>
                                        </p:cTn>
                                        <p:tgtEl>
                                          <p:spTgt spid="44"/>
                                        </p:tgtEl>
                                        <p:attrNameLst>
                                          <p:attrName>style.visibility</p:attrName>
                                        </p:attrNameLst>
                                      </p:cBhvr>
                                      <p:to>
                                        <p:strVal val="visible"/>
                                      </p:to>
                                    </p:set>
                                    <p:animEffect transition="in" filter="wipe(up)">
                                      <p:cBhvr>
                                        <p:cTn id="100" dur="250"/>
                                        <p:tgtEl>
                                          <p:spTgt spid="44"/>
                                        </p:tgtEl>
                                      </p:cBhvr>
                                    </p:animEffect>
                                  </p:childTnLst>
                                </p:cTn>
                              </p:par>
                            </p:childTnLst>
                          </p:cTn>
                        </p:par>
                        <p:par>
                          <p:cTn id="101" fill="hold">
                            <p:stCondLst>
                              <p:cond delay="650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par>
                                <p:cTn id="105" presetID="22" presetClass="entr" presetSubtype="4" fill="hold" grpId="0" nodeType="withEffect">
                                  <p:stCondLst>
                                    <p:cond delay="0"/>
                                  </p:stCondLst>
                                  <p:childTnLst>
                                    <p:set>
                                      <p:cBhvr>
                                        <p:cTn id="106" dur="1" fill="hold">
                                          <p:stCondLst>
                                            <p:cond delay="0"/>
                                          </p:stCondLst>
                                        </p:cTn>
                                        <p:tgtEl>
                                          <p:spTgt spid="48"/>
                                        </p:tgtEl>
                                        <p:attrNameLst>
                                          <p:attrName>style.visibility</p:attrName>
                                        </p:attrNameLst>
                                      </p:cBhvr>
                                      <p:to>
                                        <p:strVal val="visible"/>
                                      </p:to>
                                    </p:set>
                                    <p:animEffect transition="in" filter="wipe(down)">
                                      <p:cBhvr>
                                        <p:cTn id="107" dur="500"/>
                                        <p:tgtEl>
                                          <p:spTgt spid="48"/>
                                        </p:tgtEl>
                                      </p:cBhvr>
                                    </p:animEffect>
                                  </p:childTnLst>
                                </p:cTn>
                              </p:par>
                            </p:childTnLst>
                          </p:cTn>
                        </p:par>
                        <p:par>
                          <p:cTn id="108" fill="hold">
                            <p:stCondLst>
                              <p:cond delay="7000"/>
                            </p:stCondLst>
                            <p:childTnLst>
                              <p:par>
                                <p:cTn id="109" presetID="18" presetClass="entr" presetSubtype="3"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strips(upRight)">
                                      <p:cBhvr>
                                        <p:cTn id="111" dur="500"/>
                                        <p:tgtEl>
                                          <p:spTgt spid="20"/>
                                        </p:tgtEl>
                                      </p:cBhvr>
                                    </p:animEffect>
                                  </p:childTnLst>
                                </p:cTn>
                              </p:par>
                            </p:childTnLst>
                          </p:cTn>
                        </p:par>
                        <p:par>
                          <p:cTn id="112" fill="hold">
                            <p:stCondLst>
                              <p:cond delay="7500"/>
                            </p:stCondLst>
                            <p:childTnLst>
                              <p:par>
                                <p:cTn id="113" presetID="53" presetClass="entr" presetSubtype="16" fill="hold" grpId="0" nodeType="afterEffect">
                                  <p:stCondLst>
                                    <p:cond delay="0"/>
                                  </p:stCondLst>
                                  <p:childTnLst>
                                    <p:set>
                                      <p:cBhvr>
                                        <p:cTn id="114" dur="1" fill="hold">
                                          <p:stCondLst>
                                            <p:cond delay="0"/>
                                          </p:stCondLst>
                                        </p:cTn>
                                        <p:tgtEl>
                                          <p:spTgt spid="33"/>
                                        </p:tgtEl>
                                        <p:attrNameLst>
                                          <p:attrName>style.visibility</p:attrName>
                                        </p:attrNameLst>
                                      </p:cBhvr>
                                      <p:to>
                                        <p:strVal val="visible"/>
                                      </p:to>
                                    </p:set>
                                    <p:anim calcmode="lin" valueType="num">
                                      <p:cBhvr>
                                        <p:cTn id="115" dur="500" fill="hold"/>
                                        <p:tgtEl>
                                          <p:spTgt spid="33"/>
                                        </p:tgtEl>
                                        <p:attrNameLst>
                                          <p:attrName>ppt_w</p:attrName>
                                        </p:attrNameLst>
                                      </p:cBhvr>
                                      <p:tavLst>
                                        <p:tav tm="0">
                                          <p:val>
                                            <p:fltVal val="0"/>
                                          </p:val>
                                        </p:tav>
                                        <p:tav tm="100000">
                                          <p:val>
                                            <p:strVal val="#ppt_w"/>
                                          </p:val>
                                        </p:tav>
                                      </p:tavLst>
                                    </p:anim>
                                    <p:anim calcmode="lin" valueType="num">
                                      <p:cBhvr>
                                        <p:cTn id="116" dur="500" fill="hold"/>
                                        <p:tgtEl>
                                          <p:spTgt spid="33"/>
                                        </p:tgtEl>
                                        <p:attrNameLst>
                                          <p:attrName>ppt_h</p:attrName>
                                        </p:attrNameLst>
                                      </p:cBhvr>
                                      <p:tavLst>
                                        <p:tav tm="0">
                                          <p:val>
                                            <p:fltVal val="0"/>
                                          </p:val>
                                        </p:tav>
                                        <p:tav tm="100000">
                                          <p:val>
                                            <p:strVal val="#ppt_h"/>
                                          </p:val>
                                        </p:tav>
                                      </p:tavLst>
                                    </p:anim>
                                    <p:animEffect transition="in" filter="fade">
                                      <p:cBhvr>
                                        <p:cTn id="117" dur="500"/>
                                        <p:tgtEl>
                                          <p:spTgt spid="33"/>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5"/>
                                        </p:tgtEl>
                                        <p:attrNameLst>
                                          <p:attrName>style.visibility</p:attrName>
                                        </p:attrNameLst>
                                      </p:cBhvr>
                                      <p:to>
                                        <p:strVal val="visible"/>
                                      </p:to>
                                    </p:set>
                                    <p:anim calcmode="lin" valueType="num">
                                      <p:cBhvr>
                                        <p:cTn id="120" dur="500" fill="hold"/>
                                        <p:tgtEl>
                                          <p:spTgt spid="35"/>
                                        </p:tgtEl>
                                        <p:attrNameLst>
                                          <p:attrName>ppt_w</p:attrName>
                                        </p:attrNameLst>
                                      </p:cBhvr>
                                      <p:tavLst>
                                        <p:tav tm="0">
                                          <p:val>
                                            <p:fltVal val="0"/>
                                          </p:val>
                                        </p:tav>
                                        <p:tav tm="100000">
                                          <p:val>
                                            <p:strVal val="#ppt_w"/>
                                          </p:val>
                                        </p:tav>
                                      </p:tavLst>
                                    </p:anim>
                                    <p:anim calcmode="lin" valueType="num">
                                      <p:cBhvr>
                                        <p:cTn id="121" dur="500" fill="hold"/>
                                        <p:tgtEl>
                                          <p:spTgt spid="35"/>
                                        </p:tgtEl>
                                        <p:attrNameLst>
                                          <p:attrName>ppt_h</p:attrName>
                                        </p:attrNameLst>
                                      </p:cBhvr>
                                      <p:tavLst>
                                        <p:tav tm="0">
                                          <p:val>
                                            <p:fltVal val="0"/>
                                          </p:val>
                                        </p:tav>
                                        <p:tav tm="100000">
                                          <p:val>
                                            <p:strVal val="#ppt_h"/>
                                          </p:val>
                                        </p:tav>
                                      </p:tavLst>
                                    </p:anim>
                                    <p:animEffect transition="in" filter="fade">
                                      <p:cBhvr>
                                        <p:cTn id="122" dur="500"/>
                                        <p:tgtEl>
                                          <p:spTgt spid="35"/>
                                        </p:tgtEl>
                                      </p:cBhvr>
                                    </p:animEffect>
                                  </p:childTnLst>
                                </p:cTn>
                              </p:par>
                            </p:childTnLst>
                          </p:cTn>
                        </p:par>
                        <p:par>
                          <p:cTn id="123" fill="hold">
                            <p:stCondLst>
                              <p:cond delay="8000"/>
                            </p:stCondLst>
                            <p:childTnLst>
                              <p:par>
                                <p:cTn id="124" presetID="22" presetClass="entr" presetSubtype="4" fill="hold" grpId="0" nodeType="afterEffect">
                                  <p:stCondLst>
                                    <p:cond delay="0"/>
                                  </p:stCondLst>
                                  <p:childTnLst>
                                    <p:set>
                                      <p:cBhvr>
                                        <p:cTn id="125" dur="1" fill="hold">
                                          <p:stCondLst>
                                            <p:cond delay="0"/>
                                          </p:stCondLst>
                                        </p:cTn>
                                        <p:tgtEl>
                                          <p:spTgt spid="32"/>
                                        </p:tgtEl>
                                        <p:attrNameLst>
                                          <p:attrName>style.visibility</p:attrName>
                                        </p:attrNameLst>
                                      </p:cBhvr>
                                      <p:to>
                                        <p:strVal val="visible"/>
                                      </p:to>
                                    </p:set>
                                    <p:animEffect transition="in" filter="wipe(down)">
                                      <p:cBhvr>
                                        <p:cTn id="126" dur="500"/>
                                        <p:tgtEl>
                                          <p:spTgt spid="32"/>
                                        </p:tgtEl>
                                      </p:cBhvr>
                                    </p:animEffect>
                                  </p:childTnLst>
                                </p:cTn>
                              </p:par>
                            </p:childTnLst>
                          </p:cTn>
                        </p:par>
                        <p:par>
                          <p:cTn id="127" fill="hold">
                            <p:stCondLst>
                              <p:cond delay="8500"/>
                            </p:stCondLst>
                            <p:childTnLst>
                              <p:par>
                                <p:cTn id="128" presetID="22" presetClass="entr" presetSubtype="1" fill="hold" grpId="0" nodeType="afterEffect">
                                  <p:stCondLst>
                                    <p:cond delay="0"/>
                                  </p:stCondLst>
                                  <p:childTnLst>
                                    <p:set>
                                      <p:cBhvr>
                                        <p:cTn id="129" dur="1" fill="hold">
                                          <p:stCondLst>
                                            <p:cond delay="0"/>
                                          </p:stCondLst>
                                        </p:cTn>
                                        <p:tgtEl>
                                          <p:spTgt spid="34"/>
                                        </p:tgtEl>
                                        <p:attrNameLst>
                                          <p:attrName>style.visibility</p:attrName>
                                        </p:attrNameLst>
                                      </p:cBhvr>
                                      <p:to>
                                        <p:strVal val="visible"/>
                                      </p:to>
                                    </p:set>
                                    <p:animEffect transition="in" filter="wipe(up)">
                                      <p:cBhvr>
                                        <p:cTn id="130" dur="500"/>
                                        <p:tgtEl>
                                          <p:spTgt spid="34"/>
                                        </p:tgtEl>
                                      </p:cBhvr>
                                    </p:animEffect>
                                  </p:childTnLst>
                                </p:cTn>
                              </p:par>
                              <p:par>
                                <p:cTn id="131" presetID="22" presetClass="entr" presetSubtype="1" fill="hold" grpId="0" nodeType="withEffect">
                                  <p:stCondLst>
                                    <p:cond delay="0"/>
                                  </p:stCondLst>
                                  <p:childTnLst>
                                    <p:set>
                                      <p:cBhvr>
                                        <p:cTn id="132" dur="1" fill="hold">
                                          <p:stCondLst>
                                            <p:cond delay="0"/>
                                          </p:stCondLst>
                                        </p:cTn>
                                        <p:tgtEl>
                                          <p:spTgt spid="36"/>
                                        </p:tgtEl>
                                        <p:attrNameLst>
                                          <p:attrName>style.visibility</p:attrName>
                                        </p:attrNameLst>
                                      </p:cBhvr>
                                      <p:to>
                                        <p:strVal val="visible"/>
                                      </p:to>
                                    </p:set>
                                    <p:animEffect transition="in" filter="wipe(up)">
                                      <p:cBhvr>
                                        <p:cTn id="133"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3" grpId="0" animBg="1"/>
      <p:bldP spid="14" grpId="0" animBg="1"/>
      <p:bldP spid="20" grpId="0" animBg="1"/>
      <p:bldP spid="25" grpId="0" animBg="1"/>
      <p:bldP spid="12" grpId="0" animBg="1"/>
      <p:bldP spid="19" grpId="0" animBg="1"/>
      <p:bldP spid="21" grpId="0"/>
      <p:bldP spid="23" grpId="0"/>
      <p:bldP spid="26" grpId="0" animBg="1"/>
      <p:bldP spid="27" grpId="0" animBg="1"/>
      <p:bldP spid="28" grpId="0" animBg="1"/>
      <p:bldP spid="29" grpId="0"/>
      <p:bldP spid="30" grpId="0"/>
      <p:bldP spid="32" grpId="0" animBg="1"/>
      <p:bldP spid="33" grpId="0" animBg="1"/>
      <p:bldP spid="34" grpId="0" animBg="1"/>
      <p:bldP spid="35" grpId="0"/>
      <p:bldP spid="36" grpId="0"/>
      <p:bldP spid="38" grpId="0" animBg="1"/>
      <p:bldP spid="39" grpId="0" animBg="1"/>
      <p:bldP spid="40" grpId="0" animBg="1"/>
      <p:bldP spid="41" grpId="0"/>
      <p:bldP spid="42" grpId="0"/>
      <p:bldP spid="44" grpId="0" animBg="1"/>
      <p:bldP spid="45" grpId="0" animBg="1"/>
      <p:bldP spid="46" grpId="0" animBg="1"/>
      <p:bldP spid="47" grpId="0"/>
      <p:bldP spid="48" grpId="0"/>
      <p:bldP spid="5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1000" b="-41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106" name="Rounded Rectangle 105"/>
          <p:cNvSpPr/>
          <p:nvPr/>
        </p:nvSpPr>
        <p:spPr>
          <a:xfrm>
            <a:off x="6553200" y="4440240"/>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07" name="Rounded Rectangle 106"/>
          <p:cNvSpPr/>
          <p:nvPr/>
        </p:nvSpPr>
        <p:spPr>
          <a:xfrm>
            <a:off x="6553200" y="4046425"/>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08" name="Rounded Rectangle 107"/>
          <p:cNvSpPr/>
          <p:nvPr/>
        </p:nvSpPr>
        <p:spPr>
          <a:xfrm>
            <a:off x="6553200" y="3652609"/>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09" name="Rounded Rectangle 108"/>
          <p:cNvSpPr/>
          <p:nvPr/>
        </p:nvSpPr>
        <p:spPr>
          <a:xfrm>
            <a:off x="6553200" y="3258794"/>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0" name="Rounded Rectangle 109"/>
          <p:cNvSpPr/>
          <p:nvPr/>
        </p:nvSpPr>
        <p:spPr>
          <a:xfrm>
            <a:off x="6553200" y="2864979"/>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1" name="Rounded Rectangle 110"/>
          <p:cNvSpPr/>
          <p:nvPr/>
        </p:nvSpPr>
        <p:spPr>
          <a:xfrm>
            <a:off x="6553200" y="2471164"/>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2" name="Rounded Rectangle 111"/>
          <p:cNvSpPr/>
          <p:nvPr/>
        </p:nvSpPr>
        <p:spPr>
          <a:xfrm>
            <a:off x="6553200" y="2077348"/>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3" name="Rounded Rectangle 112"/>
          <p:cNvSpPr/>
          <p:nvPr/>
        </p:nvSpPr>
        <p:spPr>
          <a:xfrm>
            <a:off x="6553200" y="1683533"/>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7" name="Rounded Rectangle 116"/>
          <p:cNvSpPr/>
          <p:nvPr/>
        </p:nvSpPr>
        <p:spPr>
          <a:xfrm>
            <a:off x="7929237" y="4440242"/>
            <a:ext cx="855343" cy="315052"/>
          </a:xfrm>
          <a:prstGeom prst="roundRect">
            <a:avLst/>
          </a:prstGeom>
          <a:solidFill>
            <a:srgbClr val="85C40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8" name="Rounded Rectangle 117"/>
          <p:cNvSpPr/>
          <p:nvPr/>
        </p:nvSpPr>
        <p:spPr>
          <a:xfrm>
            <a:off x="7929237" y="4046426"/>
            <a:ext cx="855343" cy="315052"/>
          </a:xfrm>
          <a:prstGeom prst="roundRect">
            <a:avLst/>
          </a:prstGeom>
          <a:solidFill>
            <a:srgbClr val="85C40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9" name="Rounded Rectangle 118"/>
          <p:cNvSpPr/>
          <p:nvPr/>
        </p:nvSpPr>
        <p:spPr>
          <a:xfrm>
            <a:off x="7929237" y="3652612"/>
            <a:ext cx="855343" cy="315052"/>
          </a:xfrm>
          <a:prstGeom prst="roundRect">
            <a:avLst/>
          </a:prstGeom>
          <a:solidFill>
            <a:srgbClr val="85C40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0" name="Rounded Rectangle 119"/>
          <p:cNvSpPr/>
          <p:nvPr/>
        </p:nvSpPr>
        <p:spPr>
          <a:xfrm>
            <a:off x="7929237" y="3258796"/>
            <a:ext cx="855343" cy="315052"/>
          </a:xfrm>
          <a:prstGeom prst="roundRect">
            <a:avLst/>
          </a:prstGeom>
          <a:solidFill>
            <a:srgbClr val="85C40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1" name="Rounded Rectangle 120"/>
          <p:cNvSpPr/>
          <p:nvPr/>
        </p:nvSpPr>
        <p:spPr>
          <a:xfrm>
            <a:off x="7929237" y="2864980"/>
            <a:ext cx="855343" cy="315052"/>
          </a:xfrm>
          <a:prstGeom prst="roundRect">
            <a:avLst/>
          </a:prstGeom>
          <a:solidFill>
            <a:srgbClr val="85C40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2" name="Rounded Rectangle 121"/>
          <p:cNvSpPr/>
          <p:nvPr/>
        </p:nvSpPr>
        <p:spPr>
          <a:xfrm>
            <a:off x="7929237" y="2471166"/>
            <a:ext cx="855343" cy="315052"/>
          </a:xfrm>
          <a:prstGeom prst="roundRect">
            <a:avLst/>
          </a:prstGeom>
          <a:solidFill>
            <a:srgbClr val="85C40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3" name="Rounded Rectangle 122"/>
          <p:cNvSpPr/>
          <p:nvPr/>
        </p:nvSpPr>
        <p:spPr>
          <a:xfrm>
            <a:off x="7929237" y="2077350"/>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4" name="Rounded Rectangle 123"/>
          <p:cNvSpPr/>
          <p:nvPr/>
        </p:nvSpPr>
        <p:spPr>
          <a:xfrm>
            <a:off x="7929237" y="1683534"/>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8" name="Rounded Rectangle 127"/>
          <p:cNvSpPr/>
          <p:nvPr/>
        </p:nvSpPr>
        <p:spPr>
          <a:xfrm>
            <a:off x="9305276" y="4440242"/>
            <a:ext cx="855343" cy="315052"/>
          </a:xfrm>
          <a:prstGeom prst="roundRect">
            <a:avLst/>
          </a:prstGeom>
          <a:solidFill>
            <a:srgbClr val="3EB8C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9" name="Rounded Rectangle 128"/>
          <p:cNvSpPr/>
          <p:nvPr/>
        </p:nvSpPr>
        <p:spPr>
          <a:xfrm>
            <a:off x="9305276" y="4046426"/>
            <a:ext cx="855343" cy="315052"/>
          </a:xfrm>
          <a:prstGeom prst="roundRect">
            <a:avLst/>
          </a:prstGeom>
          <a:solidFill>
            <a:srgbClr val="3EB8C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0" name="Rounded Rectangle 129"/>
          <p:cNvSpPr/>
          <p:nvPr/>
        </p:nvSpPr>
        <p:spPr>
          <a:xfrm>
            <a:off x="9305276" y="3652612"/>
            <a:ext cx="855343" cy="315052"/>
          </a:xfrm>
          <a:prstGeom prst="roundRect">
            <a:avLst/>
          </a:prstGeom>
          <a:solidFill>
            <a:srgbClr val="3EB8C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1" name="Rounded Rectangle 130"/>
          <p:cNvSpPr/>
          <p:nvPr/>
        </p:nvSpPr>
        <p:spPr>
          <a:xfrm>
            <a:off x="9305276" y="3258796"/>
            <a:ext cx="855343" cy="315052"/>
          </a:xfrm>
          <a:prstGeom prst="roundRect">
            <a:avLst/>
          </a:prstGeom>
          <a:solidFill>
            <a:srgbClr val="3EB8C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2" name="Rounded Rectangle 131"/>
          <p:cNvSpPr/>
          <p:nvPr/>
        </p:nvSpPr>
        <p:spPr>
          <a:xfrm>
            <a:off x="9305276" y="2864980"/>
            <a:ext cx="855343" cy="315052"/>
          </a:xfrm>
          <a:prstGeom prst="roundRect">
            <a:avLst/>
          </a:prstGeom>
          <a:solidFill>
            <a:srgbClr val="3EB8C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3" name="Rounded Rectangle 132"/>
          <p:cNvSpPr/>
          <p:nvPr/>
        </p:nvSpPr>
        <p:spPr>
          <a:xfrm>
            <a:off x="9305276" y="2471166"/>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4" name="Rounded Rectangle 133"/>
          <p:cNvSpPr/>
          <p:nvPr/>
        </p:nvSpPr>
        <p:spPr>
          <a:xfrm>
            <a:off x="9305276" y="2077350"/>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5" name="Rounded Rectangle 134"/>
          <p:cNvSpPr/>
          <p:nvPr/>
        </p:nvSpPr>
        <p:spPr>
          <a:xfrm>
            <a:off x="9305276" y="1683534"/>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9" name="Rounded Rectangle 138"/>
          <p:cNvSpPr/>
          <p:nvPr/>
        </p:nvSpPr>
        <p:spPr>
          <a:xfrm>
            <a:off x="10681313" y="4440242"/>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0" name="Rounded Rectangle 139"/>
          <p:cNvSpPr/>
          <p:nvPr/>
        </p:nvSpPr>
        <p:spPr>
          <a:xfrm>
            <a:off x="10681313" y="4046426"/>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1" name="Rounded Rectangle 140"/>
          <p:cNvSpPr/>
          <p:nvPr/>
        </p:nvSpPr>
        <p:spPr>
          <a:xfrm>
            <a:off x="10681313" y="3652612"/>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2" name="Rounded Rectangle 141"/>
          <p:cNvSpPr/>
          <p:nvPr/>
        </p:nvSpPr>
        <p:spPr>
          <a:xfrm>
            <a:off x="10681313" y="3258796"/>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3" name="Rounded Rectangle 142"/>
          <p:cNvSpPr/>
          <p:nvPr/>
        </p:nvSpPr>
        <p:spPr>
          <a:xfrm>
            <a:off x="10681313" y="2864980"/>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4" name="Rounded Rectangle 143"/>
          <p:cNvSpPr/>
          <p:nvPr/>
        </p:nvSpPr>
        <p:spPr>
          <a:xfrm>
            <a:off x="10681313" y="2471166"/>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5" name="Rounded Rectangle 144"/>
          <p:cNvSpPr/>
          <p:nvPr/>
        </p:nvSpPr>
        <p:spPr>
          <a:xfrm>
            <a:off x="10681313" y="2077350"/>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6" name="Rounded Rectangle 145"/>
          <p:cNvSpPr/>
          <p:nvPr/>
        </p:nvSpPr>
        <p:spPr>
          <a:xfrm>
            <a:off x="10681313" y="1683534"/>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FA8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6595E"/>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6595E"/>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6595E"/>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6595E"/>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rgbClr val="56595E"/>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rgbClr val="56595E"/>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rgbClr val="56595E"/>
                </a:solidFill>
                <a:latin typeface="Lato"/>
              </a:rPr>
              <a:t>LOREM IPSUM DOLOR</a:t>
            </a:r>
          </a:p>
          <a:p>
            <a:endParaRPr lang="en-US" sz="600" b="1" dirty="0">
              <a:solidFill>
                <a:srgbClr val="56595E"/>
              </a:solidFill>
              <a:latin typeface="Candara" panose="020E0502030303020204" pitchFamily="34" charset="0"/>
            </a:endParaRPr>
          </a:p>
          <a:p>
            <a:r>
              <a:rPr lang="en-US" sz="1200" dirty="0">
                <a:solidFill>
                  <a:srgbClr val="56595E"/>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756758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1000" b="-41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 name="TextBox 10"/>
            <p:cNvSpPr txBox="1"/>
            <p:nvPr/>
          </p:nvSpPr>
          <p:spPr>
            <a:xfrm>
              <a:off x="967009" y="1332778"/>
              <a:ext cx="729767" cy="184666"/>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Our Clients</a:t>
              </a:r>
            </a:p>
          </p:txBody>
        </p:sp>
      </p:grpSp>
      <p:sp>
        <p:nvSpPr>
          <p:cNvPr id="12" name="Sev01"/>
          <p:cNvSpPr>
            <a:spLocks noChangeAspect="1"/>
          </p:cNvSpPr>
          <p:nvPr/>
        </p:nvSpPr>
        <p:spPr>
          <a:xfrm>
            <a:off x="3673348" y="2003569"/>
            <a:ext cx="963275" cy="963272"/>
          </a:xfrm>
          <a:prstGeom prst="ellipse">
            <a:avLst/>
          </a:prstGeom>
          <a:solidFill>
            <a:schemeClr val="bg1"/>
          </a:solidFill>
          <a:ln w="5715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56595E"/>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chemeClr val="bg1"/>
          </a:solidFill>
          <a:ln w="571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56595E"/>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chemeClr val="bg1"/>
          </a:solidFill>
          <a:ln w="571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56595E"/>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FF2B2A"/>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FF2B2A"/>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85C401"/>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3EB8CD"/>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3EB8CD"/>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rgbClr val="56595E"/>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rgbClr val="56595E"/>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rgbClr val="56595E"/>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chemeClr val="bg1"/>
          </a:solidFill>
          <a:ln w="57150">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56595E"/>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chemeClr val="bg1"/>
          </a:solidFill>
          <a:ln w="57150">
            <a:solidFill>
              <a:srgbClr val="01AA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56595E"/>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chemeClr val="bg1"/>
          </a:solidFill>
          <a:ln w="57150">
            <a:solidFill>
              <a:srgbClr val="4781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56595E"/>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FFA803"/>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FFA803"/>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01AA8D"/>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4781CB"/>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4781CB"/>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rgbClr val="56595E"/>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rgbClr val="56595E"/>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rgbClr val="56595E"/>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rgbClr val="FFA8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rgbClr val="01AA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rgbClr val="4781C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35041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1000" b="-41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B84334B3-F7F6-42EE-84DE-DEB3B765F909}"/>
              </a:ext>
            </a:extLst>
          </p:cNvPr>
          <p:cNvGrpSpPr/>
          <p:nvPr/>
        </p:nvGrpSpPr>
        <p:grpSpPr>
          <a:xfrm>
            <a:off x="4690872" y="365760"/>
            <a:ext cx="5053867" cy="2359712"/>
            <a:chOff x="4709160" y="365760"/>
            <a:chExt cx="5053867" cy="2359712"/>
          </a:xfrm>
        </p:grpSpPr>
        <p:sp>
          <p:nvSpPr>
            <p:cNvPr id="81" name="Freeform: Shape 80">
              <a:extLst>
                <a:ext uri="{FF2B5EF4-FFF2-40B4-BE49-F238E27FC236}">
                  <a16:creationId xmlns:a16="http://schemas.microsoft.com/office/drawing/2014/main" id="{3A1ABDDA-68CE-46EB-82D5-7C83C9956486}"/>
                </a:ext>
              </a:extLst>
            </p:cNvPr>
            <p:cNvSpPr/>
            <p:nvPr/>
          </p:nvSpPr>
          <p:spPr>
            <a:xfrm>
              <a:off x="8685817" y="73634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D7030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CE9A1BE1-FA61-41BD-9DA9-024F84589906}"/>
                </a:ext>
              </a:extLst>
            </p:cNvPr>
            <p:cNvSpPr/>
            <p:nvPr/>
          </p:nvSpPr>
          <p:spPr>
            <a:xfrm>
              <a:off x="4709160" y="110029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83" name="Group 82">
              <a:extLst>
                <a:ext uri="{FF2B5EF4-FFF2-40B4-BE49-F238E27FC236}">
                  <a16:creationId xmlns:a16="http://schemas.microsoft.com/office/drawing/2014/main" id="{8502E5B8-09EE-4687-9425-C3ACDD619043}"/>
                </a:ext>
              </a:extLst>
            </p:cNvPr>
            <p:cNvGrpSpPr/>
            <p:nvPr/>
          </p:nvGrpSpPr>
          <p:grpSpPr>
            <a:xfrm>
              <a:off x="9167917" y="365760"/>
              <a:ext cx="595110" cy="2359712"/>
              <a:chOff x="7381050" y="581632"/>
              <a:chExt cx="551597" cy="2187173"/>
            </a:xfrm>
            <a:effectLst>
              <a:outerShdw blurRad="63500" sx="102000" sy="102000" algn="ctr" rotWithShape="0">
                <a:prstClr val="black">
                  <a:alpha val="40000"/>
                </a:prstClr>
              </a:outerShdw>
            </a:effectLst>
          </p:grpSpPr>
          <p:sp>
            <p:nvSpPr>
              <p:cNvPr id="84" name="Freeform: Shape 83">
                <a:extLst>
                  <a:ext uri="{FF2B5EF4-FFF2-40B4-BE49-F238E27FC236}">
                    <a16:creationId xmlns:a16="http://schemas.microsoft.com/office/drawing/2014/main" id="{89A76A44-D9D9-470E-A3E6-D051957CFCB6}"/>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39C98F60-6455-4940-8A29-B1DAC7BC8573}"/>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EB171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 name="Group 4">
            <a:extLst>
              <a:ext uri="{FF2B5EF4-FFF2-40B4-BE49-F238E27FC236}">
                <a16:creationId xmlns:a16="http://schemas.microsoft.com/office/drawing/2014/main" id="{F6C312DF-F585-4306-9DBB-B3725D8DDF5E}"/>
              </a:ext>
            </a:extLst>
          </p:cNvPr>
          <p:cNvGrpSpPr/>
          <p:nvPr/>
        </p:nvGrpSpPr>
        <p:grpSpPr>
          <a:xfrm>
            <a:off x="4197096" y="2377440"/>
            <a:ext cx="5013960" cy="2359712"/>
            <a:chOff x="4206240" y="2377440"/>
            <a:chExt cx="5013960" cy="2359712"/>
          </a:xfrm>
        </p:grpSpPr>
        <p:sp>
          <p:nvSpPr>
            <p:cNvPr id="43" name="Freeform: Shape 42">
              <a:extLst>
                <a:ext uri="{FF2B5EF4-FFF2-40B4-BE49-F238E27FC236}">
                  <a16:creationId xmlns:a16="http://schemas.microsoft.com/office/drawing/2014/main" id="{FFACE5C2-F359-48E9-A02E-64B694F144F9}"/>
                </a:ext>
              </a:extLst>
            </p:cNvPr>
            <p:cNvSpPr/>
            <p:nvPr/>
          </p:nvSpPr>
          <p:spPr>
            <a:xfrm>
              <a:off x="8142990" y="274802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5D9C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AC6C4EFF-9164-4B3B-A57D-292C59E03E1D}"/>
                </a:ext>
              </a:extLst>
            </p:cNvPr>
            <p:cNvSpPr/>
            <p:nvPr/>
          </p:nvSpPr>
          <p:spPr>
            <a:xfrm>
              <a:off x="4206240" y="311197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57" name="Group 56">
              <a:extLst>
                <a:ext uri="{FF2B5EF4-FFF2-40B4-BE49-F238E27FC236}">
                  <a16:creationId xmlns:a16="http://schemas.microsoft.com/office/drawing/2014/main" id="{147B6B9E-96FE-4AE6-B823-D615704B607E}"/>
                </a:ext>
              </a:extLst>
            </p:cNvPr>
            <p:cNvGrpSpPr/>
            <p:nvPr/>
          </p:nvGrpSpPr>
          <p:grpSpPr>
            <a:xfrm>
              <a:off x="8625090" y="2377440"/>
              <a:ext cx="595110" cy="2359712"/>
              <a:chOff x="7381050" y="581632"/>
              <a:chExt cx="551597" cy="2187173"/>
            </a:xfrm>
            <a:effectLst>
              <a:outerShdw blurRad="63500" sx="102000" sy="102000" algn="ctr" rotWithShape="0">
                <a:prstClr val="black">
                  <a:alpha val="40000"/>
                </a:prstClr>
              </a:outerShdw>
            </a:effectLst>
          </p:grpSpPr>
          <p:sp>
            <p:nvSpPr>
              <p:cNvPr id="58" name="Freeform: Shape 57">
                <a:extLst>
                  <a:ext uri="{FF2B5EF4-FFF2-40B4-BE49-F238E27FC236}">
                    <a16:creationId xmlns:a16="http://schemas.microsoft.com/office/drawing/2014/main" id="{EE60C97B-D8DE-452E-A786-D1DAABAFE5EF}"/>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A0FECFDB-38F0-4326-818E-2A4951AB4C8D}"/>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71B0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 name="Group 5">
            <a:extLst>
              <a:ext uri="{FF2B5EF4-FFF2-40B4-BE49-F238E27FC236}">
                <a16:creationId xmlns:a16="http://schemas.microsoft.com/office/drawing/2014/main" id="{5E4C6A58-393C-4819-91B8-CC7B72E3B654}"/>
              </a:ext>
            </a:extLst>
          </p:cNvPr>
          <p:cNvGrpSpPr/>
          <p:nvPr/>
        </p:nvGrpSpPr>
        <p:grpSpPr>
          <a:xfrm>
            <a:off x="3694176" y="4389120"/>
            <a:ext cx="5016656" cy="2359712"/>
            <a:chOff x="3703320" y="4389120"/>
            <a:chExt cx="5016656" cy="2359712"/>
          </a:xfrm>
        </p:grpSpPr>
        <p:sp>
          <p:nvSpPr>
            <p:cNvPr id="75" name="Freeform: Shape 74">
              <a:extLst>
                <a:ext uri="{FF2B5EF4-FFF2-40B4-BE49-F238E27FC236}">
                  <a16:creationId xmlns:a16="http://schemas.microsoft.com/office/drawing/2014/main" id="{6CB8DC97-F8D7-4393-A36A-6AFB79BB39DB}"/>
                </a:ext>
              </a:extLst>
            </p:cNvPr>
            <p:cNvSpPr/>
            <p:nvPr/>
          </p:nvSpPr>
          <p:spPr>
            <a:xfrm>
              <a:off x="7642766" y="475970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1690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EF521B39-1EC1-4F96-BF6F-2DD2A3867AC2}"/>
                </a:ext>
              </a:extLst>
            </p:cNvPr>
            <p:cNvSpPr/>
            <p:nvPr/>
          </p:nvSpPr>
          <p:spPr>
            <a:xfrm>
              <a:off x="3703320" y="512365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7" name="Group 76">
              <a:extLst>
                <a:ext uri="{FF2B5EF4-FFF2-40B4-BE49-F238E27FC236}">
                  <a16:creationId xmlns:a16="http://schemas.microsoft.com/office/drawing/2014/main" id="{5CDBF303-5D66-4B08-A49F-3F6FD203D93E}"/>
                </a:ext>
              </a:extLst>
            </p:cNvPr>
            <p:cNvGrpSpPr/>
            <p:nvPr/>
          </p:nvGrpSpPr>
          <p:grpSpPr>
            <a:xfrm>
              <a:off x="8124866" y="4389120"/>
              <a:ext cx="595110" cy="2359712"/>
              <a:chOff x="7381050" y="581632"/>
              <a:chExt cx="551597" cy="2187173"/>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2CB5DF28-124F-468F-8A37-700455C0BEAC}"/>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5B01BB60-0C03-44D0-B55C-58932F652CE2}"/>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2AA4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1" name="Freeform: Shape 60">
            <a:extLst>
              <a:ext uri="{FF2B5EF4-FFF2-40B4-BE49-F238E27FC236}">
                <a16:creationId xmlns:a16="http://schemas.microsoft.com/office/drawing/2014/main" id="{460A0235-C976-4023-A3DA-8D400605F24E}"/>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2" name="Oval 91">
            <a:extLst>
              <a:ext uri="{FF2B5EF4-FFF2-40B4-BE49-F238E27FC236}">
                <a16:creationId xmlns:a16="http://schemas.microsoft.com/office/drawing/2014/main" id="{88F763E2-4F19-49BF-99F4-4015D83CF745}"/>
              </a:ext>
            </a:extLst>
          </p:cNvPr>
          <p:cNvSpPr>
            <a:spLocks noChangeAspect="1"/>
          </p:cNvSpPr>
          <p:nvPr/>
        </p:nvSpPr>
        <p:spPr>
          <a:xfrm>
            <a:off x="5035503" y="1270984"/>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sp>
        <p:nvSpPr>
          <p:cNvPr id="93" name="Oval 92">
            <a:extLst>
              <a:ext uri="{FF2B5EF4-FFF2-40B4-BE49-F238E27FC236}">
                <a16:creationId xmlns:a16="http://schemas.microsoft.com/office/drawing/2014/main" id="{D9DAAAE4-F575-4429-AE0B-18E1B5A6007A}"/>
              </a:ext>
            </a:extLst>
          </p:cNvPr>
          <p:cNvSpPr>
            <a:spLocks noChangeAspect="1"/>
          </p:cNvSpPr>
          <p:nvPr/>
        </p:nvSpPr>
        <p:spPr>
          <a:xfrm>
            <a:off x="4486863" y="330322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sp>
        <p:nvSpPr>
          <p:cNvPr id="94" name="Oval 93">
            <a:extLst>
              <a:ext uri="{FF2B5EF4-FFF2-40B4-BE49-F238E27FC236}">
                <a16:creationId xmlns:a16="http://schemas.microsoft.com/office/drawing/2014/main" id="{31294F98-90F5-410B-9CEC-A9EDAA8B7BDC}"/>
              </a:ext>
            </a:extLst>
          </p:cNvPr>
          <p:cNvSpPr>
            <a:spLocks noChangeAspect="1"/>
          </p:cNvSpPr>
          <p:nvPr/>
        </p:nvSpPr>
        <p:spPr>
          <a:xfrm>
            <a:off x="3951883" y="531490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sp>
        <p:nvSpPr>
          <p:cNvPr id="95" name="TextBox 94">
            <a:extLst>
              <a:ext uri="{FF2B5EF4-FFF2-40B4-BE49-F238E27FC236}">
                <a16:creationId xmlns:a16="http://schemas.microsoft.com/office/drawing/2014/main" id="{365C7E2F-8031-4E28-B77E-D1E14CF45832}"/>
              </a:ext>
            </a:extLst>
          </p:cNvPr>
          <p:cNvSpPr txBox="1"/>
          <p:nvPr/>
        </p:nvSpPr>
        <p:spPr>
          <a:xfrm>
            <a:off x="5706733" y="1136503"/>
            <a:ext cx="3403033" cy="892552"/>
          </a:xfrm>
          <a:prstGeom prst="rect">
            <a:avLst/>
          </a:prstGeom>
          <a:noFill/>
        </p:spPr>
        <p:txBody>
          <a:bodyPr wrap="square" rtlCol="0">
            <a:spAutoFit/>
          </a:bodyPr>
          <a:lstStyle/>
          <a:p>
            <a:r>
              <a:rPr lang="en-US" sz="1400" b="1" dirty="0">
                <a:solidFill>
                  <a:srgbClr val="FF2B2A"/>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6" name="TextBox 95">
            <a:extLst>
              <a:ext uri="{FF2B5EF4-FFF2-40B4-BE49-F238E27FC236}">
                <a16:creationId xmlns:a16="http://schemas.microsoft.com/office/drawing/2014/main" id="{872455D4-006E-4F0D-85E7-C7EC899440F8}"/>
              </a:ext>
            </a:extLst>
          </p:cNvPr>
          <p:cNvSpPr txBox="1"/>
          <p:nvPr/>
        </p:nvSpPr>
        <p:spPr>
          <a:xfrm>
            <a:off x="5199740" y="3131265"/>
            <a:ext cx="3403033" cy="892552"/>
          </a:xfrm>
          <a:prstGeom prst="rect">
            <a:avLst/>
          </a:prstGeom>
          <a:noFill/>
        </p:spPr>
        <p:txBody>
          <a:bodyPr wrap="square" rtlCol="0">
            <a:spAutoFit/>
          </a:bodyPr>
          <a:lstStyle/>
          <a:p>
            <a:r>
              <a:rPr lang="en-US" sz="1400" b="1" dirty="0">
                <a:solidFill>
                  <a:srgbClr val="85C401"/>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7" name="TextBox 96">
            <a:extLst>
              <a:ext uri="{FF2B5EF4-FFF2-40B4-BE49-F238E27FC236}">
                <a16:creationId xmlns:a16="http://schemas.microsoft.com/office/drawing/2014/main" id="{6BE508DD-EC50-4921-BDCC-A877B8160189}"/>
              </a:ext>
            </a:extLst>
          </p:cNvPr>
          <p:cNvSpPr txBox="1"/>
          <p:nvPr/>
        </p:nvSpPr>
        <p:spPr>
          <a:xfrm>
            <a:off x="4612129" y="5140740"/>
            <a:ext cx="3403033" cy="892552"/>
          </a:xfrm>
          <a:prstGeom prst="rect">
            <a:avLst/>
          </a:prstGeom>
          <a:noFill/>
        </p:spPr>
        <p:txBody>
          <a:bodyPr wrap="square" rtlCol="0">
            <a:spAutoFit/>
          </a:bodyPr>
          <a:lstStyle/>
          <a:p>
            <a:r>
              <a:rPr lang="en-US" sz="1400" b="1" dirty="0">
                <a:solidFill>
                  <a:srgbClr val="3EB8CD"/>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8" name="Text Box 10">
            <a:extLst>
              <a:ext uri="{FF2B5EF4-FFF2-40B4-BE49-F238E27FC236}">
                <a16:creationId xmlns:a16="http://schemas.microsoft.com/office/drawing/2014/main" id="{652FE6B6-8E37-42DF-9F99-9F27E7044D5F}"/>
              </a:ext>
            </a:extLst>
          </p:cNvPr>
          <p:cNvSpPr txBox="1">
            <a:spLocks noChangeArrowheads="1"/>
          </p:cNvSpPr>
          <p:nvPr/>
        </p:nvSpPr>
        <p:spPr bwMode="auto">
          <a:xfrm>
            <a:off x="10436213" y="110029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rgbClr val="56595E"/>
                </a:solidFill>
                <a:latin typeface="Bernard MT Condensed" panose="02050806060905020404" pitchFamily="18" charset="0"/>
              </a:rPr>
              <a:t>43%</a:t>
            </a:r>
          </a:p>
          <a:p>
            <a:pPr algn="ctr"/>
            <a:r>
              <a:rPr lang="en-US" sz="1200" dirty="0">
                <a:solidFill>
                  <a:srgbClr val="56595E"/>
                </a:solidFill>
              </a:rPr>
              <a:t>LOREM IPSUM</a:t>
            </a:r>
          </a:p>
        </p:txBody>
      </p:sp>
      <p:sp>
        <p:nvSpPr>
          <p:cNvPr id="99" name="Text Box 10">
            <a:extLst>
              <a:ext uri="{FF2B5EF4-FFF2-40B4-BE49-F238E27FC236}">
                <a16:creationId xmlns:a16="http://schemas.microsoft.com/office/drawing/2014/main" id="{C62C6EAB-6D91-4883-8FE2-3F0EEE0B7F9D}"/>
              </a:ext>
            </a:extLst>
          </p:cNvPr>
          <p:cNvSpPr txBox="1">
            <a:spLocks noChangeArrowheads="1"/>
          </p:cNvSpPr>
          <p:nvPr/>
        </p:nvSpPr>
        <p:spPr bwMode="auto">
          <a:xfrm>
            <a:off x="9864712" y="311197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rgbClr val="56595E"/>
                </a:solidFill>
                <a:latin typeface="Bernard MT Condensed" panose="02050806060905020404" pitchFamily="18" charset="0"/>
              </a:rPr>
              <a:t>33%</a:t>
            </a:r>
          </a:p>
          <a:p>
            <a:pPr algn="ctr"/>
            <a:r>
              <a:rPr lang="en-US" sz="1200" dirty="0">
                <a:solidFill>
                  <a:srgbClr val="56595E"/>
                </a:solidFill>
              </a:rPr>
              <a:t>LOREM IPSUM</a:t>
            </a:r>
          </a:p>
        </p:txBody>
      </p:sp>
      <p:sp>
        <p:nvSpPr>
          <p:cNvPr id="100" name="Text Box 10">
            <a:extLst>
              <a:ext uri="{FF2B5EF4-FFF2-40B4-BE49-F238E27FC236}">
                <a16:creationId xmlns:a16="http://schemas.microsoft.com/office/drawing/2014/main" id="{F7CAFFF8-A12E-40B2-A618-27D0F3857E06}"/>
              </a:ext>
            </a:extLst>
          </p:cNvPr>
          <p:cNvSpPr txBox="1">
            <a:spLocks noChangeArrowheads="1"/>
          </p:cNvSpPr>
          <p:nvPr/>
        </p:nvSpPr>
        <p:spPr bwMode="auto">
          <a:xfrm>
            <a:off x="9401555" y="5097979"/>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rgbClr val="56595E"/>
                </a:solidFill>
                <a:latin typeface="Bernard MT Condensed" panose="02050806060905020404" pitchFamily="18" charset="0"/>
              </a:rPr>
              <a:t>23%</a:t>
            </a:r>
          </a:p>
          <a:p>
            <a:pPr algn="ctr"/>
            <a:r>
              <a:rPr lang="en-US" sz="1200" dirty="0">
                <a:solidFill>
                  <a:srgbClr val="56595E"/>
                </a:solidFill>
              </a:rPr>
              <a:t>LOREM IPSUM</a:t>
            </a:r>
          </a:p>
        </p:txBody>
      </p:sp>
    </p:spTree>
    <p:extLst>
      <p:ext uri="{BB962C8B-B14F-4D97-AF65-F5344CB8AC3E}">
        <p14:creationId xmlns:p14="http://schemas.microsoft.com/office/powerpoint/2010/main" val="3004641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8"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additive="base">
                                        <p:cTn id="50" dur="500" fill="hold"/>
                                        <p:tgtEl>
                                          <p:spTgt spid="4"/>
                                        </p:tgtEl>
                                        <p:attrNameLst>
                                          <p:attrName>ppt_x</p:attrName>
                                        </p:attrNameLst>
                                      </p:cBhvr>
                                      <p:tavLst>
                                        <p:tav tm="0">
                                          <p:val>
                                            <p:strVal val="0-#ppt_w/2"/>
                                          </p:val>
                                        </p:tav>
                                        <p:tav tm="100000">
                                          <p:val>
                                            <p:strVal val="#ppt_x"/>
                                          </p:val>
                                        </p:tav>
                                      </p:tavLst>
                                    </p:anim>
                                    <p:anim calcmode="lin" valueType="num">
                                      <p:cBhvr additive="base">
                                        <p:cTn id="51" dur="500" fill="hold"/>
                                        <p:tgtEl>
                                          <p:spTgt spid="4"/>
                                        </p:tgtEl>
                                        <p:attrNameLst>
                                          <p:attrName>ppt_y</p:attrName>
                                        </p:attrNameLst>
                                      </p:cBhvr>
                                      <p:tavLst>
                                        <p:tav tm="0">
                                          <p:val>
                                            <p:strVal val="#ppt_y"/>
                                          </p:val>
                                        </p:tav>
                                        <p:tav tm="100000">
                                          <p:val>
                                            <p:strVal val="#ppt_y"/>
                                          </p:val>
                                        </p:tav>
                                      </p:tavLst>
                                    </p:anim>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92"/>
                                        </p:tgtEl>
                                        <p:attrNameLst>
                                          <p:attrName>style.visibility</p:attrName>
                                        </p:attrNameLst>
                                      </p:cBhvr>
                                      <p:to>
                                        <p:strVal val="visible"/>
                                      </p:to>
                                    </p:set>
                                    <p:anim calcmode="lin" valueType="num">
                                      <p:cBhvr>
                                        <p:cTn id="55" dur="500" fill="hold"/>
                                        <p:tgtEl>
                                          <p:spTgt spid="92"/>
                                        </p:tgtEl>
                                        <p:attrNameLst>
                                          <p:attrName>ppt_w</p:attrName>
                                        </p:attrNameLst>
                                      </p:cBhvr>
                                      <p:tavLst>
                                        <p:tav tm="0">
                                          <p:val>
                                            <p:fltVal val="0"/>
                                          </p:val>
                                        </p:tav>
                                        <p:tav tm="100000">
                                          <p:val>
                                            <p:strVal val="#ppt_w"/>
                                          </p:val>
                                        </p:tav>
                                      </p:tavLst>
                                    </p:anim>
                                    <p:anim calcmode="lin" valueType="num">
                                      <p:cBhvr>
                                        <p:cTn id="56" dur="500" fill="hold"/>
                                        <p:tgtEl>
                                          <p:spTgt spid="92"/>
                                        </p:tgtEl>
                                        <p:attrNameLst>
                                          <p:attrName>ppt_h</p:attrName>
                                        </p:attrNameLst>
                                      </p:cBhvr>
                                      <p:tavLst>
                                        <p:tav tm="0">
                                          <p:val>
                                            <p:fltVal val="0"/>
                                          </p:val>
                                        </p:tav>
                                        <p:tav tm="100000">
                                          <p:val>
                                            <p:strVal val="#ppt_h"/>
                                          </p:val>
                                        </p:tav>
                                      </p:tavLst>
                                    </p:anim>
                                    <p:animEffect transition="in" filter="fade">
                                      <p:cBhvr>
                                        <p:cTn id="57" dur="500"/>
                                        <p:tgtEl>
                                          <p:spTgt spid="92"/>
                                        </p:tgtEl>
                                      </p:cBhvr>
                                    </p:animEffect>
                                  </p:childTnLst>
                                </p:cTn>
                              </p:par>
                            </p:childTnLst>
                          </p:cTn>
                        </p:par>
                        <p:par>
                          <p:cTn id="58" fill="hold">
                            <p:stCondLst>
                              <p:cond delay="4500"/>
                            </p:stCondLst>
                            <p:childTnLst>
                              <p:par>
                                <p:cTn id="59" presetID="22" presetClass="entr" presetSubtype="8" fill="hold" grpId="0" nodeType="afterEffect">
                                  <p:stCondLst>
                                    <p:cond delay="0"/>
                                  </p:stCondLst>
                                  <p:childTnLst>
                                    <p:set>
                                      <p:cBhvr>
                                        <p:cTn id="60" dur="1" fill="hold">
                                          <p:stCondLst>
                                            <p:cond delay="0"/>
                                          </p:stCondLst>
                                        </p:cTn>
                                        <p:tgtEl>
                                          <p:spTgt spid="95"/>
                                        </p:tgtEl>
                                        <p:attrNameLst>
                                          <p:attrName>style.visibility</p:attrName>
                                        </p:attrNameLst>
                                      </p:cBhvr>
                                      <p:to>
                                        <p:strVal val="visible"/>
                                      </p:to>
                                    </p:set>
                                    <p:animEffect transition="in" filter="wipe(left)">
                                      <p:cBhvr>
                                        <p:cTn id="61" dur="500"/>
                                        <p:tgtEl>
                                          <p:spTgt spid="95"/>
                                        </p:tgtEl>
                                      </p:cBhvr>
                                    </p:animEffect>
                                  </p:childTnLst>
                                </p:cTn>
                              </p:par>
                            </p:childTnLst>
                          </p:cTn>
                        </p:par>
                        <p:par>
                          <p:cTn id="62" fill="hold">
                            <p:stCondLst>
                              <p:cond delay="5000"/>
                            </p:stCondLst>
                            <p:childTnLst>
                              <p:par>
                                <p:cTn id="63" presetID="53" presetClass="entr" presetSubtype="16" fill="hold" grpId="0" nodeType="afterEffect">
                                  <p:stCondLst>
                                    <p:cond delay="0"/>
                                  </p:stCondLst>
                                  <p:childTnLst>
                                    <p:set>
                                      <p:cBhvr>
                                        <p:cTn id="64" dur="1" fill="hold">
                                          <p:stCondLst>
                                            <p:cond delay="0"/>
                                          </p:stCondLst>
                                        </p:cTn>
                                        <p:tgtEl>
                                          <p:spTgt spid="98"/>
                                        </p:tgtEl>
                                        <p:attrNameLst>
                                          <p:attrName>style.visibility</p:attrName>
                                        </p:attrNameLst>
                                      </p:cBhvr>
                                      <p:to>
                                        <p:strVal val="visible"/>
                                      </p:to>
                                    </p:set>
                                    <p:anim calcmode="lin" valueType="num">
                                      <p:cBhvr>
                                        <p:cTn id="65" dur="500" fill="hold"/>
                                        <p:tgtEl>
                                          <p:spTgt spid="98"/>
                                        </p:tgtEl>
                                        <p:attrNameLst>
                                          <p:attrName>ppt_w</p:attrName>
                                        </p:attrNameLst>
                                      </p:cBhvr>
                                      <p:tavLst>
                                        <p:tav tm="0">
                                          <p:val>
                                            <p:fltVal val="0"/>
                                          </p:val>
                                        </p:tav>
                                        <p:tav tm="100000">
                                          <p:val>
                                            <p:strVal val="#ppt_w"/>
                                          </p:val>
                                        </p:tav>
                                      </p:tavLst>
                                    </p:anim>
                                    <p:anim calcmode="lin" valueType="num">
                                      <p:cBhvr>
                                        <p:cTn id="66" dur="500" fill="hold"/>
                                        <p:tgtEl>
                                          <p:spTgt spid="98"/>
                                        </p:tgtEl>
                                        <p:attrNameLst>
                                          <p:attrName>ppt_h</p:attrName>
                                        </p:attrNameLst>
                                      </p:cBhvr>
                                      <p:tavLst>
                                        <p:tav tm="0">
                                          <p:val>
                                            <p:fltVal val="0"/>
                                          </p:val>
                                        </p:tav>
                                        <p:tav tm="100000">
                                          <p:val>
                                            <p:strVal val="#ppt_h"/>
                                          </p:val>
                                        </p:tav>
                                      </p:tavLst>
                                    </p:anim>
                                    <p:animEffect transition="in" filter="fade">
                                      <p:cBhvr>
                                        <p:cTn id="67" dur="500"/>
                                        <p:tgtEl>
                                          <p:spTgt spid="98"/>
                                        </p:tgtEl>
                                      </p:cBhvr>
                                    </p:animEffect>
                                  </p:childTnLst>
                                </p:cTn>
                              </p:par>
                            </p:childTnLst>
                          </p:cTn>
                        </p:par>
                        <p:par>
                          <p:cTn id="68" fill="hold">
                            <p:stCondLst>
                              <p:cond delay="5500"/>
                            </p:stCondLst>
                            <p:childTnLst>
                              <p:par>
                                <p:cTn id="69" presetID="2" presetClass="entr" presetSubtype="8" fill="hold" nodeType="afterEffect">
                                  <p:stCondLst>
                                    <p:cond delay="0"/>
                                  </p:stCondLst>
                                  <p:childTnLst>
                                    <p:set>
                                      <p:cBhvr>
                                        <p:cTn id="70" dur="1" fill="hold">
                                          <p:stCondLst>
                                            <p:cond delay="0"/>
                                          </p:stCondLst>
                                        </p:cTn>
                                        <p:tgtEl>
                                          <p:spTgt spid="5"/>
                                        </p:tgtEl>
                                        <p:attrNameLst>
                                          <p:attrName>style.visibility</p:attrName>
                                        </p:attrNameLst>
                                      </p:cBhvr>
                                      <p:to>
                                        <p:strVal val="visible"/>
                                      </p:to>
                                    </p:set>
                                    <p:anim calcmode="lin" valueType="num">
                                      <p:cBhvr additive="base">
                                        <p:cTn id="71" dur="500" fill="hold"/>
                                        <p:tgtEl>
                                          <p:spTgt spid="5"/>
                                        </p:tgtEl>
                                        <p:attrNameLst>
                                          <p:attrName>ppt_x</p:attrName>
                                        </p:attrNameLst>
                                      </p:cBhvr>
                                      <p:tavLst>
                                        <p:tav tm="0">
                                          <p:val>
                                            <p:strVal val="0-#ppt_w/2"/>
                                          </p:val>
                                        </p:tav>
                                        <p:tav tm="100000">
                                          <p:val>
                                            <p:strVal val="#ppt_x"/>
                                          </p:val>
                                        </p:tav>
                                      </p:tavLst>
                                    </p:anim>
                                    <p:anim calcmode="lin" valueType="num">
                                      <p:cBhvr additive="base">
                                        <p:cTn id="72" dur="500" fill="hold"/>
                                        <p:tgtEl>
                                          <p:spTgt spid="5"/>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93"/>
                                        </p:tgtEl>
                                        <p:attrNameLst>
                                          <p:attrName>style.visibility</p:attrName>
                                        </p:attrNameLst>
                                      </p:cBhvr>
                                      <p:to>
                                        <p:strVal val="visible"/>
                                      </p:to>
                                    </p:set>
                                    <p:anim calcmode="lin" valueType="num">
                                      <p:cBhvr>
                                        <p:cTn id="76" dur="500" fill="hold"/>
                                        <p:tgtEl>
                                          <p:spTgt spid="93"/>
                                        </p:tgtEl>
                                        <p:attrNameLst>
                                          <p:attrName>ppt_w</p:attrName>
                                        </p:attrNameLst>
                                      </p:cBhvr>
                                      <p:tavLst>
                                        <p:tav tm="0">
                                          <p:val>
                                            <p:fltVal val="0"/>
                                          </p:val>
                                        </p:tav>
                                        <p:tav tm="100000">
                                          <p:val>
                                            <p:strVal val="#ppt_w"/>
                                          </p:val>
                                        </p:tav>
                                      </p:tavLst>
                                    </p:anim>
                                    <p:anim calcmode="lin" valueType="num">
                                      <p:cBhvr>
                                        <p:cTn id="77" dur="500" fill="hold"/>
                                        <p:tgtEl>
                                          <p:spTgt spid="93"/>
                                        </p:tgtEl>
                                        <p:attrNameLst>
                                          <p:attrName>ppt_h</p:attrName>
                                        </p:attrNameLst>
                                      </p:cBhvr>
                                      <p:tavLst>
                                        <p:tav tm="0">
                                          <p:val>
                                            <p:fltVal val="0"/>
                                          </p:val>
                                        </p:tav>
                                        <p:tav tm="100000">
                                          <p:val>
                                            <p:strVal val="#ppt_h"/>
                                          </p:val>
                                        </p:tav>
                                      </p:tavLst>
                                    </p:anim>
                                    <p:animEffect transition="in" filter="fade">
                                      <p:cBhvr>
                                        <p:cTn id="78" dur="500"/>
                                        <p:tgtEl>
                                          <p:spTgt spid="93"/>
                                        </p:tgtEl>
                                      </p:cBhvr>
                                    </p:animEffect>
                                  </p:childTnLst>
                                </p:cTn>
                              </p:par>
                            </p:childTnLst>
                          </p:cTn>
                        </p:par>
                        <p:par>
                          <p:cTn id="79" fill="hold">
                            <p:stCondLst>
                              <p:cond delay="6500"/>
                            </p:stCondLst>
                            <p:childTnLst>
                              <p:par>
                                <p:cTn id="80" presetID="22" presetClass="entr" presetSubtype="8" fill="hold" grpId="0" nodeType="afterEffect">
                                  <p:stCondLst>
                                    <p:cond delay="0"/>
                                  </p:stCondLst>
                                  <p:childTnLst>
                                    <p:set>
                                      <p:cBhvr>
                                        <p:cTn id="81" dur="1" fill="hold">
                                          <p:stCondLst>
                                            <p:cond delay="0"/>
                                          </p:stCondLst>
                                        </p:cTn>
                                        <p:tgtEl>
                                          <p:spTgt spid="96"/>
                                        </p:tgtEl>
                                        <p:attrNameLst>
                                          <p:attrName>style.visibility</p:attrName>
                                        </p:attrNameLst>
                                      </p:cBhvr>
                                      <p:to>
                                        <p:strVal val="visible"/>
                                      </p:to>
                                    </p:set>
                                    <p:animEffect transition="in" filter="wipe(left)">
                                      <p:cBhvr>
                                        <p:cTn id="82" dur="500"/>
                                        <p:tgtEl>
                                          <p:spTgt spid="96"/>
                                        </p:tgtEl>
                                      </p:cBhvr>
                                    </p:animEffect>
                                  </p:childTnLst>
                                </p:cTn>
                              </p:par>
                            </p:childTnLst>
                          </p:cTn>
                        </p:par>
                        <p:par>
                          <p:cTn id="83" fill="hold">
                            <p:stCondLst>
                              <p:cond delay="7000"/>
                            </p:stCondLst>
                            <p:childTnLst>
                              <p:par>
                                <p:cTn id="84" presetID="53" presetClass="entr" presetSubtype="16" fill="hold" grpId="0" nodeType="afterEffect">
                                  <p:stCondLst>
                                    <p:cond delay="0"/>
                                  </p:stCondLst>
                                  <p:childTnLst>
                                    <p:set>
                                      <p:cBhvr>
                                        <p:cTn id="85" dur="1" fill="hold">
                                          <p:stCondLst>
                                            <p:cond delay="0"/>
                                          </p:stCondLst>
                                        </p:cTn>
                                        <p:tgtEl>
                                          <p:spTgt spid="99"/>
                                        </p:tgtEl>
                                        <p:attrNameLst>
                                          <p:attrName>style.visibility</p:attrName>
                                        </p:attrNameLst>
                                      </p:cBhvr>
                                      <p:to>
                                        <p:strVal val="visible"/>
                                      </p:to>
                                    </p:set>
                                    <p:anim calcmode="lin" valueType="num">
                                      <p:cBhvr>
                                        <p:cTn id="86" dur="500" fill="hold"/>
                                        <p:tgtEl>
                                          <p:spTgt spid="99"/>
                                        </p:tgtEl>
                                        <p:attrNameLst>
                                          <p:attrName>ppt_w</p:attrName>
                                        </p:attrNameLst>
                                      </p:cBhvr>
                                      <p:tavLst>
                                        <p:tav tm="0">
                                          <p:val>
                                            <p:fltVal val="0"/>
                                          </p:val>
                                        </p:tav>
                                        <p:tav tm="100000">
                                          <p:val>
                                            <p:strVal val="#ppt_w"/>
                                          </p:val>
                                        </p:tav>
                                      </p:tavLst>
                                    </p:anim>
                                    <p:anim calcmode="lin" valueType="num">
                                      <p:cBhvr>
                                        <p:cTn id="87" dur="500" fill="hold"/>
                                        <p:tgtEl>
                                          <p:spTgt spid="99"/>
                                        </p:tgtEl>
                                        <p:attrNameLst>
                                          <p:attrName>ppt_h</p:attrName>
                                        </p:attrNameLst>
                                      </p:cBhvr>
                                      <p:tavLst>
                                        <p:tav tm="0">
                                          <p:val>
                                            <p:fltVal val="0"/>
                                          </p:val>
                                        </p:tav>
                                        <p:tav tm="100000">
                                          <p:val>
                                            <p:strVal val="#ppt_h"/>
                                          </p:val>
                                        </p:tav>
                                      </p:tavLst>
                                    </p:anim>
                                    <p:animEffect transition="in" filter="fade">
                                      <p:cBhvr>
                                        <p:cTn id="88" dur="500"/>
                                        <p:tgtEl>
                                          <p:spTgt spid="99"/>
                                        </p:tgtEl>
                                      </p:cBhvr>
                                    </p:animEffect>
                                  </p:childTnLst>
                                </p:cTn>
                              </p:par>
                            </p:childTnLst>
                          </p:cTn>
                        </p:par>
                        <p:par>
                          <p:cTn id="89" fill="hold">
                            <p:stCondLst>
                              <p:cond delay="7500"/>
                            </p:stCondLst>
                            <p:childTnLst>
                              <p:par>
                                <p:cTn id="90" presetID="2" presetClass="entr" presetSubtype="8" fill="hold" nodeType="afterEffect">
                                  <p:stCondLst>
                                    <p:cond delay="0"/>
                                  </p:stCondLst>
                                  <p:childTnLst>
                                    <p:set>
                                      <p:cBhvr>
                                        <p:cTn id="91" dur="1" fill="hold">
                                          <p:stCondLst>
                                            <p:cond delay="0"/>
                                          </p:stCondLst>
                                        </p:cTn>
                                        <p:tgtEl>
                                          <p:spTgt spid="6"/>
                                        </p:tgtEl>
                                        <p:attrNameLst>
                                          <p:attrName>style.visibility</p:attrName>
                                        </p:attrNameLst>
                                      </p:cBhvr>
                                      <p:to>
                                        <p:strVal val="visible"/>
                                      </p:to>
                                    </p:set>
                                    <p:anim calcmode="lin" valueType="num">
                                      <p:cBhvr additive="base">
                                        <p:cTn id="92" dur="500" fill="hold"/>
                                        <p:tgtEl>
                                          <p:spTgt spid="6"/>
                                        </p:tgtEl>
                                        <p:attrNameLst>
                                          <p:attrName>ppt_x</p:attrName>
                                        </p:attrNameLst>
                                      </p:cBhvr>
                                      <p:tavLst>
                                        <p:tav tm="0">
                                          <p:val>
                                            <p:strVal val="0-#ppt_w/2"/>
                                          </p:val>
                                        </p:tav>
                                        <p:tav tm="100000">
                                          <p:val>
                                            <p:strVal val="#ppt_x"/>
                                          </p:val>
                                        </p:tav>
                                      </p:tavLst>
                                    </p:anim>
                                    <p:anim calcmode="lin" valueType="num">
                                      <p:cBhvr additive="base">
                                        <p:cTn id="93" dur="500" fill="hold"/>
                                        <p:tgtEl>
                                          <p:spTgt spid="6"/>
                                        </p:tgtEl>
                                        <p:attrNameLst>
                                          <p:attrName>ppt_y</p:attrName>
                                        </p:attrNameLst>
                                      </p:cBhvr>
                                      <p:tavLst>
                                        <p:tav tm="0">
                                          <p:val>
                                            <p:strVal val="#ppt_y"/>
                                          </p:val>
                                        </p:tav>
                                        <p:tav tm="100000">
                                          <p:val>
                                            <p:strVal val="#ppt_y"/>
                                          </p:val>
                                        </p:tav>
                                      </p:tavLst>
                                    </p:anim>
                                  </p:childTnLst>
                                </p:cTn>
                              </p:par>
                            </p:childTnLst>
                          </p:cTn>
                        </p:par>
                        <p:par>
                          <p:cTn id="94" fill="hold">
                            <p:stCondLst>
                              <p:cond delay="8000"/>
                            </p:stCondLst>
                            <p:childTnLst>
                              <p:par>
                                <p:cTn id="95" presetID="53" presetClass="entr" presetSubtype="16" fill="hold" grpId="0" nodeType="afterEffect">
                                  <p:stCondLst>
                                    <p:cond delay="0"/>
                                  </p:stCondLst>
                                  <p:childTnLst>
                                    <p:set>
                                      <p:cBhvr>
                                        <p:cTn id="96" dur="1" fill="hold">
                                          <p:stCondLst>
                                            <p:cond delay="0"/>
                                          </p:stCondLst>
                                        </p:cTn>
                                        <p:tgtEl>
                                          <p:spTgt spid="94"/>
                                        </p:tgtEl>
                                        <p:attrNameLst>
                                          <p:attrName>style.visibility</p:attrName>
                                        </p:attrNameLst>
                                      </p:cBhvr>
                                      <p:to>
                                        <p:strVal val="visible"/>
                                      </p:to>
                                    </p:set>
                                    <p:anim calcmode="lin" valueType="num">
                                      <p:cBhvr>
                                        <p:cTn id="97" dur="500" fill="hold"/>
                                        <p:tgtEl>
                                          <p:spTgt spid="94"/>
                                        </p:tgtEl>
                                        <p:attrNameLst>
                                          <p:attrName>ppt_w</p:attrName>
                                        </p:attrNameLst>
                                      </p:cBhvr>
                                      <p:tavLst>
                                        <p:tav tm="0">
                                          <p:val>
                                            <p:fltVal val="0"/>
                                          </p:val>
                                        </p:tav>
                                        <p:tav tm="100000">
                                          <p:val>
                                            <p:strVal val="#ppt_w"/>
                                          </p:val>
                                        </p:tav>
                                      </p:tavLst>
                                    </p:anim>
                                    <p:anim calcmode="lin" valueType="num">
                                      <p:cBhvr>
                                        <p:cTn id="98" dur="500" fill="hold"/>
                                        <p:tgtEl>
                                          <p:spTgt spid="94"/>
                                        </p:tgtEl>
                                        <p:attrNameLst>
                                          <p:attrName>ppt_h</p:attrName>
                                        </p:attrNameLst>
                                      </p:cBhvr>
                                      <p:tavLst>
                                        <p:tav tm="0">
                                          <p:val>
                                            <p:fltVal val="0"/>
                                          </p:val>
                                        </p:tav>
                                        <p:tav tm="100000">
                                          <p:val>
                                            <p:strVal val="#ppt_h"/>
                                          </p:val>
                                        </p:tav>
                                      </p:tavLst>
                                    </p:anim>
                                    <p:animEffect transition="in" filter="fade">
                                      <p:cBhvr>
                                        <p:cTn id="99" dur="500"/>
                                        <p:tgtEl>
                                          <p:spTgt spid="94"/>
                                        </p:tgtEl>
                                      </p:cBhvr>
                                    </p:animEffect>
                                  </p:childTnLst>
                                </p:cTn>
                              </p:par>
                            </p:childTnLst>
                          </p:cTn>
                        </p:par>
                        <p:par>
                          <p:cTn id="100" fill="hold">
                            <p:stCondLst>
                              <p:cond delay="8500"/>
                            </p:stCondLst>
                            <p:childTnLst>
                              <p:par>
                                <p:cTn id="101" presetID="22" presetClass="entr" presetSubtype="8" fill="hold" grpId="0"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100"/>
                                        </p:tgtEl>
                                        <p:attrNameLst>
                                          <p:attrName>style.visibility</p:attrName>
                                        </p:attrNameLst>
                                      </p:cBhvr>
                                      <p:to>
                                        <p:strVal val="visible"/>
                                      </p:to>
                                    </p:set>
                                    <p:anim calcmode="lin" valueType="num">
                                      <p:cBhvr>
                                        <p:cTn id="107" dur="500" fill="hold"/>
                                        <p:tgtEl>
                                          <p:spTgt spid="100"/>
                                        </p:tgtEl>
                                        <p:attrNameLst>
                                          <p:attrName>ppt_w</p:attrName>
                                        </p:attrNameLst>
                                      </p:cBhvr>
                                      <p:tavLst>
                                        <p:tav tm="0">
                                          <p:val>
                                            <p:fltVal val="0"/>
                                          </p:val>
                                        </p:tav>
                                        <p:tav tm="100000">
                                          <p:val>
                                            <p:strVal val="#ppt_w"/>
                                          </p:val>
                                        </p:tav>
                                      </p:tavLst>
                                    </p:anim>
                                    <p:anim calcmode="lin" valueType="num">
                                      <p:cBhvr>
                                        <p:cTn id="108" dur="500" fill="hold"/>
                                        <p:tgtEl>
                                          <p:spTgt spid="100"/>
                                        </p:tgtEl>
                                        <p:attrNameLst>
                                          <p:attrName>ppt_h</p:attrName>
                                        </p:attrNameLst>
                                      </p:cBhvr>
                                      <p:tavLst>
                                        <p:tav tm="0">
                                          <p:val>
                                            <p:fltVal val="0"/>
                                          </p:val>
                                        </p:tav>
                                        <p:tav tm="100000">
                                          <p:val>
                                            <p:strVal val="#ppt_h"/>
                                          </p:val>
                                        </p:tav>
                                      </p:tavLst>
                                    </p:anim>
                                    <p:animEffect transition="in" filter="fade">
                                      <p:cBhvr>
                                        <p:cTn id="109"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52" grpId="0" build="p"/>
      <p:bldP spid="53" grpId="0"/>
      <p:bldP spid="92" grpId="0" animBg="1"/>
      <p:bldP spid="93" grpId="0" animBg="1"/>
      <p:bldP spid="94" grpId="0" animBg="1"/>
      <p:bldP spid="95" grpId="0"/>
      <p:bldP spid="96" grpId="0"/>
      <p:bldP spid="97" grpId="0"/>
      <p:bldP spid="98" grpId="0"/>
      <p:bldP spid="99" grpId="0"/>
      <p:bldP spid="10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1000" b="-4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2B2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2B2A"/>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5C4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5C40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3EB8C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3EB8CD"/>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A80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A80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1000" b="-41000"/>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71763D44-93BE-4582-87AA-2EC3B313BC86}"/>
              </a:ext>
            </a:extLst>
          </p:cNvPr>
          <p:cNvSpPr/>
          <p:nvPr/>
        </p:nvSpPr>
        <p:spPr>
          <a:xfrm>
            <a:off x="741791" y="5797296"/>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169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2045114C-0F58-40CB-8E36-C2E9D4C1C50E}"/>
              </a:ext>
            </a:extLst>
          </p:cNvPr>
          <p:cNvSpPr/>
          <p:nvPr/>
        </p:nvSpPr>
        <p:spPr>
          <a:xfrm>
            <a:off x="495382" y="4671537"/>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169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E97D108-DA04-42A7-B330-9CB04B33C941}"/>
              </a:ext>
            </a:extLst>
          </p:cNvPr>
          <p:cNvSpPr/>
          <p:nvPr/>
        </p:nvSpPr>
        <p:spPr>
          <a:xfrm>
            <a:off x="2515343" y="4524661"/>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169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E0F33E59-4489-497C-B80F-5D50539C68D3}"/>
              </a:ext>
            </a:extLst>
          </p:cNvPr>
          <p:cNvGrpSpPr/>
          <p:nvPr/>
        </p:nvGrpSpPr>
        <p:grpSpPr>
          <a:xfrm>
            <a:off x="604159" y="4643533"/>
            <a:ext cx="5030151" cy="1207677"/>
            <a:chOff x="604159" y="4643533"/>
            <a:chExt cx="5030151" cy="1207677"/>
          </a:xfrm>
        </p:grpSpPr>
        <p:sp>
          <p:nvSpPr>
            <p:cNvPr id="65" name="Rectangle 64">
              <a:extLst>
                <a:ext uri="{FF2B5EF4-FFF2-40B4-BE49-F238E27FC236}">
                  <a16:creationId xmlns:a16="http://schemas.microsoft.com/office/drawing/2014/main" id="{40C14136-FCCA-4061-B8C0-814112BEBA7C}"/>
                </a:ext>
              </a:extLst>
            </p:cNvPr>
            <p:cNvSpPr/>
            <p:nvPr/>
          </p:nvSpPr>
          <p:spPr>
            <a:xfrm>
              <a:off x="605110" y="4643533"/>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3C68460C-089F-4D20-AAB2-BA44CA240476}"/>
                </a:ext>
              </a:extLst>
            </p:cNvPr>
            <p:cNvSpPr/>
            <p:nvPr/>
          </p:nvSpPr>
          <p:spPr>
            <a:xfrm>
              <a:off x="604159" y="4662490"/>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Freeform: Shape 50">
            <a:extLst>
              <a:ext uri="{FF2B5EF4-FFF2-40B4-BE49-F238E27FC236}">
                <a16:creationId xmlns:a16="http://schemas.microsoft.com/office/drawing/2014/main" id="{5DB708C1-8235-4292-BABB-50DFB35DD3DF}"/>
              </a:ext>
            </a:extLst>
          </p:cNvPr>
          <p:cNvSpPr/>
          <p:nvPr/>
        </p:nvSpPr>
        <p:spPr>
          <a:xfrm>
            <a:off x="794550" y="4062934"/>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519C7FC-A1A5-48A8-AD95-27DB206889C4}"/>
              </a:ext>
            </a:extLst>
          </p:cNvPr>
          <p:cNvSpPr/>
          <p:nvPr/>
        </p:nvSpPr>
        <p:spPr>
          <a:xfrm>
            <a:off x="548141" y="2937175"/>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67090F8-DBF2-4007-B2BC-C7FE6F592E2D}"/>
              </a:ext>
            </a:extLst>
          </p:cNvPr>
          <p:cNvSpPr/>
          <p:nvPr/>
        </p:nvSpPr>
        <p:spPr>
          <a:xfrm>
            <a:off x="2568102" y="2810206"/>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8" name="Group 77">
            <a:extLst>
              <a:ext uri="{FF2B5EF4-FFF2-40B4-BE49-F238E27FC236}">
                <a16:creationId xmlns:a16="http://schemas.microsoft.com/office/drawing/2014/main" id="{8942747E-3D2C-4ADA-9DF9-F224C14612F7}"/>
              </a:ext>
            </a:extLst>
          </p:cNvPr>
          <p:cNvGrpSpPr/>
          <p:nvPr/>
        </p:nvGrpSpPr>
        <p:grpSpPr>
          <a:xfrm>
            <a:off x="657869" y="2922398"/>
            <a:ext cx="5048907" cy="1195400"/>
            <a:chOff x="657869" y="2922398"/>
            <a:chExt cx="5048907" cy="1195400"/>
          </a:xfrm>
        </p:grpSpPr>
        <p:sp>
          <p:nvSpPr>
            <p:cNvPr id="54" name="Rectangle 53">
              <a:extLst>
                <a:ext uri="{FF2B5EF4-FFF2-40B4-BE49-F238E27FC236}">
                  <a16:creationId xmlns:a16="http://schemas.microsoft.com/office/drawing/2014/main" id="{4E6735E4-B474-479C-B453-2AC0B2A01B7A}"/>
                </a:ext>
              </a:extLst>
            </p:cNvPr>
            <p:cNvSpPr/>
            <p:nvPr/>
          </p:nvSpPr>
          <p:spPr>
            <a:xfrm>
              <a:off x="657869" y="2929078"/>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84CA6854-A1F1-4663-8BBB-1264823F1BFF}"/>
                </a:ext>
              </a:extLst>
            </p:cNvPr>
            <p:cNvSpPr/>
            <p:nvPr/>
          </p:nvSpPr>
          <p:spPr>
            <a:xfrm>
              <a:off x="677576" y="292239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Freeform: Shape 38">
            <a:extLst>
              <a:ext uri="{FF2B5EF4-FFF2-40B4-BE49-F238E27FC236}">
                <a16:creationId xmlns:a16="http://schemas.microsoft.com/office/drawing/2014/main" id="{B69F5457-ECF3-4E31-B809-21B9B53535A0}"/>
              </a:ext>
            </a:extLst>
          </p:cNvPr>
          <p:cNvSpPr/>
          <p:nvPr/>
        </p:nvSpPr>
        <p:spPr>
          <a:xfrm>
            <a:off x="750319" y="2395728"/>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D70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43E2998F-E5D5-49F9-9AA3-6DF8718EDF27}"/>
              </a:ext>
            </a:extLst>
          </p:cNvPr>
          <p:cNvSpPr/>
          <p:nvPr/>
        </p:nvSpPr>
        <p:spPr>
          <a:xfrm>
            <a:off x="503910" y="1269969"/>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D70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755744B-5741-48C8-8043-6DAB3367B961}"/>
              </a:ext>
            </a:extLst>
          </p:cNvPr>
          <p:cNvSpPr/>
          <p:nvPr/>
        </p:nvSpPr>
        <p:spPr>
          <a:xfrm>
            <a:off x="2523871" y="1143000"/>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D70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099D2978-485A-4486-BF13-FD8CEA757EE1}"/>
              </a:ext>
            </a:extLst>
          </p:cNvPr>
          <p:cNvGrpSpPr/>
          <p:nvPr/>
        </p:nvGrpSpPr>
        <p:grpSpPr>
          <a:xfrm>
            <a:off x="613638" y="1261872"/>
            <a:ext cx="5029200" cy="1196366"/>
            <a:chOff x="613638" y="1261872"/>
            <a:chExt cx="5029200" cy="1196366"/>
          </a:xfrm>
        </p:grpSpPr>
        <p:sp>
          <p:nvSpPr>
            <p:cNvPr id="2" name="Rectangle 1">
              <a:extLst>
                <a:ext uri="{FF2B5EF4-FFF2-40B4-BE49-F238E27FC236}">
                  <a16:creationId xmlns:a16="http://schemas.microsoft.com/office/drawing/2014/main" id="{8308379B-FE2D-4799-BF51-30E354C7C55A}"/>
                </a:ext>
              </a:extLst>
            </p:cNvPr>
            <p:cNvSpPr/>
            <p:nvPr/>
          </p:nvSpPr>
          <p:spPr>
            <a:xfrm>
              <a:off x="613638" y="1261872"/>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440156D-ADDD-4689-B4FB-EE771EB359BC}"/>
                </a:ext>
              </a:extLst>
            </p:cNvPr>
            <p:cNvSpPr/>
            <p:nvPr/>
          </p:nvSpPr>
          <p:spPr>
            <a:xfrm>
              <a:off x="613638" y="126951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2B2CF00A-7EFF-470A-BBE0-FF932DEBA388}"/>
              </a:ext>
            </a:extLst>
          </p:cNvPr>
          <p:cNvSpPr txBox="1"/>
          <p:nvPr/>
        </p:nvSpPr>
        <p:spPr>
          <a:xfrm>
            <a:off x="1362033" y="1380789"/>
            <a:ext cx="4219058" cy="1046440"/>
          </a:xfrm>
          <a:prstGeom prst="rect">
            <a:avLst/>
          </a:prstGeom>
          <a:noFill/>
        </p:spPr>
        <p:txBody>
          <a:bodyPr wrap="square" rtlCol="0">
            <a:spAutoFit/>
          </a:bodyPr>
          <a:lstStyle/>
          <a:p>
            <a:r>
              <a:rPr lang="en-US" sz="1400" b="1" dirty="0">
                <a:solidFill>
                  <a:srgbClr val="FF2B2A"/>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sp>
        <p:nvSpPr>
          <p:cNvPr id="47" name="TextBox 46">
            <a:extLst>
              <a:ext uri="{FF2B5EF4-FFF2-40B4-BE49-F238E27FC236}">
                <a16:creationId xmlns:a16="http://schemas.microsoft.com/office/drawing/2014/main" id="{107D453C-DBB7-4036-9C74-DF872BE95D76}"/>
              </a:ext>
            </a:extLst>
          </p:cNvPr>
          <p:cNvSpPr txBox="1"/>
          <p:nvPr/>
        </p:nvSpPr>
        <p:spPr>
          <a:xfrm>
            <a:off x="6553200" y="762000"/>
            <a:ext cx="3138311" cy="1723549"/>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371135C2-3DAB-483C-8385-6C5F1505841B}"/>
              </a:ext>
            </a:extLst>
          </p:cNvPr>
          <p:cNvSpPr txBox="1"/>
          <p:nvPr/>
        </p:nvSpPr>
        <p:spPr>
          <a:xfrm>
            <a:off x="6553200" y="3124200"/>
            <a:ext cx="5410200" cy="3108543"/>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967D7EB1-8D22-47B6-9997-0CFBE2083FF4}"/>
              </a:ext>
            </a:extLst>
          </p:cNvPr>
          <p:cNvSpPr txBox="1"/>
          <p:nvPr/>
        </p:nvSpPr>
        <p:spPr>
          <a:xfrm>
            <a:off x="1406264" y="3047995"/>
            <a:ext cx="4219058" cy="1046440"/>
          </a:xfrm>
          <a:prstGeom prst="rect">
            <a:avLst/>
          </a:prstGeom>
          <a:noFill/>
        </p:spPr>
        <p:txBody>
          <a:bodyPr wrap="square" rtlCol="0">
            <a:spAutoFit/>
          </a:bodyPr>
          <a:lstStyle/>
          <a:p>
            <a:r>
              <a:rPr lang="en-US" sz="1400" b="1" dirty="0">
                <a:solidFill>
                  <a:srgbClr val="ED7D3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sp>
        <p:nvSpPr>
          <p:cNvPr id="68" name="TextBox 67">
            <a:extLst>
              <a:ext uri="{FF2B5EF4-FFF2-40B4-BE49-F238E27FC236}">
                <a16:creationId xmlns:a16="http://schemas.microsoft.com/office/drawing/2014/main" id="{B6E17B2A-B34B-4E72-9E91-16AC6B935ECF}"/>
              </a:ext>
            </a:extLst>
          </p:cNvPr>
          <p:cNvSpPr txBox="1"/>
          <p:nvPr/>
        </p:nvSpPr>
        <p:spPr>
          <a:xfrm>
            <a:off x="1353505" y="4762450"/>
            <a:ext cx="4219058" cy="1046440"/>
          </a:xfrm>
          <a:prstGeom prst="rect">
            <a:avLst/>
          </a:prstGeom>
          <a:noFill/>
        </p:spPr>
        <p:txBody>
          <a:bodyPr wrap="square" rtlCol="0">
            <a:spAutoFit/>
          </a:bodyPr>
          <a:lstStyle/>
          <a:p>
            <a:r>
              <a:rPr lang="en-US" sz="1400" b="1" dirty="0">
                <a:solidFill>
                  <a:srgbClr val="54823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grpSp>
        <p:nvGrpSpPr>
          <p:cNvPr id="80" name="Group 79">
            <a:extLst>
              <a:ext uri="{FF2B5EF4-FFF2-40B4-BE49-F238E27FC236}">
                <a16:creationId xmlns:a16="http://schemas.microsoft.com/office/drawing/2014/main" id="{548D5BBA-6619-4B79-B655-AE2B1F90FC07}"/>
              </a:ext>
            </a:extLst>
          </p:cNvPr>
          <p:cNvGrpSpPr/>
          <p:nvPr/>
        </p:nvGrpSpPr>
        <p:grpSpPr>
          <a:xfrm>
            <a:off x="84728" y="1903688"/>
            <a:ext cx="1569775" cy="553998"/>
            <a:chOff x="84728" y="1903688"/>
            <a:chExt cx="1569775" cy="553998"/>
          </a:xfrm>
        </p:grpSpPr>
        <p:sp>
          <p:nvSpPr>
            <p:cNvPr id="37" name="Freeform: Shape 36">
              <a:extLst>
                <a:ext uri="{FF2B5EF4-FFF2-40B4-BE49-F238E27FC236}">
                  <a16:creationId xmlns:a16="http://schemas.microsoft.com/office/drawing/2014/main" id="{F4E3A999-BFD9-49A4-8B70-F30B05EDF1D1}"/>
                </a:ext>
              </a:extLst>
            </p:cNvPr>
            <p:cNvSpPr/>
            <p:nvPr/>
          </p:nvSpPr>
          <p:spPr>
            <a:xfrm rot="18889795">
              <a:off x="608608" y="1388903"/>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4D47536-7F38-4FFA-80D2-C630D935DCBE}"/>
                </a:ext>
              </a:extLst>
            </p:cNvPr>
            <p:cNvSpPr txBox="1">
              <a:spLocks noChangeArrowheads="1"/>
            </p:cNvSpPr>
            <p:nvPr/>
          </p:nvSpPr>
          <p:spPr bwMode="auto">
            <a:xfrm>
              <a:off x="625608" y="1903688"/>
              <a:ext cx="55778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01</a:t>
              </a:r>
            </a:p>
          </p:txBody>
        </p:sp>
      </p:grpSp>
      <p:grpSp>
        <p:nvGrpSpPr>
          <p:cNvPr id="46" name="Group 45">
            <a:extLst>
              <a:ext uri="{FF2B5EF4-FFF2-40B4-BE49-F238E27FC236}">
                <a16:creationId xmlns:a16="http://schemas.microsoft.com/office/drawing/2014/main" id="{9E9BB664-8C3F-47EC-83D6-F6E5D968933B}"/>
              </a:ext>
            </a:extLst>
          </p:cNvPr>
          <p:cNvGrpSpPr/>
          <p:nvPr/>
        </p:nvGrpSpPr>
        <p:grpSpPr>
          <a:xfrm>
            <a:off x="2643606" y="1143000"/>
            <a:ext cx="3262929" cy="228600"/>
            <a:chOff x="5797296" y="3273552"/>
            <a:chExt cx="3262929" cy="228600"/>
          </a:xfrm>
        </p:grpSpPr>
        <p:sp>
          <p:nvSpPr>
            <p:cNvPr id="10" name="Freeform: Shape 9">
              <a:extLst>
                <a:ext uri="{FF2B5EF4-FFF2-40B4-BE49-F238E27FC236}">
                  <a16:creationId xmlns:a16="http://schemas.microsoft.com/office/drawing/2014/main" id="{1036256A-CFF9-4233-8F1A-9754B817EB4E}"/>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E6BB89E2-AEB9-4E91-B7A7-B90BE4560124}"/>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2" name="Group 81">
            <a:extLst>
              <a:ext uri="{FF2B5EF4-FFF2-40B4-BE49-F238E27FC236}">
                <a16:creationId xmlns:a16="http://schemas.microsoft.com/office/drawing/2014/main" id="{5C3B3D29-5CD9-4846-971B-ACB43EDE1F6B}"/>
              </a:ext>
            </a:extLst>
          </p:cNvPr>
          <p:cNvGrpSpPr/>
          <p:nvPr/>
        </p:nvGrpSpPr>
        <p:grpSpPr>
          <a:xfrm>
            <a:off x="76200" y="5297711"/>
            <a:ext cx="1569775" cy="553998"/>
            <a:chOff x="76200" y="5277804"/>
            <a:chExt cx="1569775" cy="553998"/>
          </a:xfrm>
        </p:grpSpPr>
        <p:sp>
          <p:nvSpPr>
            <p:cNvPr id="66" name="Freeform: Shape 65">
              <a:extLst>
                <a:ext uri="{FF2B5EF4-FFF2-40B4-BE49-F238E27FC236}">
                  <a16:creationId xmlns:a16="http://schemas.microsoft.com/office/drawing/2014/main" id="{1E2C3EBF-DCF7-4914-A6F7-DB45B2E65E86}"/>
                </a:ext>
              </a:extLst>
            </p:cNvPr>
            <p:cNvSpPr/>
            <p:nvPr/>
          </p:nvSpPr>
          <p:spPr>
            <a:xfrm rot="18889795">
              <a:off x="600080" y="4770564"/>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59C6F934-8DC8-4ECD-8DEE-AC39EA860AF6}"/>
                </a:ext>
              </a:extLst>
            </p:cNvPr>
            <p:cNvSpPr txBox="1">
              <a:spLocks noChangeArrowheads="1"/>
            </p:cNvSpPr>
            <p:nvPr/>
          </p:nvSpPr>
          <p:spPr bwMode="auto">
            <a:xfrm>
              <a:off x="587080" y="5277804"/>
              <a:ext cx="547915"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03</a:t>
              </a:r>
            </a:p>
          </p:txBody>
        </p:sp>
      </p:grpSp>
      <p:grpSp>
        <p:nvGrpSpPr>
          <p:cNvPr id="69" name="Group 68">
            <a:extLst>
              <a:ext uri="{FF2B5EF4-FFF2-40B4-BE49-F238E27FC236}">
                <a16:creationId xmlns:a16="http://schemas.microsoft.com/office/drawing/2014/main" id="{2098C8BF-669D-4A23-9CC0-01FDE7A4A460}"/>
              </a:ext>
            </a:extLst>
          </p:cNvPr>
          <p:cNvGrpSpPr/>
          <p:nvPr/>
        </p:nvGrpSpPr>
        <p:grpSpPr>
          <a:xfrm>
            <a:off x="2635078" y="4524661"/>
            <a:ext cx="3262929" cy="228600"/>
            <a:chOff x="5797296" y="3273552"/>
            <a:chExt cx="3262929" cy="228600"/>
          </a:xfrm>
        </p:grpSpPr>
        <p:sp>
          <p:nvSpPr>
            <p:cNvPr id="70" name="Freeform: Shape 69">
              <a:extLst>
                <a:ext uri="{FF2B5EF4-FFF2-40B4-BE49-F238E27FC236}">
                  <a16:creationId xmlns:a16="http://schemas.microsoft.com/office/drawing/2014/main" id="{A355D7E8-AA63-48E5-A130-9633CC72C230}"/>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Text Box 10">
              <a:extLst>
                <a:ext uri="{FF2B5EF4-FFF2-40B4-BE49-F238E27FC236}">
                  <a16:creationId xmlns:a16="http://schemas.microsoft.com/office/drawing/2014/main" id="{1708019A-F450-46FB-B6FE-087146341F3A}"/>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58" name="Group 57">
            <a:extLst>
              <a:ext uri="{FF2B5EF4-FFF2-40B4-BE49-F238E27FC236}">
                <a16:creationId xmlns:a16="http://schemas.microsoft.com/office/drawing/2014/main" id="{E86F6153-3707-422E-88A4-3B8C83523266}"/>
              </a:ext>
            </a:extLst>
          </p:cNvPr>
          <p:cNvGrpSpPr/>
          <p:nvPr/>
        </p:nvGrpSpPr>
        <p:grpSpPr>
          <a:xfrm>
            <a:off x="2687837" y="2810206"/>
            <a:ext cx="3262929" cy="228600"/>
            <a:chOff x="5797296" y="3273552"/>
            <a:chExt cx="3262929" cy="228600"/>
          </a:xfrm>
        </p:grpSpPr>
        <p:sp>
          <p:nvSpPr>
            <p:cNvPr id="59" name="Freeform: Shape 58">
              <a:extLst>
                <a:ext uri="{FF2B5EF4-FFF2-40B4-BE49-F238E27FC236}">
                  <a16:creationId xmlns:a16="http://schemas.microsoft.com/office/drawing/2014/main" id="{EFC8DBF0-2525-4365-9FE6-5D9D1F91C8B1}"/>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39025DA8-1D49-4F49-8DE8-678192657E89}"/>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1" name="Group 80">
            <a:extLst>
              <a:ext uri="{FF2B5EF4-FFF2-40B4-BE49-F238E27FC236}">
                <a16:creationId xmlns:a16="http://schemas.microsoft.com/office/drawing/2014/main" id="{A2E12502-BAB6-4079-8BAC-53E15EF009A5}"/>
              </a:ext>
            </a:extLst>
          </p:cNvPr>
          <p:cNvGrpSpPr/>
          <p:nvPr/>
        </p:nvGrpSpPr>
        <p:grpSpPr>
          <a:xfrm>
            <a:off x="128959" y="3563349"/>
            <a:ext cx="1569775" cy="553998"/>
            <a:chOff x="128959" y="3563349"/>
            <a:chExt cx="1569775" cy="553998"/>
          </a:xfrm>
        </p:grpSpPr>
        <p:sp>
          <p:nvSpPr>
            <p:cNvPr id="55" name="Freeform: Shape 54">
              <a:extLst>
                <a:ext uri="{FF2B5EF4-FFF2-40B4-BE49-F238E27FC236}">
                  <a16:creationId xmlns:a16="http://schemas.microsoft.com/office/drawing/2014/main" id="{2700FF28-38DE-4E6E-8D8B-98D7339A29E3}"/>
                </a:ext>
              </a:extLst>
            </p:cNvPr>
            <p:cNvSpPr/>
            <p:nvPr/>
          </p:nvSpPr>
          <p:spPr>
            <a:xfrm rot="18889795">
              <a:off x="652839" y="3056109"/>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85C40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9F2D0B4E-0F35-4080-AACA-0C44EA1DF527}"/>
                </a:ext>
              </a:extLst>
            </p:cNvPr>
            <p:cNvSpPr txBox="1">
              <a:spLocks noChangeArrowheads="1"/>
            </p:cNvSpPr>
            <p:nvPr/>
          </p:nvSpPr>
          <p:spPr bwMode="auto">
            <a:xfrm>
              <a:off x="638162" y="3563349"/>
              <a:ext cx="55501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02</a:t>
              </a:r>
            </a:p>
          </p:txBody>
        </p:sp>
      </p:grpSp>
    </p:spTree>
    <p:extLst>
      <p:ext uri="{BB962C8B-B14F-4D97-AF65-F5344CB8AC3E}">
        <p14:creationId xmlns:p14="http://schemas.microsoft.com/office/powerpoint/2010/main" val="4117396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8">
                                            <p:txEl>
                                              <p:pRg st="0" end="0"/>
                                            </p:txEl>
                                          </p:spTgt>
                                        </p:tgtEl>
                                        <p:attrNameLst>
                                          <p:attrName>style.visibility</p:attrName>
                                        </p:attrNameLst>
                                      </p:cBhvr>
                                      <p:to>
                                        <p:strVal val="visible"/>
                                      </p:to>
                                    </p:set>
                                    <p:animEffect transition="in" filter="fade">
                                      <p:cBhvr>
                                        <p:cTn id="11" dur="500"/>
                                        <p:tgtEl>
                                          <p:spTgt spid="48">
                                            <p:txEl>
                                              <p:pRg st="0" end="0"/>
                                            </p:txEl>
                                          </p:spTgt>
                                        </p:tgtEl>
                                      </p:cBhvr>
                                    </p:animEffect>
                                    <p:anim calcmode="lin" valueType="num">
                                      <p:cBhvr>
                                        <p:cTn id="12" dur="500" fill="hold"/>
                                        <p:tgtEl>
                                          <p:spTgt spid="4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xEl>
                                              <p:pRg st="2" end="2"/>
                                            </p:txEl>
                                          </p:spTgt>
                                        </p:tgtEl>
                                        <p:attrNameLst>
                                          <p:attrName>style.visibility</p:attrName>
                                        </p:attrNameLst>
                                      </p:cBhvr>
                                      <p:to>
                                        <p:strVal val="visible"/>
                                      </p:to>
                                    </p:set>
                                    <p:animEffect transition="in" filter="fade">
                                      <p:cBhvr>
                                        <p:cTn id="17" dur="500"/>
                                        <p:tgtEl>
                                          <p:spTgt spid="48">
                                            <p:txEl>
                                              <p:pRg st="2" end="2"/>
                                            </p:txEl>
                                          </p:spTgt>
                                        </p:tgtEl>
                                      </p:cBhvr>
                                    </p:animEffect>
                                    <p:anim calcmode="lin" valueType="num">
                                      <p:cBhvr>
                                        <p:cTn id="18" dur="500" fill="hold"/>
                                        <p:tgtEl>
                                          <p:spTgt spid="4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48">
                                            <p:txEl>
                                              <p:pRg st="4" end="4"/>
                                            </p:txEl>
                                          </p:spTgt>
                                        </p:tgtEl>
                                        <p:attrNameLst>
                                          <p:attrName>style.visibility</p:attrName>
                                        </p:attrNameLst>
                                      </p:cBhvr>
                                      <p:to>
                                        <p:strVal val="visible"/>
                                      </p:to>
                                    </p:set>
                                    <p:animEffect transition="in" filter="fade">
                                      <p:cBhvr>
                                        <p:cTn id="23" dur="500"/>
                                        <p:tgtEl>
                                          <p:spTgt spid="48">
                                            <p:txEl>
                                              <p:pRg st="4" end="4"/>
                                            </p:txEl>
                                          </p:spTgt>
                                        </p:tgtEl>
                                      </p:cBhvr>
                                    </p:animEffect>
                                    <p:anim calcmode="lin" valueType="num">
                                      <p:cBhvr>
                                        <p:cTn id="24" dur="500" fill="hold"/>
                                        <p:tgtEl>
                                          <p:spTgt spid="4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4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8">
                                            <p:txEl>
                                              <p:pRg st="6" end="6"/>
                                            </p:txEl>
                                          </p:spTgt>
                                        </p:tgtEl>
                                        <p:attrNameLst>
                                          <p:attrName>style.visibility</p:attrName>
                                        </p:attrNameLst>
                                      </p:cBhvr>
                                      <p:to>
                                        <p:strVal val="visible"/>
                                      </p:to>
                                    </p:set>
                                    <p:animEffect transition="in" filter="fade">
                                      <p:cBhvr>
                                        <p:cTn id="29" dur="500"/>
                                        <p:tgtEl>
                                          <p:spTgt spid="48">
                                            <p:txEl>
                                              <p:pRg st="6" end="6"/>
                                            </p:txEl>
                                          </p:spTgt>
                                        </p:tgtEl>
                                      </p:cBhvr>
                                    </p:animEffect>
                                    <p:anim calcmode="lin" valueType="num">
                                      <p:cBhvr>
                                        <p:cTn id="30" dur="500" fill="hold"/>
                                        <p:tgtEl>
                                          <p:spTgt spid="4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4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48">
                                            <p:txEl>
                                              <p:pRg st="8" end="8"/>
                                            </p:txEl>
                                          </p:spTgt>
                                        </p:tgtEl>
                                        <p:attrNameLst>
                                          <p:attrName>style.visibility</p:attrName>
                                        </p:attrNameLst>
                                      </p:cBhvr>
                                      <p:to>
                                        <p:strVal val="visible"/>
                                      </p:to>
                                    </p:set>
                                    <p:animEffect transition="in" filter="fade">
                                      <p:cBhvr>
                                        <p:cTn id="35" dur="500"/>
                                        <p:tgtEl>
                                          <p:spTgt spid="48">
                                            <p:txEl>
                                              <p:pRg st="8" end="8"/>
                                            </p:txEl>
                                          </p:spTgt>
                                        </p:tgtEl>
                                      </p:cBhvr>
                                    </p:animEffect>
                                    <p:anim calcmode="lin" valueType="num">
                                      <p:cBhvr>
                                        <p:cTn id="36" dur="500" fill="hold"/>
                                        <p:tgtEl>
                                          <p:spTgt spid="48">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48">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12" presetClass="entr" presetSubtype="2" fill="hold" nodeType="afterEffect">
                                  <p:stCondLst>
                                    <p:cond delay="0"/>
                                  </p:stCondLst>
                                  <p:childTnLst>
                                    <p:set>
                                      <p:cBhvr>
                                        <p:cTn id="40" dur="1" fill="hold">
                                          <p:stCondLst>
                                            <p:cond delay="0"/>
                                          </p:stCondLst>
                                        </p:cTn>
                                        <p:tgtEl>
                                          <p:spTgt spid="77"/>
                                        </p:tgtEl>
                                        <p:attrNameLst>
                                          <p:attrName>style.visibility</p:attrName>
                                        </p:attrNameLst>
                                      </p:cBhvr>
                                      <p:to>
                                        <p:strVal val="visible"/>
                                      </p:to>
                                    </p:set>
                                    <p:anim calcmode="lin" valueType="num">
                                      <p:cBhvr additive="base">
                                        <p:cTn id="41" dur="500"/>
                                        <p:tgtEl>
                                          <p:spTgt spid="77"/>
                                        </p:tgtEl>
                                        <p:attrNameLst>
                                          <p:attrName>ppt_x</p:attrName>
                                        </p:attrNameLst>
                                      </p:cBhvr>
                                      <p:tavLst>
                                        <p:tav tm="0">
                                          <p:val>
                                            <p:strVal val="#ppt_x+#ppt_w*1.125000"/>
                                          </p:val>
                                        </p:tav>
                                        <p:tav tm="100000">
                                          <p:val>
                                            <p:strVal val="#ppt_x"/>
                                          </p:val>
                                        </p:tav>
                                      </p:tavLst>
                                    </p:anim>
                                    <p:animEffect transition="in" filter="wipe(left)">
                                      <p:cBhvr>
                                        <p:cTn id="42" dur="500"/>
                                        <p:tgtEl>
                                          <p:spTgt spid="77"/>
                                        </p:tgtEl>
                                      </p:cBhvr>
                                    </p:animEffect>
                                  </p:childTnLst>
                                </p:cTn>
                              </p:par>
                            </p:childTnLst>
                          </p:cTn>
                        </p:par>
                        <p:par>
                          <p:cTn id="43" fill="hold">
                            <p:stCondLst>
                              <p:cond delay="3500"/>
                            </p:stCondLst>
                            <p:childTnLst>
                              <p:par>
                                <p:cTn id="44" presetID="22" presetClass="entr" presetSubtype="1" fill="hold" grpId="0" nodeType="after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wipe(up)">
                                      <p:cBhvr>
                                        <p:cTn id="46" dur="500"/>
                                        <p:tgtEl>
                                          <p:spTgt spid="43"/>
                                        </p:tgtEl>
                                      </p:cBhvr>
                                    </p:animEffect>
                                  </p:childTnLst>
                                </p:cTn>
                              </p:par>
                            </p:childTnLst>
                          </p:cTn>
                        </p:par>
                        <p:par>
                          <p:cTn id="47" fill="hold">
                            <p:stCondLst>
                              <p:cond delay="4000"/>
                            </p:stCondLst>
                            <p:childTnLst>
                              <p:par>
                                <p:cTn id="48" presetID="22" presetClass="entr" presetSubtype="2"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right)">
                                      <p:cBhvr>
                                        <p:cTn id="50" dur="500"/>
                                        <p:tgtEl>
                                          <p:spTgt spid="41"/>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39"/>
                                        </p:tgtEl>
                                        <p:attrNameLst>
                                          <p:attrName>style.visibility</p:attrName>
                                        </p:attrNameLst>
                                      </p:cBhvr>
                                      <p:to>
                                        <p:strVal val="visible"/>
                                      </p:to>
                                    </p:set>
                                    <p:animEffect transition="in" filter="wipe(up)">
                                      <p:cBhvr>
                                        <p:cTn id="53" dur="500"/>
                                        <p:tgtEl>
                                          <p:spTgt spid="39"/>
                                        </p:tgtEl>
                                      </p:cBhvr>
                                    </p:animEffect>
                                  </p:childTnLst>
                                </p:cTn>
                              </p:par>
                            </p:childTnLst>
                          </p:cTn>
                        </p:par>
                        <p:par>
                          <p:cTn id="54" fill="hold">
                            <p:stCondLst>
                              <p:cond delay="4500"/>
                            </p:stCondLst>
                            <p:childTnLst>
                              <p:par>
                                <p:cTn id="55" presetID="16" presetClass="entr" presetSubtype="21"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barn(inVertical)">
                                      <p:cBhvr>
                                        <p:cTn id="57" dur="500"/>
                                        <p:tgtEl>
                                          <p:spTgt spid="80"/>
                                        </p:tgtEl>
                                      </p:cBhvr>
                                    </p:animEffect>
                                  </p:childTnLst>
                                </p:cTn>
                              </p:par>
                            </p:childTnLst>
                          </p:cTn>
                        </p:par>
                        <p:par>
                          <p:cTn id="58" fill="hold">
                            <p:stCondLst>
                              <p:cond delay="5000"/>
                            </p:stCondLst>
                            <p:childTnLst>
                              <p:par>
                                <p:cTn id="59" presetID="22" presetClass="entr" presetSubtype="4" fill="hold" grpId="0" nodeType="after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wipe(down)">
                                      <p:cBhvr>
                                        <p:cTn id="61" dur="500"/>
                                        <p:tgtEl>
                                          <p:spTgt spid="16"/>
                                        </p:tgtEl>
                                      </p:cBhvr>
                                    </p:animEffect>
                                  </p:childTnLst>
                                </p:cTn>
                              </p:par>
                            </p:childTnLst>
                          </p:cTn>
                        </p:par>
                        <p:par>
                          <p:cTn id="62" fill="hold">
                            <p:stCondLst>
                              <p:cond delay="5500"/>
                            </p:stCondLst>
                            <p:childTnLst>
                              <p:par>
                                <p:cTn id="63" presetID="22" presetClass="entr" presetSubtype="1" fill="hold"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wipe(up)">
                                      <p:cBhvr>
                                        <p:cTn id="65" dur="500"/>
                                        <p:tgtEl>
                                          <p:spTgt spid="46"/>
                                        </p:tgtEl>
                                      </p:cBhvr>
                                    </p:animEffect>
                                  </p:childTnLst>
                                </p:cTn>
                              </p:par>
                            </p:childTnLst>
                          </p:cTn>
                        </p:par>
                        <p:par>
                          <p:cTn id="66" fill="hold">
                            <p:stCondLst>
                              <p:cond delay="6000"/>
                            </p:stCondLst>
                            <p:childTnLst>
                              <p:par>
                                <p:cTn id="67" presetID="12" presetClass="entr" presetSubtype="2" fill="hold" nodeType="afterEffect">
                                  <p:stCondLst>
                                    <p:cond delay="0"/>
                                  </p:stCondLst>
                                  <p:childTnLst>
                                    <p:set>
                                      <p:cBhvr>
                                        <p:cTn id="68" dur="1" fill="hold">
                                          <p:stCondLst>
                                            <p:cond delay="0"/>
                                          </p:stCondLst>
                                        </p:cTn>
                                        <p:tgtEl>
                                          <p:spTgt spid="78"/>
                                        </p:tgtEl>
                                        <p:attrNameLst>
                                          <p:attrName>style.visibility</p:attrName>
                                        </p:attrNameLst>
                                      </p:cBhvr>
                                      <p:to>
                                        <p:strVal val="visible"/>
                                      </p:to>
                                    </p:set>
                                    <p:anim calcmode="lin" valueType="num">
                                      <p:cBhvr additive="base">
                                        <p:cTn id="69" dur="500"/>
                                        <p:tgtEl>
                                          <p:spTgt spid="78"/>
                                        </p:tgtEl>
                                        <p:attrNameLst>
                                          <p:attrName>ppt_x</p:attrName>
                                        </p:attrNameLst>
                                      </p:cBhvr>
                                      <p:tavLst>
                                        <p:tav tm="0">
                                          <p:val>
                                            <p:strVal val="#ppt_x+#ppt_w*1.125000"/>
                                          </p:val>
                                        </p:tav>
                                        <p:tav tm="100000">
                                          <p:val>
                                            <p:strVal val="#ppt_x"/>
                                          </p:val>
                                        </p:tav>
                                      </p:tavLst>
                                    </p:anim>
                                    <p:animEffect transition="in" filter="wipe(left)">
                                      <p:cBhvr>
                                        <p:cTn id="70" dur="500"/>
                                        <p:tgtEl>
                                          <p:spTgt spid="78"/>
                                        </p:tgtEl>
                                      </p:cBhvr>
                                    </p:animEffect>
                                  </p:childTnLst>
                                </p:cTn>
                              </p:par>
                            </p:childTnLst>
                          </p:cTn>
                        </p:par>
                        <p:par>
                          <p:cTn id="71" fill="hold">
                            <p:stCondLst>
                              <p:cond delay="6500"/>
                            </p:stCondLst>
                            <p:childTnLst>
                              <p:par>
                                <p:cTn id="72" presetID="22" presetClass="entr" presetSubtype="1"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up)">
                                      <p:cBhvr>
                                        <p:cTn id="74" dur="500"/>
                                        <p:tgtEl>
                                          <p:spTgt spid="57"/>
                                        </p:tgtEl>
                                      </p:cBhvr>
                                    </p:animEffect>
                                  </p:childTnLst>
                                </p:cTn>
                              </p:par>
                            </p:childTnLst>
                          </p:cTn>
                        </p:par>
                        <p:par>
                          <p:cTn id="75" fill="hold">
                            <p:stCondLst>
                              <p:cond delay="7000"/>
                            </p:stCondLst>
                            <p:childTnLst>
                              <p:par>
                                <p:cTn id="76" presetID="22" presetClass="entr" presetSubtype="2" fill="hold" grpId="0" nodeType="afterEffect">
                                  <p:stCondLst>
                                    <p:cond delay="0"/>
                                  </p:stCondLst>
                                  <p:childTnLst>
                                    <p:set>
                                      <p:cBhvr>
                                        <p:cTn id="77" dur="1" fill="hold">
                                          <p:stCondLst>
                                            <p:cond delay="0"/>
                                          </p:stCondLst>
                                        </p:cTn>
                                        <p:tgtEl>
                                          <p:spTgt spid="52"/>
                                        </p:tgtEl>
                                        <p:attrNameLst>
                                          <p:attrName>style.visibility</p:attrName>
                                        </p:attrNameLst>
                                      </p:cBhvr>
                                      <p:to>
                                        <p:strVal val="visible"/>
                                      </p:to>
                                    </p:set>
                                    <p:animEffect transition="in" filter="wipe(right)">
                                      <p:cBhvr>
                                        <p:cTn id="78" dur="500"/>
                                        <p:tgtEl>
                                          <p:spTgt spid="52"/>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500"/>
                                        <p:tgtEl>
                                          <p:spTgt spid="51"/>
                                        </p:tgtEl>
                                      </p:cBhvr>
                                    </p:animEffect>
                                  </p:childTnLst>
                                </p:cTn>
                              </p:par>
                            </p:childTnLst>
                          </p:cTn>
                        </p:par>
                        <p:par>
                          <p:cTn id="82" fill="hold">
                            <p:stCondLst>
                              <p:cond delay="7500"/>
                            </p:stCondLst>
                            <p:childTnLst>
                              <p:par>
                                <p:cTn id="83" presetID="16" presetClass="entr" presetSubtype="21" fill="hold" nodeType="afterEffect">
                                  <p:stCondLst>
                                    <p:cond delay="0"/>
                                  </p:stCondLst>
                                  <p:childTnLst>
                                    <p:set>
                                      <p:cBhvr>
                                        <p:cTn id="84" dur="1" fill="hold">
                                          <p:stCondLst>
                                            <p:cond delay="0"/>
                                          </p:stCondLst>
                                        </p:cTn>
                                        <p:tgtEl>
                                          <p:spTgt spid="81"/>
                                        </p:tgtEl>
                                        <p:attrNameLst>
                                          <p:attrName>style.visibility</p:attrName>
                                        </p:attrNameLst>
                                      </p:cBhvr>
                                      <p:to>
                                        <p:strVal val="visible"/>
                                      </p:to>
                                    </p:set>
                                    <p:animEffect transition="in" filter="barn(inVertical)">
                                      <p:cBhvr>
                                        <p:cTn id="85" dur="500"/>
                                        <p:tgtEl>
                                          <p:spTgt spid="81"/>
                                        </p:tgtEl>
                                      </p:cBhvr>
                                    </p:animEffect>
                                  </p:childTnLst>
                                </p:cTn>
                              </p:par>
                            </p:childTnLst>
                          </p:cTn>
                        </p:par>
                        <p:par>
                          <p:cTn id="86" fill="hold">
                            <p:stCondLst>
                              <p:cond delay="8000"/>
                            </p:stCondLst>
                            <p:childTnLst>
                              <p:par>
                                <p:cTn id="87" presetID="22" presetClass="entr" presetSubtype="4" fill="hold" grpId="0"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down)">
                                      <p:cBhvr>
                                        <p:cTn id="89" dur="500"/>
                                        <p:tgtEl>
                                          <p:spTgt spid="53"/>
                                        </p:tgtEl>
                                      </p:cBhvr>
                                    </p:animEffect>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58"/>
                                        </p:tgtEl>
                                        <p:attrNameLst>
                                          <p:attrName>style.visibility</p:attrName>
                                        </p:attrNameLst>
                                      </p:cBhvr>
                                      <p:to>
                                        <p:strVal val="visible"/>
                                      </p:to>
                                    </p:set>
                                    <p:animEffect transition="in" filter="wipe(up)">
                                      <p:cBhvr>
                                        <p:cTn id="93" dur="500"/>
                                        <p:tgtEl>
                                          <p:spTgt spid="58"/>
                                        </p:tgtEl>
                                      </p:cBhvr>
                                    </p:animEffect>
                                  </p:childTnLst>
                                </p:cTn>
                              </p:par>
                            </p:childTnLst>
                          </p:cTn>
                        </p:par>
                        <p:par>
                          <p:cTn id="94" fill="hold">
                            <p:stCondLst>
                              <p:cond delay="9000"/>
                            </p:stCondLst>
                            <p:childTnLst>
                              <p:par>
                                <p:cTn id="95" presetID="12" presetClass="entr" presetSubtype="2" fill="hold" nodeType="afterEffect">
                                  <p:stCondLst>
                                    <p:cond delay="0"/>
                                  </p:stCondLst>
                                  <p:childTnLst>
                                    <p:set>
                                      <p:cBhvr>
                                        <p:cTn id="96" dur="1" fill="hold">
                                          <p:stCondLst>
                                            <p:cond delay="0"/>
                                          </p:stCondLst>
                                        </p:cTn>
                                        <p:tgtEl>
                                          <p:spTgt spid="79"/>
                                        </p:tgtEl>
                                        <p:attrNameLst>
                                          <p:attrName>style.visibility</p:attrName>
                                        </p:attrNameLst>
                                      </p:cBhvr>
                                      <p:to>
                                        <p:strVal val="visible"/>
                                      </p:to>
                                    </p:set>
                                    <p:anim calcmode="lin" valueType="num">
                                      <p:cBhvr additive="base">
                                        <p:cTn id="97" dur="500"/>
                                        <p:tgtEl>
                                          <p:spTgt spid="79"/>
                                        </p:tgtEl>
                                        <p:attrNameLst>
                                          <p:attrName>ppt_x</p:attrName>
                                        </p:attrNameLst>
                                      </p:cBhvr>
                                      <p:tavLst>
                                        <p:tav tm="0">
                                          <p:val>
                                            <p:strVal val="#ppt_x+#ppt_w*1.125000"/>
                                          </p:val>
                                        </p:tav>
                                        <p:tav tm="100000">
                                          <p:val>
                                            <p:strVal val="#ppt_x"/>
                                          </p:val>
                                        </p:tav>
                                      </p:tavLst>
                                    </p:anim>
                                    <p:animEffect transition="in" filter="wipe(left)">
                                      <p:cBhvr>
                                        <p:cTn id="98" dur="500"/>
                                        <p:tgtEl>
                                          <p:spTgt spid="79"/>
                                        </p:tgtEl>
                                      </p:cBhvr>
                                    </p:animEffect>
                                  </p:childTnLst>
                                </p:cTn>
                              </p:par>
                            </p:childTnLst>
                          </p:cTn>
                        </p:par>
                        <p:par>
                          <p:cTn id="99" fill="hold">
                            <p:stCondLst>
                              <p:cond delay="9500"/>
                            </p:stCondLst>
                            <p:childTnLst>
                              <p:par>
                                <p:cTn id="100" presetID="22" presetClass="entr" presetSubtype="1"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wipe(up)">
                                      <p:cBhvr>
                                        <p:cTn id="102" dur="500"/>
                                        <p:tgtEl>
                                          <p:spTgt spid="68"/>
                                        </p:tgtEl>
                                      </p:cBhvr>
                                    </p:animEffect>
                                  </p:childTnLst>
                                </p:cTn>
                              </p:par>
                            </p:childTnLst>
                          </p:cTn>
                        </p:par>
                        <p:par>
                          <p:cTn id="103" fill="hold">
                            <p:stCondLst>
                              <p:cond delay="10000"/>
                            </p:stCondLst>
                            <p:childTnLst>
                              <p:par>
                                <p:cTn id="104" presetID="22" presetClass="entr" presetSubtype="2" fill="hold" grpId="0" nodeType="after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wipe(right)">
                                      <p:cBhvr>
                                        <p:cTn id="106" dur="500"/>
                                        <p:tgtEl>
                                          <p:spTgt spid="63"/>
                                        </p:tgtEl>
                                      </p:cBhvr>
                                    </p:animEffect>
                                  </p:childTnLst>
                                </p:cTn>
                              </p:par>
                              <p:par>
                                <p:cTn id="107" presetID="22" presetClass="entr" presetSubtype="1" fill="hold" grpId="0" nodeType="withEffect">
                                  <p:stCondLst>
                                    <p:cond delay="0"/>
                                  </p:stCondLst>
                                  <p:childTnLst>
                                    <p:set>
                                      <p:cBhvr>
                                        <p:cTn id="108" dur="1" fill="hold">
                                          <p:stCondLst>
                                            <p:cond delay="0"/>
                                          </p:stCondLst>
                                        </p:cTn>
                                        <p:tgtEl>
                                          <p:spTgt spid="62"/>
                                        </p:tgtEl>
                                        <p:attrNameLst>
                                          <p:attrName>style.visibility</p:attrName>
                                        </p:attrNameLst>
                                      </p:cBhvr>
                                      <p:to>
                                        <p:strVal val="visible"/>
                                      </p:to>
                                    </p:set>
                                    <p:animEffect transition="in" filter="wipe(up)">
                                      <p:cBhvr>
                                        <p:cTn id="109" dur="500"/>
                                        <p:tgtEl>
                                          <p:spTgt spid="62"/>
                                        </p:tgtEl>
                                      </p:cBhvr>
                                    </p:animEffect>
                                  </p:childTnLst>
                                </p:cTn>
                              </p:par>
                            </p:childTnLst>
                          </p:cTn>
                        </p:par>
                        <p:par>
                          <p:cTn id="110" fill="hold">
                            <p:stCondLst>
                              <p:cond delay="10500"/>
                            </p:stCondLst>
                            <p:childTnLst>
                              <p:par>
                                <p:cTn id="111" presetID="16" presetClass="entr" presetSubtype="21"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Effect transition="in" filter="barn(inVertical)">
                                      <p:cBhvr>
                                        <p:cTn id="113" dur="500"/>
                                        <p:tgtEl>
                                          <p:spTgt spid="82"/>
                                        </p:tgtEl>
                                      </p:cBhvr>
                                    </p:animEffect>
                                  </p:childTnLst>
                                </p:cTn>
                              </p:par>
                            </p:childTnLst>
                          </p:cTn>
                        </p:par>
                        <p:par>
                          <p:cTn id="114" fill="hold">
                            <p:stCondLst>
                              <p:cond delay="11000"/>
                            </p:stCondLst>
                            <p:childTnLst>
                              <p:par>
                                <p:cTn id="115" presetID="22" presetClass="entr" presetSubtype="4"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down)">
                                      <p:cBhvr>
                                        <p:cTn id="117" dur="500"/>
                                        <p:tgtEl>
                                          <p:spTgt spid="64"/>
                                        </p:tgtEl>
                                      </p:cBhvr>
                                    </p:animEffect>
                                  </p:childTnLst>
                                </p:cTn>
                              </p:par>
                            </p:childTnLst>
                          </p:cTn>
                        </p:par>
                        <p:par>
                          <p:cTn id="118" fill="hold">
                            <p:stCondLst>
                              <p:cond delay="11500"/>
                            </p:stCondLst>
                            <p:childTnLst>
                              <p:par>
                                <p:cTn id="119" presetID="22" presetClass="entr" presetSubtype="1" fill="hold" nodeType="afterEffect">
                                  <p:stCondLst>
                                    <p:cond delay="0"/>
                                  </p:stCondLst>
                                  <p:childTnLst>
                                    <p:set>
                                      <p:cBhvr>
                                        <p:cTn id="120" dur="1" fill="hold">
                                          <p:stCondLst>
                                            <p:cond delay="0"/>
                                          </p:stCondLst>
                                        </p:cTn>
                                        <p:tgtEl>
                                          <p:spTgt spid="69"/>
                                        </p:tgtEl>
                                        <p:attrNameLst>
                                          <p:attrName>style.visibility</p:attrName>
                                        </p:attrNameLst>
                                      </p:cBhvr>
                                      <p:to>
                                        <p:strVal val="visible"/>
                                      </p:to>
                                    </p:set>
                                    <p:animEffect transition="in" filter="wipe(up)">
                                      <p:cBhvr>
                                        <p:cTn id="121"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animBg="1"/>
      <p:bldP spid="64" grpId="0" animBg="1"/>
      <p:bldP spid="51" grpId="0" animBg="1"/>
      <p:bldP spid="52" grpId="0" animBg="1"/>
      <p:bldP spid="53" grpId="0" animBg="1"/>
      <p:bldP spid="39" grpId="0" animBg="1"/>
      <p:bldP spid="41" grpId="0" animBg="1"/>
      <p:bldP spid="16" grpId="0" animBg="1"/>
      <p:bldP spid="43" grpId="0"/>
      <p:bldP spid="47" grpId="0"/>
      <p:bldP spid="48" grpId="0" build="p"/>
      <p:bldP spid="57" grpId="0"/>
      <p:bldP spid="6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1000" b="-4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$723</a:t>
            </a:r>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2B2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2B2A"/>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$384</a:t>
            </a:r>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5C4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5C40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$149</a:t>
            </a:r>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3EB8C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3EB8CD"/>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$583</a:t>
            </a:r>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A80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A80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61895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1000" b="-41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3EB8CD"/>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85C401"/>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F2B2A"/>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935961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1000" b="-41000"/>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FFA80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85C401"/>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2B2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EB8C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A80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pic>
        <p:nvPicPr>
          <p:cNvPr id="72" name="Picture 7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8889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1000" b="-41000"/>
          </a:stretch>
        </a:blipFill>
        <a:effectLst/>
      </p:bgPr>
    </p:bg>
    <p:spTree>
      <p:nvGrpSpPr>
        <p:cNvPr id="1" name=""/>
        <p:cNvGrpSpPr/>
        <p:nvPr/>
      </p:nvGrpSpPr>
      <p:grpSpPr>
        <a:xfrm>
          <a:off x="0" y="0"/>
          <a:ext cx="0" cy="0"/>
          <a:chOff x="0" y="0"/>
          <a:chExt cx="0" cy="0"/>
        </a:xfrm>
      </p:grpSpPr>
      <p:sp>
        <p:nvSpPr>
          <p:cNvPr id="9" name="TextBox 8"/>
          <p:cNvSpPr txBox="1"/>
          <p:nvPr/>
        </p:nvSpPr>
        <p:spPr>
          <a:xfrm>
            <a:off x="7190685" y="1028343"/>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62656A"/>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p:cNvSpPr txBox="1"/>
          <p:nvPr/>
        </p:nvSpPr>
        <p:spPr>
          <a:xfrm>
            <a:off x="7190685" y="3429000"/>
            <a:ext cx="4053048" cy="1600438"/>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1" name="Text Box 10"/>
          <p:cNvSpPr txBox="1">
            <a:spLocks noChangeArrowheads="1"/>
          </p:cNvSpPr>
          <p:nvPr/>
        </p:nvSpPr>
        <p:spPr bwMode="auto">
          <a:xfrm>
            <a:off x="7190685" y="5451275"/>
            <a:ext cx="3906294"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6595E"/>
                </a:solidFill>
                <a:latin typeface="Candara" panose="020E0502030303020204" pitchFamily="34" charset="0"/>
              </a:rPr>
              <a:t>Lorem ipsum dolor sit amet consecte</a:t>
            </a:r>
          </a:p>
        </p:txBody>
      </p:sp>
      <p:sp>
        <p:nvSpPr>
          <p:cNvPr id="2" name="Rectangle 1"/>
          <p:cNvSpPr/>
          <p:nvPr/>
        </p:nvSpPr>
        <p:spPr>
          <a:xfrm>
            <a:off x="112889" y="135467"/>
            <a:ext cx="2878667" cy="66040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104445" y="135467"/>
            <a:ext cx="2878667" cy="6604000"/>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84636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1000"/>
                                        <p:tgtEl>
                                          <p:spTgt spid="13"/>
                                        </p:tgtEl>
                                      </p:cBhvr>
                                    </p:animEffect>
                                    <p:anim calcmode="lin" valueType="num">
                                      <p:cBhvr>
                                        <p:cTn id="19" dur="1000" fill="hold"/>
                                        <p:tgtEl>
                                          <p:spTgt spid="13"/>
                                        </p:tgtEl>
                                        <p:attrNameLst>
                                          <p:attrName>ppt_x</p:attrName>
                                        </p:attrNameLst>
                                      </p:cBhvr>
                                      <p:tavLst>
                                        <p:tav tm="0">
                                          <p:val>
                                            <p:strVal val="#ppt_x"/>
                                          </p:val>
                                        </p:tav>
                                        <p:tav tm="100000">
                                          <p:val>
                                            <p:strVal val="#ppt_x"/>
                                          </p:val>
                                        </p:tav>
                                      </p:tavLst>
                                    </p:anim>
                                    <p:anim calcmode="lin" valueType="num">
                                      <p:cBhvr>
                                        <p:cTn id="20" dur="900" decel="100000" fill="hold"/>
                                        <p:tgtEl>
                                          <p:spTgt spid="1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up)">
                                      <p:cBhvr>
                                        <p:cTn id="25" dur="1000"/>
                                        <p:tgtEl>
                                          <p:spTgt spid="10"/>
                                        </p:tgtEl>
                                      </p:cBhvr>
                                    </p:animEffect>
                                  </p:childTnLst>
                                </p:cTn>
                              </p:par>
                            </p:childTnLst>
                          </p:cTn>
                        </p:par>
                        <p:par>
                          <p:cTn id="26" fill="hold">
                            <p:stCondLst>
                              <p:cond delay="3750"/>
                            </p:stCondLst>
                            <p:childTnLst>
                              <p:par>
                                <p:cTn id="27" presetID="2" presetClass="entr" presetSubtype="2"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1+#ppt_w/2"/>
                                          </p:val>
                                        </p:tav>
                                        <p:tav tm="100000">
                                          <p:val>
                                            <p:strVal val="#ppt_x"/>
                                          </p:val>
                                        </p:tav>
                                      </p:tavLst>
                                    </p:anim>
                                    <p:anim calcmode="lin" valueType="num">
                                      <p:cBhvr additive="base">
                                        <p:cTn id="30"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2" grpId="0" animBg="1"/>
      <p:bldP spid="1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1000" b="-41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440611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1000" b="-41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F2B2A"/>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85C40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3EB8CD"/>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CANADA MAP</a:t>
            </a:r>
          </a:p>
          <a:p>
            <a:pPr algn="r"/>
            <a:r>
              <a:rPr lang="en-US" dirty="0">
                <a:solidFill>
                  <a:schemeClr val="bg2">
                    <a:lumMod val="25000"/>
                  </a:schemeClr>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effectLst/>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1000" b="-41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1000" b="-41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3"/>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1000" b="-41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812800" y="1574800"/>
            <a:ext cx="2619488" cy="347164"/>
          </a:xfrm>
          <a:prstGeom prst="rect">
            <a:avLst/>
          </a:prstGeom>
          <a:solidFill>
            <a:srgbClr val="FF2B2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432288" y="1574800"/>
            <a:ext cx="2619488" cy="347164"/>
          </a:xfrm>
          <a:prstGeom prst="rect">
            <a:avLst/>
          </a:prstGeom>
          <a:solidFill>
            <a:srgbClr val="85C40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38624" y="1574800"/>
            <a:ext cx="2619488" cy="347164"/>
          </a:xfrm>
          <a:prstGeom prst="rect">
            <a:avLst/>
          </a:prstGeom>
          <a:solidFill>
            <a:srgbClr val="3EB8C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658112" y="1574800"/>
            <a:ext cx="2619488" cy="347164"/>
          </a:xfrm>
          <a:prstGeom prst="rect">
            <a:avLst/>
          </a:prstGeom>
          <a:solidFill>
            <a:srgbClr val="FFA80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493860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1000" b="-41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1000" b="-41000"/>
          </a:stretch>
        </a:blipFill>
        <a:effectLst/>
      </p:bgPr>
    </p:bg>
    <p:spTree>
      <p:nvGrpSpPr>
        <p:cNvPr id="1" name=""/>
        <p:cNvGrpSpPr/>
        <p:nvPr/>
      </p:nvGrpSpPr>
      <p:grpSpPr>
        <a:xfrm>
          <a:off x="0" y="0"/>
          <a:ext cx="0" cy="0"/>
          <a:chOff x="0" y="0"/>
          <a:chExt cx="0" cy="0"/>
        </a:xfrm>
      </p:grpSpPr>
      <p:sp>
        <p:nvSpPr>
          <p:cNvPr id="15" name="Oval 14">
            <a:extLst>
              <a:ext uri="{FF2B5EF4-FFF2-40B4-BE49-F238E27FC236}">
                <a16:creationId xmlns:a16="http://schemas.microsoft.com/office/drawing/2014/main" id="{A2277F0F-ADC0-4810-B344-DD51C191F8A9}"/>
              </a:ext>
            </a:extLst>
          </p:cNvPr>
          <p:cNvSpPr>
            <a:spLocks noChangeAspect="1"/>
          </p:cNvSpPr>
          <p:nvPr/>
        </p:nvSpPr>
        <p:spPr>
          <a:xfrm>
            <a:off x="2259664" y="2302399"/>
            <a:ext cx="3859586" cy="2892351"/>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9EC9F6AF-1842-48C8-B71C-BC75E5E9BD8A}"/>
              </a:ext>
            </a:extLst>
          </p:cNvPr>
          <p:cNvGrpSpPr/>
          <p:nvPr/>
        </p:nvGrpSpPr>
        <p:grpSpPr>
          <a:xfrm>
            <a:off x="5479344" y="1333882"/>
            <a:ext cx="1847509" cy="1924387"/>
            <a:chOff x="1308992" y="1573649"/>
            <a:chExt cx="1564097" cy="1629183"/>
          </a:xfrm>
          <a:effectLst/>
        </p:grpSpPr>
        <p:sp>
          <p:nvSpPr>
            <p:cNvPr id="21" name="Freeform: Shape 20">
              <a:extLst>
                <a:ext uri="{FF2B5EF4-FFF2-40B4-BE49-F238E27FC236}">
                  <a16:creationId xmlns:a16="http://schemas.microsoft.com/office/drawing/2014/main" id="{473288D4-3AC2-49C0-B3DC-F0A68D1778AE}"/>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solidFill>
              <a:srgbClr val="FF2B2A"/>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3D434931-4134-4AB4-AFF9-3127F3A17EB8}"/>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solidFill>
              <a:srgbClr val="E1171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Shape 22">
              <a:extLst>
                <a:ext uri="{FF2B5EF4-FFF2-40B4-BE49-F238E27FC236}">
                  <a16:creationId xmlns:a16="http://schemas.microsoft.com/office/drawing/2014/main" id="{C5BE0C20-DA1A-4E22-AE12-03A8BA547B1C}"/>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solidFill>
              <a:srgbClr val="E1171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 name="Group 24">
            <a:extLst>
              <a:ext uri="{FF2B5EF4-FFF2-40B4-BE49-F238E27FC236}">
                <a16:creationId xmlns:a16="http://schemas.microsoft.com/office/drawing/2014/main" id="{61676915-6A36-4BB6-A15F-EA3A4870B038}"/>
              </a:ext>
            </a:extLst>
          </p:cNvPr>
          <p:cNvGrpSpPr/>
          <p:nvPr/>
        </p:nvGrpSpPr>
        <p:grpSpPr>
          <a:xfrm rot="2724366">
            <a:off x="6069332" y="2872812"/>
            <a:ext cx="1847507" cy="1924389"/>
            <a:chOff x="1308992" y="1573649"/>
            <a:chExt cx="1564097" cy="1629183"/>
          </a:xfrm>
          <a:effectLst/>
        </p:grpSpPr>
        <p:sp>
          <p:nvSpPr>
            <p:cNvPr id="26" name="Freeform: Shape 25">
              <a:extLst>
                <a:ext uri="{FF2B5EF4-FFF2-40B4-BE49-F238E27FC236}">
                  <a16:creationId xmlns:a16="http://schemas.microsoft.com/office/drawing/2014/main" id="{90781546-DD30-4E15-995F-B1C5E32B8F54}"/>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solidFill>
              <a:srgbClr val="85C40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48BE9266-4446-4414-8589-BDE82F739C0E}"/>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solidFill>
              <a:srgbClr val="C5550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2CEE1758-C9E7-4A29-BAA5-400E91ED47B9}"/>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solidFill>
              <a:srgbClr val="C55509"/>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1A80B504-4803-457C-9332-C47F481C1C41}"/>
              </a:ext>
            </a:extLst>
          </p:cNvPr>
          <p:cNvGrpSpPr/>
          <p:nvPr/>
        </p:nvGrpSpPr>
        <p:grpSpPr>
          <a:xfrm rot="5400000">
            <a:off x="5393371" y="4366193"/>
            <a:ext cx="1847507" cy="1924389"/>
            <a:chOff x="1308992" y="1573649"/>
            <a:chExt cx="1564097" cy="1629183"/>
          </a:xfrm>
          <a:solidFill>
            <a:srgbClr val="A5A5A5"/>
          </a:solidFill>
          <a:effectLst/>
        </p:grpSpPr>
        <p:sp>
          <p:nvSpPr>
            <p:cNvPr id="30" name="Freeform: Shape 29">
              <a:extLst>
                <a:ext uri="{FF2B5EF4-FFF2-40B4-BE49-F238E27FC236}">
                  <a16:creationId xmlns:a16="http://schemas.microsoft.com/office/drawing/2014/main" id="{C93D727B-8C9D-45D1-8F99-87C720757A3B}"/>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solidFill>
              <a:srgbClr val="3EB8CD"/>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B0D10BD9-A478-4EBC-ADC6-ACD404F913A9}"/>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solidFill>
              <a:srgbClr val="2AA4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BD2F33D5-F8A4-44B0-98EF-CC875BB737A9}"/>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solidFill>
              <a:srgbClr val="2AA4B9"/>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a:extLst>
              <a:ext uri="{FF2B5EF4-FFF2-40B4-BE49-F238E27FC236}">
                <a16:creationId xmlns:a16="http://schemas.microsoft.com/office/drawing/2014/main" id="{72DDF03F-F1D8-49D8-BE21-F610084E17C4}"/>
              </a:ext>
            </a:extLst>
          </p:cNvPr>
          <p:cNvGrpSpPr/>
          <p:nvPr/>
        </p:nvGrpSpPr>
        <p:grpSpPr>
          <a:xfrm rot="10500000">
            <a:off x="1179069" y="4400213"/>
            <a:ext cx="1847509" cy="1924387"/>
            <a:chOff x="1308992" y="1573649"/>
            <a:chExt cx="1564097" cy="1629183"/>
          </a:xfrm>
          <a:solidFill>
            <a:srgbClr val="FFA803"/>
          </a:solidFill>
          <a:effectLst/>
        </p:grpSpPr>
        <p:sp>
          <p:nvSpPr>
            <p:cNvPr id="34" name="Freeform: Shape 33">
              <a:extLst>
                <a:ext uri="{FF2B5EF4-FFF2-40B4-BE49-F238E27FC236}">
                  <a16:creationId xmlns:a16="http://schemas.microsoft.com/office/drawing/2014/main" id="{76834630-6EFC-488A-B488-8EB232CB66CB}"/>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2AD9EEBE-2CF8-4CD8-8142-90697B3C5764}"/>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solidFill>
              <a:srgbClr val="E18A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CE9A9560-FBDF-4254-871C-70DE7B051974}"/>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solidFill>
              <a:srgbClr val="E18A0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9475DF1D-F58D-4483-B14B-4E3F470E730B}"/>
              </a:ext>
            </a:extLst>
          </p:cNvPr>
          <p:cNvGrpSpPr/>
          <p:nvPr/>
        </p:nvGrpSpPr>
        <p:grpSpPr>
          <a:xfrm rot="13224366">
            <a:off x="457200" y="2918559"/>
            <a:ext cx="1847509" cy="1924387"/>
            <a:chOff x="1308992" y="1573649"/>
            <a:chExt cx="1564097" cy="1629183"/>
          </a:xfrm>
          <a:solidFill>
            <a:srgbClr val="01AA8D"/>
          </a:solidFill>
          <a:effectLst/>
        </p:grpSpPr>
        <p:sp>
          <p:nvSpPr>
            <p:cNvPr id="38" name="Freeform: Shape 37">
              <a:extLst>
                <a:ext uri="{FF2B5EF4-FFF2-40B4-BE49-F238E27FC236}">
                  <a16:creationId xmlns:a16="http://schemas.microsoft.com/office/drawing/2014/main" id="{0A3B845F-EB58-4D40-8E56-6469F8F4ABA6}"/>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990BAF6C-36B8-48F9-A2A4-46F855DD922D}"/>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solidFill>
              <a:srgbClr val="018C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6EACEE61-9288-44E5-9727-07781B8FAB79}"/>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solidFill>
              <a:srgbClr val="018C6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 name="Group 40">
            <a:extLst>
              <a:ext uri="{FF2B5EF4-FFF2-40B4-BE49-F238E27FC236}">
                <a16:creationId xmlns:a16="http://schemas.microsoft.com/office/drawing/2014/main" id="{CB298243-E6C9-4A46-99B6-530A9B34AC38}"/>
              </a:ext>
            </a:extLst>
          </p:cNvPr>
          <p:cNvGrpSpPr/>
          <p:nvPr/>
        </p:nvGrpSpPr>
        <p:grpSpPr>
          <a:xfrm rot="15900000">
            <a:off x="1000433" y="1371946"/>
            <a:ext cx="1847507" cy="1924389"/>
            <a:chOff x="1308992" y="1573649"/>
            <a:chExt cx="1564097" cy="1629183"/>
          </a:xfrm>
          <a:solidFill>
            <a:srgbClr val="3E64A6"/>
          </a:solidFill>
          <a:effectLst/>
        </p:grpSpPr>
        <p:sp>
          <p:nvSpPr>
            <p:cNvPr id="42" name="Freeform: Shape 41">
              <a:extLst>
                <a:ext uri="{FF2B5EF4-FFF2-40B4-BE49-F238E27FC236}">
                  <a16:creationId xmlns:a16="http://schemas.microsoft.com/office/drawing/2014/main" id="{423C33D7-B523-45C3-93BA-C6FC442BF70B}"/>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DA126B9-CBCD-48D9-97D2-74C2E5A1E3B4}"/>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solidFill>
              <a:srgbClr val="336DB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9B2B9A39-77C1-4BEF-8B85-A62FCFE67997}"/>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solidFill>
              <a:srgbClr val="336DB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TextBox 45">
            <a:extLst>
              <a:ext uri="{FF2B5EF4-FFF2-40B4-BE49-F238E27FC236}">
                <a16:creationId xmlns:a16="http://schemas.microsoft.com/office/drawing/2014/main" id="{5F7904DF-57B1-451D-B4AC-11357D033CE0}"/>
              </a:ext>
            </a:extLst>
          </p:cNvPr>
          <p:cNvSpPr txBox="1"/>
          <p:nvPr/>
        </p:nvSpPr>
        <p:spPr>
          <a:xfrm>
            <a:off x="3045462" y="3355663"/>
            <a:ext cx="2228454" cy="707886"/>
          </a:xfrm>
          <a:prstGeom prst="rect">
            <a:avLst/>
          </a:prstGeom>
          <a:noFill/>
        </p:spPr>
        <p:txBody>
          <a:bodyPr wrap="square" rtlCol="0">
            <a:spAutoFit/>
          </a:bodyPr>
          <a:lstStyle/>
          <a:p>
            <a:pPr algn="ctr"/>
            <a:r>
              <a:rPr lang="en-US" sz="2000" b="1" dirty="0">
                <a:solidFill>
                  <a:srgbClr val="464646"/>
                </a:solidFill>
                <a:latin typeface="Candara" panose="020E0502030303020204" pitchFamily="34" charset="0"/>
              </a:rPr>
              <a:t>LOREM IPSUM </a:t>
            </a:r>
          </a:p>
          <a:p>
            <a:pPr algn="ctr"/>
            <a:r>
              <a:rPr lang="en-US" sz="2000" b="1" dirty="0">
                <a:solidFill>
                  <a:srgbClr val="464646"/>
                </a:solidFill>
                <a:latin typeface="Candara" panose="020E0502030303020204" pitchFamily="34" charset="0"/>
              </a:rPr>
              <a:t>DOLOR</a:t>
            </a:r>
          </a:p>
        </p:txBody>
      </p:sp>
      <p:sp>
        <p:nvSpPr>
          <p:cNvPr id="47" name="Text Box 10">
            <a:extLst>
              <a:ext uri="{FF2B5EF4-FFF2-40B4-BE49-F238E27FC236}">
                <a16:creationId xmlns:a16="http://schemas.microsoft.com/office/drawing/2014/main" id="{82084E8E-44DC-4C04-BD10-D81495DF5CE2}"/>
              </a:ext>
            </a:extLst>
          </p:cNvPr>
          <p:cNvSpPr txBox="1">
            <a:spLocks noChangeArrowheads="1"/>
          </p:cNvSpPr>
          <p:nvPr/>
        </p:nvSpPr>
        <p:spPr bwMode="auto">
          <a:xfrm>
            <a:off x="5906623" y="1385547"/>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01</a:t>
            </a:r>
          </a:p>
        </p:txBody>
      </p:sp>
      <p:sp>
        <p:nvSpPr>
          <p:cNvPr id="49" name="Text Box 10">
            <a:extLst>
              <a:ext uri="{FF2B5EF4-FFF2-40B4-BE49-F238E27FC236}">
                <a16:creationId xmlns:a16="http://schemas.microsoft.com/office/drawing/2014/main" id="{7DDD5A6D-41BA-430B-BFAD-E444F367720C}"/>
              </a:ext>
            </a:extLst>
          </p:cNvPr>
          <p:cNvSpPr txBox="1">
            <a:spLocks noChangeArrowheads="1"/>
          </p:cNvSpPr>
          <p:nvPr/>
        </p:nvSpPr>
        <p:spPr bwMode="auto">
          <a:xfrm rot="2940000">
            <a:off x="4674590" y="2432587"/>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0" name="Text Box 10">
            <a:extLst>
              <a:ext uri="{FF2B5EF4-FFF2-40B4-BE49-F238E27FC236}">
                <a16:creationId xmlns:a16="http://schemas.microsoft.com/office/drawing/2014/main" id="{57C855E3-4ECF-49BC-AABF-F9E29A2A1652}"/>
              </a:ext>
            </a:extLst>
          </p:cNvPr>
          <p:cNvSpPr txBox="1">
            <a:spLocks noChangeArrowheads="1"/>
          </p:cNvSpPr>
          <p:nvPr/>
        </p:nvSpPr>
        <p:spPr bwMode="auto">
          <a:xfrm>
            <a:off x="7144917" y="2915169"/>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02</a:t>
            </a:r>
          </a:p>
        </p:txBody>
      </p:sp>
      <p:sp>
        <p:nvSpPr>
          <p:cNvPr id="51" name="Text Box 10">
            <a:extLst>
              <a:ext uri="{FF2B5EF4-FFF2-40B4-BE49-F238E27FC236}">
                <a16:creationId xmlns:a16="http://schemas.microsoft.com/office/drawing/2014/main" id="{BBC52C23-9E44-4F9C-8335-4E0715214437}"/>
              </a:ext>
            </a:extLst>
          </p:cNvPr>
          <p:cNvSpPr txBox="1">
            <a:spLocks noChangeArrowheads="1"/>
          </p:cNvSpPr>
          <p:nvPr/>
        </p:nvSpPr>
        <p:spPr bwMode="auto">
          <a:xfrm>
            <a:off x="6926731" y="4859448"/>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03</a:t>
            </a:r>
          </a:p>
        </p:txBody>
      </p:sp>
      <p:sp>
        <p:nvSpPr>
          <p:cNvPr id="52" name="Text Box 10">
            <a:extLst>
              <a:ext uri="{FF2B5EF4-FFF2-40B4-BE49-F238E27FC236}">
                <a16:creationId xmlns:a16="http://schemas.microsoft.com/office/drawing/2014/main" id="{16DFAB0C-194D-4A6C-9589-7A8C88DD95FB}"/>
              </a:ext>
            </a:extLst>
          </p:cNvPr>
          <p:cNvSpPr txBox="1">
            <a:spLocks noChangeArrowheads="1"/>
          </p:cNvSpPr>
          <p:nvPr/>
        </p:nvSpPr>
        <p:spPr bwMode="auto">
          <a:xfrm>
            <a:off x="1128997" y="4838144"/>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04</a:t>
            </a:r>
          </a:p>
        </p:txBody>
      </p:sp>
      <p:sp>
        <p:nvSpPr>
          <p:cNvPr id="53" name="Text Box 10">
            <a:extLst>
              <a:ext uri="{FF2B5EF4-FFF2-40B4-BE49-F238E27FC236}">
                <a16:creationId xmlns:a16="http://schemas.microsoft.com/office/drawing/2014/main" id="{C423AF8B-41C5-491A-BA45-5036BA357A42}"/>
              </a:ext>
            </a:extLst>
          </p:cNvPr>
          <p:cNvSpPr txBox="1">
            <a:spLocks noChangeArrowheads="1"/>
          </p:cNvSpPr>
          <p:nvPr/>
        </p:nvSpPr>
        <p:spPr bwMode="auto">
          <a:xfrm>
            <a:off x="904767" y="2921094"/>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05</a:t>
            </a:r>
          </a:p>
        </p:txBody>
      </p:sp>
      <p:sp>
        <p:nvSpPr>
          <p:cNvPr id="54" name="Text Box 10">
            <a:extLst>
              <a:ext uri="{FF2B5EF4-FFF2-40B4-BE49-F238E27FC236}">
                <a16:creationId xmlns:a16="http://schemas.microsoft.com/office/drawing/2014/main" id="{9C595A06-AA07-4B9D-B335-E0069D5E2D05}"/>
              </a:ext>
            </a:extLst>
          </p:cNvPr>
          <p:cNvSpPr txBox="1">
            <a:spLocks noChangeArrowheads="1"/>
          </p:cNvSpPr>
          <p:nvPr/>
        </p:nvSpPr>
        <p:spPr bwMode="auto">
          <a:xfrm>
            <a:off x="2093873" y="1412344"/>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06</a:t>
            </a:r>
          </a:p>
        </p:txBody>
      </p:sp>
      <p:sp>
        <p:nvSpPr>
          <p:cNvPr id="55" name="Text Box 10">
            <a:extLst>
              <a:ext uri="{FF2B5EF4-FFF2-40B4-BE49-F238E27FC236}">
                <a16:creationId xmlns:a16="http://schemas.microsoft.com/office/drawing/2014/main" id="{064F665F-AC20-4F78-8948-A846FC3AF358}"/>
              </a:ext>
            </a:extLst>
          </p:cNvPr>
          <p:cNvSpPr txBox="1">
            <a:spLocks noChangeArrowheads="1"/>
          </p:cNvSpPr>
          <p:nvPr/>
        </p:nvSpPr>
        <p:spPr bwMode="auto">
          <a:xfrm rot="5640000">
            <a:off x="5004085" y="3280697"/>
            <a:ext cx="2127028" cy="1006431"/>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6" name="Text Box 10">
            <a:extLst>
              <a:ext uri="{FF2B5EF4-FFF2-40B4-BE49-F238E27FC236}">
                <a16:creationId xmlns:a16="http://schemas.microsoft.com/office/drawing/2014/main" id="{7D8B1F88-4ACE-486D-B387-AE8E78F4E0E1}"/>
              </a:ext>
            </a:extLst>
          </p:cNvPr>
          <p:cNvSpPr txBox="1">
            <a:spLocks noChangeArrowheads="1"/>
          </p:cNvSpPr>
          <p:nvPr/>
        </p:nvSpPr>
        <p:spPr bwMode="auto">
          <a:xfrm rot="18720000">
            <a:off x="1567126" y="2435065"/>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7" name="Text Box 10">
            <a:extLst>
              <a:ext uri="{FF2B5EF4-FFF2-40B4-BE49-F238E27FC236}">
                <a16:creationId xmlns:a16="http://schemas.microsoft.com/office/drawing/2014/main" id="{0DA01920-66E1-41B9-A983-E0531132430A}"/>
              </a:ext>
            </a:extLst>
          </p:cNvPr>
          <p:cNvSpPr txBox="1">
            <a:spLocks noChangeArrowheads="1"/>
          </p:cNvSpPr>
          <p:nvPr/>
        </p:nvSpPr>
        <p:spPr bwMode="auto">
          <a:xfrm rot="16140000">
            <a:off x="1261297" y="3339114"/>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8" name="Text Box 10">
            <a:extLst>
              <a:ext uri="{FF2B5EF4-FFF2-40B4-BE49-F238E27FC236}">
                <a16:creationId xmlns:a16="http://schemas.microsoft.com/office/drawing/2014/main" id="{EA2AAC99-CEAA-4D8F-B5A5-CAB248572B54}"/>
              </a:ext>
            </a:extLst>
          </p:cNvPr>
          <p:cNvSpPr txBox="1">
            <a:spLocks noChangeArrowheads="1"/>
          </p:cNvSpPr>
          <p:nvPr/>
        </p:nvSpPr>
        <p:spPr bwMode="auto">
          <a:xfrm rot="13213030">
            <a:off x="1671940" y="4133447"/>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9" name="Text Box 10">
            <a:extLst>
              <a:ext uri="{FF2B5EF4-FFF2-40B4-BE49-F238E27FC236}">
                <a16:creationId xmlns:a16="http://schemas.microsoft.com/office/drawing/2014/main" id="{76BE4FB5-D730-40F2-86F4-FDC8AE2D7337}"/>
              </a:ext>
            </a:extLst>
          </p:cNvPr>
          <p:cNvSpPr txBox="1">
            <a:spLocks noChangeArrowheads="1"/>
          </p:cNvSpPr>
          <p:nvPr/>
        </p:nvSpPr>
        <p:spPr bwMode="auto">
          <a:xfrm rot="8220000">
            <a:off x="4627074" y="4176723"/>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48" name="Freeform 121">
            <a:extLst>
              <a:ext uri="{FF2B5EF4-FFF2-40B4-BE49-F238E27FC236}">
                <a16:creationId xmlns:a16="http://schemas.microsoft.com/office/drawing/2014/main" id="{0C549B68-EF79-4BA9-BEE4-8EAF50D59A0B}"/>
              </a:ext>
            </a:extLst>
          </p:cNvPr>
          <p:cNvSpPr>
            <a:spLocks noChangeAspect="1" noEditPoints="1"/>
          </p:cNvSpPr>
          <p:nvPr/>
        </p:nvSpPr>
        <p:spPr bwMode="auto">
          <a:xfrm>
            <a:off x="5285106" y="2848250"/>
            <a:ext cx="384048" cy="44161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4646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4">
            <a:extLst>
              <a:ext uri="{FF2B5EF4-FFF2-40B4-BE49-F238E27FC236}">
                <a16:creationId xmlns:a16="http://schemas.microsoft.com/office/drawing/2014/main" id="{D8942ABA-CF8C-4566-BC41-EA380111FEE0}"/>
              </a:ext>
            </a:extLst>
          </p:cNvPr>
          <p:cNvSpPr>
            <a:spLocks noChangeAspect="1" noEditPoints="1"/>
          </p:cNvSpPr>
          <p:nvPr/>
        </p:nvSpPr>
        <p:spPr bwMode="auto">
          <a:xfrm>
            <a:off x="2443667" y="3583804"/>
            <a:ext cx="430086" cy="384048"/>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4646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a:extLst>
              <a:ext uri="{FF2B5EF4-FFF2-40B4-BE49-F238E27FC236}">
                <a16:creationId xmlns:a16="http://schemas.microsoft.com/office/drawing/2014/main" id="{010AB04E-6B08-4F96-8B38-F5189B30C216}"/>
              </a:ext>
            </a:extLst>
          </p:cNvPr>
          <p:cNvGrpSpPr>
            <a:grpSpLocks noChangeAspect="1"/>
          </p:cNvGrpSpPr>
          <p:nvPr/>
        </p:nvGrpSpPr>
        <p:grpSpPr>
          <a:xfrm>
            <a:off x="5156325" y="4215397"/>
            <a:ext cx="435012" cy="420624"/>
            <a:chOff x="5659438" y="2249488"/>
            <a:chExt cx="623887" cy="603250"/>
          </a:xfrm>
          <a:solidFill>
            <a:srgbClr val="464646"/>
          </a:solidFill>
        </p:grpSpPr>
        <p:sp>
          <p:nvSpPr>
            <p:cNvPr id="62" name="Freeform 67">
              <a:extLst>
                <a:ext uri="{FF2B5EF4-FFF2-40B4-BE49-F238E27FC236}">
                  <a16:creationId xmlns:a16="http://schemas.microsoft.com/office/drawing/2014/main" id="{8021214D-96C7-4007-9632-05F04A573AE7}"/>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a:extLst>
                <a:ext uri="{FF2B5EF4-FFF2-40B4-BE49-F238E27FC236}">
                  <a16:creationId xmlns:a16="http://schemas.microsoft.com/office/drawing/2014/main" id="{82BE2884-3156-49FD-8668-CA5CA068629B}"/>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a:extLst>
                <a:ext uri="{FF2B5EF4-FFF2-40B4-BE49-F238E27FC236}">
                  <a16:creationId xmlns:a16="http://schemas.microsoft.com/office/drawing/2014/main" id="{F1732791-E86E-4CA5-A82B-E8A0DC121550}"/>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a:extLst>
                <a:ext uri="{FF2B5EF4-FFF2-40B4-BE49-F238E27FC236}">
                  <a16:creationId xmlns:a16="http://schemas.microsoft.com/office/drawing/2014/main" id="{A9F67F20-E6AB-40D5-BE58-EBCFE1B72938}"/>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6" name="Group 65">
            <a:extLst>
              <a:ext uri="{FF2B5EF4-FFF2-40B4-BE49-F238E27FC236}">
                <a16:creationId xmlns:a16="http://schemas.microsoft.com/office/drawing/2014/main" id="{69EB589F-D908-4C7B-9F02-54B8F52E9260}"/>
              </a:ext>
            </a:extLst>
          </p:cNvPr>
          <p:cNvGrpSpPr>
            <a:grpSpLocks noChangeAspect="1"/>
          </p:cNvGrpSpPr>
          <p:nvPr/>
        </p:nvGrpSpPr>
        <p:grpSpPr>
          <a:xfrm>
            <a:off x="2658418" y="2965537"/>
            <a:ext cx="523059" cy="329184"/>
            <a:chOff x="3871913" y="3771900"/>
            <a:chExt cx="411163" cy="258763"/>
          </a:xfrm>
          <a:solidFill>
            <a:srgbClr val="464646"/>
          </a:solidFill>
        </p:grpSpPr>
        <p:sp>
          <p:nvSpPr>
            <p:cNvPr id="67" name="Freeform 92">
              <a:extLst>
                <a:ext uri="{FF2B5EF4-FFF2-40B4-BE49-F238E27FC236}">
                  <a16:creationId xmlns:a16="http://schemas.microsoft.com/office/drawing/2014/main" id="{D2408733-EE7F-4E22-B801-9FE52BCA8D2E}"/>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93">
              <a:extLst>
                <a:ext uri="{FF2B5EF4-FFF2-40B4-BE49-F238E27FC236}">
                  <a16:creationId xmlns:a16="http://schemas.microsoft.com/office/drawing/2014/main" id="{76675EB6-49D4-4A2A-9F88-9D5EA97D78DE}"/>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94">
              <a:extLst>
                <a:ext uri="{FF2B5EF4-FFF2-40B4-BE49-F238E27FC236}">
                  <a16:creationId xmlns:a16="http://schemas.microsoft.com/office/drawing/2014/main" id="{D3CA7CAD-973D-44BB-A817-F3743EC3C41F}"/>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456D4413-E39C-44C9-B894-8B0E1247E281}"/>
              </a:ext>
            </a:extLst>
          </p:cNvPr>
          <p:cNvGrpSpPr>
            <a:grpSpLocks noChangeAspect="1"/>
          </p:cNvGrpSpPr>
          <p:nvPr/>
        </p:nvGrpSpPr>
        <p:grpSpPr>
          <a:xfrm>
            <a:off x="5603058" y="3558717"/>
            <a:ext cx="320040" cy="448213"/>
            <a:chOff x="4938713" y="2352675"/>
            <a:chExt cx="646113" cy="904875"/>
          </a:xfrm>
          <a:solidFill>
            <a:srgbClr val="464646"/>
          </a:solidFill>
        </p:grpSpPr>
        <p:sp>
          <p:nvSpPr>
            <p:cNvPr id="71" name="Freeform 111">
              <a:extLst>
                <a:ext uri="{FF2B5EF4-FFF2-40B4-BE49-F238E27FC236}">
                  <a16:creationId xmlns:a16="http://schemas.microsoft.com/office/drawing/2014/main" id="{6B11EAD5-C629-4669-8CDD-C96AB86CA031}"/>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12">
              <a:extLst>
                <a:ext uri="{FF2B5EF4-FFF2-40B4-BE49-F238E27FC236}">
                  <a16:creationId xmlns:a16="http://schemas.microsoft.com/office/drawing/2014/main" id="{41CAE956-1798-44E1-8E76-99D84BAB1E1A}"/>
                </a:ext>
              </a:extLst>
            </p:cNvPr>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Rectangle 113">
              <a:extLst>
                <a:ext uri="{FF2B5EF4-FFF2-40B4-BE49-F238E27FC236}">
                  <a16:creationId xmlns:a16="http://schemas.microsoft.com/office/drawing/2014/main" id="{85890307-B1EF-4B40-8593-FBFDDDBB33FC}"/>
                </a:ext>
              </a:extLst>
            </p:cNvPr>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4">
              <a:extLst>
                <a:ext uri="{FF2B5EF4-FFF2-40B4-BE49-F238E27FC236}">
                  <a16:creationId xmlns:a16="http://schemas.microsoft.com/office/drawing/2014/main" id="{E449D3F2-9C0A-4569-8BEE-4F0B320C7869}"/>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15">
              <a:extLst>
                <a:ext uri="{FF2B5EF4-FFF2-40B4-BE49-F238E27FC236}">
                  <a16:creationId xmlns:a16="http://schemas.microsoft.com/office/drawing/2014/main" id="{63644AB6-4763-4103-84D8-FB2D4B1398BE}"/>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a:extLst>
              <a:ext uri="{FF2B5EF4-FFF2-40B4-BE49-F238E27FC236}">
                <a16:creationId xmlns:a16="http://schemas.microsoft.com/office/drawing/2014/main" id="{33FEC519-CE2A-4306-A603-A6D9EABA202C}"/>
              </a:ext>
            </a:extLst>
          </p:cNvPr>
          <p:cNvGrpSpPr>
            <a:grpSpLocks noChangeAspect="1"/>
          </p:cNvGrpSpPr>
          <p:nvPr/>
        </p:nvGrpSpPr>
        <p:grpSpPr>
          <a:xfrm>
            <a:off x="2741213" y="4257059"/>
            <a:ext cx="416307" cy="402336"/>
            <a:chOff x="8048625" y="3005138"/>
            <a:chExt cx="473076" cy="457200"/>
          </a:xfrm>
          <a:solidFill>
            <a:srgbClr val="464646"/>
          </a:solidFill>
        </p:grpSpPr>
        <p:sp>
          <p:nvSpPr>
            <p:cNvPr id="77" name="Freeform 81">
              <a:extLst>
                <a:ext uri="{FF2B5EF4-FFF2-40B4-BE49-F238E27FC236}">
                  <a16:creationId xmlns:a16="http://schemas.microsoft.com/office/drawing/2014/main" id="{64886425-98EA-4A89-B12D-6A1BCEC6EBD3}"/>
                </a:ext>
              </a:extLst>
            </p:cNvPr>
            <p:cNvSpPr>
              <a:spLocks noEditPoints="1"/>
            </p:cNvSpPr>
            <p:nvPr/>
          </p:nvSpPr>
          <p:spPr bwMode="auto">
            <a:xfrm>
              <a:off x="8148638" y="3338513"/>
              <a:ext cx="373063" cy="123825"/>
            </a:xfrm>
            <a:custGeom>
              <a:avLst/>
              <a:gdLst/>
              <a:ahLst/>
              <a:cxnLst>
                <a:cxn ang="0">
                  <a:pos x="128" y="2"/>
                </a:cxn>
                <a:cxn ang="0">
                  <a:pos x="65" y="24"/>
                </a:cxn>
                <a:cxn ang="0">
                  <a:pos x="1" y="2"/>
                </a:cxn>
                <a:cxn ang="0">
                  <a:pos x="0" y="2"/>
                </a:cxn>
                <a:cxn ang="0">
                  <a:pos x="0" y="16"/>
                </a:cxn>
                <a:cxn ang="0">
                  <a:pos x="65" y="43"/>
                </a:cxn>
                <a:cxn ang="0">
                  <a:pos x="129" y="16"/>
                </a:cxn>
                <a:cxn ang="0">
                  <a:pos x="129" y="2"/>
                </a:cxn>
                <a:cxn ang="0">
                  <a:pos x="128" y="2"/>
                </a:cxn>
                <a:cxn ang="0">
                  <a:pos x="128" y="2"/>
                </a:cxn>
                <a:cxn ang="0">
                  <a:pos x="128" y="2"/>
                </a:cxn>
              </a:cxnLst>
              <a:rect l="0" t="0" r="r" b="b"/>
              <a:pathLst>
                <a:path w="129" h="43">
                  <a:moveTo>
                    <a:pt x="128" y="2"/>
                  </a:moveTo>
                  <a:cubicBezTo>
                    <a:pt x="124" y="15"/>
                    <a:pt x="96" y="24"/>
                    <a:pt x="65" y="24"/>
                  </a:cubicBezTo>
                  <a:cubicBezTo>
                    <a:pt x="34" y="24"/>
                    <a:pt x="6" y="15"/>
                    <a:pt x="1" y="2"/>
                  </a:cubicBezTo>
                  <a:cubicBezTo>
                    <a:pt x="0" y="0"/>
                    <a:pt x="0" y="0"/>
                    <a:pt x="0" y="2"/>
                  </a:cubicBezTo>
                  <a:cubicBezTo>
                    <a:pt x="0" y="16"/>
                    <a:pt x="0" y="16"/>
                    <a:pt x="0" y="16"/>
                  </a:cubicBezTo>
                  <a:cubicBezTo>
                    <a:pt x="0" y="31"/>
                    <a:pt x="31" y="43"/>
                    <a:pt x="65" y="43"/>
                  </a:cubicBezTo>
                  <a:cubicBezTo>
                    <a:pt x="99" y="43"/>
                    <a:pt x="129" y="31"/>
                    <a:pt x="129" y="16"/>
                  </a:cubicBezTo>
                  <a:cubicBezTo>
                    <a:pt x="129" y="2"/>
                    <a:pt x="129" y="2"/>
                    <a:pt x="129" y="2"/>
                  </a:cubicBezTo>
                  <a:cubicBezTo>
                    <a:pt x="129" y="0"/>
                    <a:pt x="129" y="0"/>
                    <a:pt x="128" y="2"/>
                  </a:cubicBezTo>
                  <a:close/>
                  <a:moveTo>
                    <a:pt x="128" y="2"/>
                  </a:moveTo>
                  <a:cubicBezTo>
                    <a:pt x="128" y="2"/>
                    <a:pt x="128" y="2"/>
                    <a:pt x="128" y="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2">
              <a:extLst>
                <a:ext uri="{FF2B5EF4-FFF2-40B4-BE49-F238E27FC236}">
                  <a16:creationId xmlns:a16="http://schemas.microsoft.com/office/drawing/2014/main" id="{25E04CB6-93A1-4C55-B0EA-57946B1C3363}"/>
                </a:ext>
              </a:extLst>
            </p:cNvPr>
            <p:cNvSpPr>
              <a:spLocks noEditPoints="1"/>
            </p:cNvSpPr>
            <p:nvPr/>
          </p:nvSpPr>
          <p:spPr bwMode="auto">
            <a:xfrm>
              <a:off x="8229600" y="3268663"/>
              <a:ext cx="290513" cy="127000"/>
            </a:xfrm>
            <a:custGeom>
              <a:avLst/>
              <a:gdLst/>
              <a:ahLst/>
              <a:cxnLst>
                <a:cxn ang="0">
                  <a:pos x="2" y="40"/>
                </a:cxn>
                <a:cxn ang="0">
                  <a:pos x="37" y="44"/>
                </a:cxn>
                <a:cxn ang="0">
                  <a:pos x="100" y="18"/>
                </a:cxn>
                <a:cxn ang="0">
                  <a:pos x="86" y="1"/>
                </a:cxn>
                <a:cxn ang="0">
                  <a:pos x="79" y="1"/>
                </a:cxn>
                <a:cxn ang="0">
                  <a:pos x="2" y="37"/>
                </a:cxn>
                <a:cxn ang="0">
                  <a:pos x="2" y="40"/>
                </a:cxn>
                <a:cxn ang="0">
                  <a:pos x="2" y="40"/>
                </a:cxn>
                <a:cxn ang="0">
                  <a:pos x="2" y="40"/>
                </a:cxn>
              </a:cxnLst>
              <a:rect l="0" t="0" r="r" b="b"/>
              <a:pathLst>
                <a:path w="100" h="44">
                  <a:moveTo>
                    <a:pt x="2" y="40"/>
                  </a:moveTo>
                  <a:cubicBezTo>
                    <a:pt x="12" y="43"/>
                    <a:pt x="24" y="44"/>
                    <a:pt x="37" y="44"/>
                  </a:cubicBezTo>
                  <a:cubicBezTo>
                    <a:pt x="72" y="44"/>
                    <a:pt x="100" y="32"/>
                    <a:pt x="100" y="18"/>
                  </a:cubicBezTo>
                  <a:cubicBezTo>
                    <a:pt x="100" y="11"/>
                    <a:pt x="95" y="6"/>
                    <a:pt x="86" y="1"/>
                  </a:cubicBezTo>
                  <a:cubicBezTo>
                    <a:pt x="84" y="0"/>
                    <a:pt x="81" y="0"/>
                    <a:pt x="79" y="1"/>
                  </a:cubicBezTo>
                  <a:cubicBezTo>
                    <a:pt x="2" y="37"/>
                    <a:pt x="2" y="37"/>
                    <a:pt x="2" y="37"/>
                  </a:cubicBezTo>
                  <a:cubicBezTo>
                    <a:pt x="0" y="38"/>
                    <a:pt x="0" y="39"/>
                    <a:pt x="2" y="40"/>
                  </a:cubicBezTo>
                  <a:close/>
                  <a:moveTo>
                    <a:pt x="2" y="40"/>
                  </a:moveTo>
                  <a:cubicBezTo>
                    <a:pt x="2" y="40"/>
                    <a:pt x="2" y="40"/>
                    <a:pt x="2"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83">
              <a:extLst>
                <a:ext uri="{FF2B5EF4-FFF2-40B4-BE49-F238E27FC236}">
                  <a16:creationId xmlns:a16="http://schemas.microsoft.com/office/drawing/2014/main" id="{9D18CD06-553C-43F6-8203-6AA035AEFBCC}"/>
                </a:ext>
              </a:extLst>
            </p:cNvPr>
            <p:cNvSpPr>
              <a:spLocks noEditPoints="1"/>
            </p:cNvSpPr>
            <p:nvPr/>
          </p:nvSpPr>
          <p:spPr bwMode="auto">
            <a:xfrm>
              <a:off x="8151813" y="3241675"/>
              <a:ext cx="284163" cy="125413"/>
            </a:xfrm>
            <a:custGeom>
              <a:avLst/>
              <a:gdLst/>
              <a:ahLst/>
              <a:cxnLst>
                <a:cxn ang="0">
                  <a:pos x="0" y="27"/>
                </a:cxn>
                <a:cxn ang="0">
                  <a:pos x="12" y="42"/>
                </a:cxn>
                <a:cxn ang="0">
                  <a:pos x="19" y="42"/>
                </a:cxn>
                <a:cxn ang="0">
                  <a:pos x="96" y="7"/>
                </a:cxn>
                <a:cxn ang="0">
                  <a:pos x="96" y="4"/>
                </a:cxn>
                <a:cxn ang="0">
                  <a:pos x="64" y="0"/>
                </a:cxn>
                <a:cxn ang="0">
                  <a:pos x="0" y="27"/>
                </a:cxn>
                <a:cxn ang="0">
                  <a:pos x="0" y="27"/>
                </a:cxn>
                <a:cxn ang="0">
                  <a:pos x="0" y="27"/>
                </a:cxn>
              </a:cxnLst>
              <a:rect l="0" t="0" r="r" b="b"/>
              <a:pathLst>
                <a:path w="98" h="43">
                  <a:moveTo>
                    <a:pt x="0" y="27"/>
                  </a:moveTo>
                  <a:cubicBezTo>
                    <a:pt x="0" y="32"/>
                    <a:pt x="5" y="38"/>
                    <a:pt x="12" y="42"/>
                  </a:cubicBezTo>
                  <a:cubicBezTo>
                    <a:pt x="14" y="43"/>
                    <a:pt x="17" y="43"/>
                    <a:pt x="19" y="42"/>
                  </a:cubicBezTo>
                  <a:cubicBezTo>
                    <a:pt x="96" y="7"/>
                    <a:pt x="96" y="7"/>
                    <a:pt x="96" y="7"/>
                  </a:cubicBezTo>
                  <a:cubicBezTo>
                    <a:pt x="98" y="6"/>
                    <a:pt x="98" y="4"/>
                    <a:pt x="96" y="4"/>
                  </a:cubicBezTo>
                  <a:cubicBezTo>
                    <a:pt x="86" y="2"/>
                    <a:pt x="75" y="0"/>
                    <a:pt x="64" y="0"/>
                  </a:cubicBezTo>
                  <a:cubicBezTo>
                    <a:pt x="29" y="0"/>
                    <a:pt x="0" y="12"/>
                    <a:pt x="0" y="27"/>
                  </a:cubicBezTo>
                  <a:close/>
                  <a:moveTo>
                    <a:pt x="0" y="27"/>
                  </a:moveTo>
                  <a:cubicBezTo>
                    <a:pt x="0" y="27"/>
                    <a:pt x="0" y="27"/>
                    <a:pt x="0" y="2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84">
              <a:extLst>
                <a:ext uri="{FF2B5EF4-FFF2-40B4-BE49-F238E27FC236}">
                  <a16:creationId xmlns:a16="http://schemas.microsoft.com/office/drawing/2014/main" id="{1A28ADDC-8A02-4567-8DFF-DEC685FD10E6}"/>
                </a:ext>
              </a:extLst>
            </p:cNvPr>
            <p:cNvSpPr>
              <a:spLocks noEditPoints="1"/>
            </p:cNvSpPr>
            <p:nvPr/>
          </p:nvSpPr>
          <p:spPr bwMode="auto">
            <a:xfrm>
              <a:off x="8228013" y="3005138"/>
              <a:ext cx="155575" cy="236538"/>
            </a:xfrm>
            <a:custGeom>
              <a:avLst/>
              <a:gdLst/>
              <a:ahLst/>
              <a:cxnLst>
                <a:cxn ang="0">
                  <a:pos x="3" y="81"/>
                </a:cxn>
                <a:cxn ang="0">
                  <a:pos x="41" y="77"/>
                </a:cxn>
                <a:cxn ang="0">
                  <a:pos x="48" y="77"/>
                </a:cxn>
                <a:cxn ang="0">
                  <a:pos x="52" y="74"/>
                </a:cxn>
                <a:cxn ang="0">
                  <a:pos x="54" y="58"/>
                </a:cxn>
                <a:cxn ang="0">
                  <a:pos x="4" y="0"/>
                </a:cxn>
                <a:cxn ang="0">
                  <a:pos x="0" y="4"/>
                </a:cxn>
                <a:cxn ang="0">
                  <a:pos x="0" y="79"/>
                </a:cxn>
                <a:cxn ang="0">
                  <a:pos x="3" y="81"/>
                </a:cxn>
                <a:cxn ang="0">
                  <a:pos x="3" y="81"/>
                </a:cxn>
                <a:cxn ang="0">
                  <a:pos x="3" y="81"/>
                </a:cxn>
              </a:cxnLst>
              <a:rect l="0" t="0" r="r" b="b"/>
              <a:pathLst>
                <a:path w="54" h="82">
                  <a:moveTo>
                    <a:pt x="3" y="81"/>
                  </a:moveTo>
                  <a:cubicBezTo>
                    <a:pt x="14" y="79"/>
                    <a:pt x="27" y="77"/>
                    <a:pt x="41" y="77"/>
                  </a:cubicBezTo>
                  <a:cubicBezTo>
                    <a:pt x="43" y="77"/>
                    <a:pt x="46" y="77"/>
                    <a:pt x="48" y="77"/>
                  </a:cubicBezTo>
                  <a:cubicBezTo>
                    <a:pt x="50" y="77"/>
                    <a:pt x="51" y="76"/>
                    <a:pt x="52" y="74"/>
                  </a:cubicBezTo>
                  <a:cubicBezTo>
                    <a:pt x="54" y="69"/>
                    <a:pt x="54" y="64"/>
                    <a:pt x="54" y="58"/>
                  </a:cubicBezTo>
                  <a:cubicBezTo>
                    <a:pt x="54" y="28"/>
                    <a:pt x="32" y="4"/>
                    <a:pt x="4" y="0"/>
                  </a:cubicBezTo>
                  <a:cubicBezTo>
                    <a:pt x="2" y="0"/>
                    <a:pt x="0" y="2"/>
                    <a:pt x="0" y="4"/>
                  </a:cubicBezTo>
                  <a:cubicBezTo>
                    <a:pt x="0" y="79"/>
                    <a:pt x="0" y="79"/>
                    <a:pt x="0" y="79"/>
                  </a:cubicBezTo>
                  <a:cubicBezTo>
                    <a:pt x="0" y="81"/>
                    <a:pt x="1" y="82"/>
                    <a:pt x="3" y="81"/>
                  </a:cubicBezTo>
                  <a:close/>
                  <a:moveTo>
                    <a:pt x="3" y="81"/>
                  </a:moveTo>
                  <a:cubicBezTo>
                    <a:pt x="3" y="81"/>
                    <a:pt x="3" y="81"/>
                    <a:pt x="3" y="8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85">
              <a:extLst>
                <a:ext uri="{FF2B5EF4-FFF2-40B4-BE49-F238E27FC236}">
                  <a16:creationId xmlns:a16="http://schemas.microsoft.com/office/drawing/2014/main" id="{EF58C136-0BE7-47D2-BB7B-A650A9E69752}"/>
                </a:ext>
              </a:extLst>
            </p:cNvPr>
            <p:cNvSpPr>
              <a:spLocks noEditPoints="1"/>
            </p:cNvSpPr>
            <p:nvPr/>
          </p:nvSpPr>
          <p:spPr bwMode="auto">
            <a:xfrm>
              <a:off x="8048625" y="3005138"/>
              <a:ext cx="155575" cy="312738"/>
            </a:xfrm>
            <a:custGeom>
              <a:avLst/>
              <a:gdLst/>
              <a:ahLst/>
              <a:cxnLst>
                <a:cxn ang="0">
                  <a:pos x="51" y="86"/>
                </a:cxn>
                <a:cxn ang="0">
                  <a:pos x="54" y="81"/>
                </a:cxn>
                <a:cxn ang="0">
                  <a:pos x="54" y="4"/>
                </a:cxn>
                <a:cxn ang="0">
                  <a:pos x="51" y="0"/>
                </a:cxn>
                <a:cxn ang="0">
                  <a:pos x="0" y="58"/>
                </a:cxn>
                <a:cxn ang="0">
                  <a:pos x="27" y="107"/>
                </a:cxn>
                <a:cxn ang="0">
                  <a:pos x="29" y="108"/>
                </a:cxn>
                <a:cxn ang="0">
                  <a:pos x="29" y="108"/>
                </a:cxn>
                <a:cxn ang="0">
                  <a:pos x="51" y="86"/>
                </a:cxn>
                <a:cxn ang="0">
                  <a:pos x="51" y="86"/>
                </a:cxn>
                <a:cxn ang="0">
                  <a:pos x="51" y="86"/>
                </a:cxn>
              </a:cxnLst>
              <a:rect l="0" t="0" r="r" b="b"/>
              <a:pathLst>
                <a:path w="54" h="108">
                  <a:moveTo>
                    <a:pt x="51" y="86"/>
                  </a:moveTo>
                  <a:cubicBezTo>
                    <a:pt x="53" y="85"/>
                    <a:pt x="54" y="83"/>
                    <a:pt x="54" y="81"/>
                  </a:cubicBezTo>
                  <a:cubicBezTo>
                    <a:pt x="54" y="4"/>
                    <a:pt x="54" y="4"/>
                    <a:pt x="54" y="4"/>
                  </a:cubicBezTo>
                  <a:cubicBezTo>
                    <a:pt x="54" y="2"/>
                    <a:pt x="53" y="0"/>
                    <a:pt x="51" y="0"/>
                  </a:cubicBezTo>
                  <a:cubicBezTo>
                    <a:pt x="22" y="4"/>
                    <a:pt x="0" y="28"/>
                    <a:pt x="0" y="58"/>
                  </a:cubicBezTo>
                  <a:cubicBezTo>
                    <a:pt x="0" y="78"/>
                    <a:pt x="11" y="96"/>
                    <a:pt x="27" y="107"/>
                  </a:cubicBezTo>
                  <a:cubicBezTo>
                    <a:pt x="28" y="108"/>
                    <a:pt x="29" y="108"/>
                    <a:pt x="29" y="108"/>
                  </a:cubicBezTo>
                  <a:cubicBezTo>
                    <a:pt x="29" y="108"/>
                    <a:pt x="29" y="108"/>
                    <a:pt x="29" y="108"/>
                  </a:cubicBezTo>
                  <a:cubicBezTo>
                    <a:pt x="29" y="99"/>
                    <a:pt x="38" y="91"/>
                    <a:pt x="51" y="86"/>
                  </a:cubicBezTo>
                  <a:close/>
                  <a:moveTo>
                    <a:pt x="51" y="86"/>
                  </a:moveTo>
                  <a:cubicBezTo>
                    <a:pt x="51" y="86"/>
                    <a:pt x="51" y="86"/>
                    <a:pt x="51" y="8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4" name="TextBox 83">
            <a:extLst>
              <a:ext uri="{FF2B5EF4-FFF2-40B4-BE49-F238E27FC236}">
                <a16:creationId xmlns:a16="http://schemas.microsoft.com/office/drawing/2014/main" id="{13BD1E46-D2AE-4DA8-A6CF-70A8212D5A04}"/>
              </a:ext>
            </a:extLst>
          </p:cNvPr>
          <p:cNvSpPr txBox="1"/>
          <p:nvPr/>
        </p:nvSpPr>
        <p:spPr>
          <a:xfrm>
            <a:off x="7985760" y="609600"/>
            <a:ext cx="3138311" cy="1723549"/>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85" name="TextBox 84">
            <a:extLst>
              <a:ext uri="{FF2B5EF4-FFF2-40B4-BE49-F238E27FC236}">
                <a16:creationId xmlns:a16="http://schemas.microsoft.com/office/drawing/2014/main" id="{5CF88A6A-84F2-4662-92EF-F1ED306213EC}"/>
              </a:ext>
            </a:extLst>
          </p:cNvPr>
          <p:cNvSpPr txBox="1"/>
          <p:nvPr/>
        </p:nvSpPr>
        <p:spPr>
          <a:xfrm>
            <a:off x="7985760" y="2971800"/>
            <a:ext cx="3749040" cy="3508653"/>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747005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wipe(left)">
                                      <p:cBhvr>
                                        <p:cTn id="7" dur="500"/>
                                        <p:tgtEl>
                                          <p:spTgt spid="8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85">
                                            <p:txEl>
                                              <p:pRg st="0" end="0"/>
                                            </p:txEl>
                                          </p:spTgt>
                                        </p:tgtEl>
                                        <p:attrNameLst>
                                          <p:attrName>style.visibility</p:attrName>
                                        </p:attrNameLst>
                                      </p:cBhvr>
                                      <p:to>
                                        <p:strVal val="visible"/>
                                      </p:to>
                                    </p:set>
                                    <p:animEffect transition="in" filter="fade">
                                      <p:cBhvr>
                                        <p:cTn id="11" dur="500"/>
                                        <p:tgtEl>
                                          <p:spTgt spid="85">
                                            <p:txEl>
                                              <p:pRg st="0" end="0"/>
                                            </p:txEl>
                                          </p:spTgt>
                                        </p:tgtEl>
                                      </p:cBhvr>
                                    </p:animEffect>
                                    <p:anim calcmode="lin" valueType="num">
                                      <p:cBhvr>
                                        <p:cTn id="12" dur="500" fill="hold"/>
                                        <p:tgtEl>
                                          <p:spTgt spid="85">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85">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85">
                                            <p:txEl>
                                              <p:pRg st="2" end="2"/>
                                            </p:txEl>
                                          </p:spTgt>
                                        </p:tgtEl>
                                        <p:attrNameLst>
                                          <p:attrName>style.visibility</p:attrName>
                                        </p:attrNameLst>
                                      </p:cBhvr>
                                      <p:to>
                                        <p:strVal val="visible"/>
                                      </p:to>
                                    </p:set>
                                    <p:animEffect transition="in" filter="fade">
                                      <p:cBhvr>
                                        <p:cTn id="17" dur="500"/>
                                        <p:tgtEl>
                                          <p:spTgt spid="85">
                                            <p:txEl>
                                              <p:pRg st="2" end="2"/>
                                            </p:txEl>
                                          </p:spTgt>
                                        </p:tgtEl>
                                      </p:cBhvr>
                                    </p:animEffect>
                                    <p:anim calcmode="lin" valueType="num">
                                      <p:cBhvr>
                                        <p:cTn id="18" dur="500" fill="hold"/>
                                        <p:tgtEl>
                                          <p:spTgt spid="85">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85">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85">
                                            <p:txEl>
                                              <p:pRg st="4" end="4"/>
                                            </p:txEl>
                                          </p:spTgt>
                                        </p:tgtEl>
                                        <p:attrNameLst>
                                          <p:attrName>style.visibility</p:attrName>
                                        </p:attrNameLst>
                                      </p:cBhvr>
                                      <p:to>
                                        <p:strVal val="visible"/>
                                      </p:to>
                                    </p:set>
                                    <p:animEffect transition="in" filter="fade">
                                      <p:cBhvr>
                                        <p:cTn id="23" dur="500"/>
                                        <p:tgtEl>
                                          <p:spTgt spid="85">
                                            <p:txEl>
                                              <p:pRg st="4" end="4"/>
                                            </p:txEl>
                                          </p:spTgt>
                                        </p:tgtEl>
                                      </p:cBhvr>
                                    </p:animEffect>
                                    <p:anim calcmode="lin" valueType="num">
                                      <p:cBhvr>
                                        <p:cTn id="24" dur="500" fill="hold"/>
                                        <p:tgtEl>
                                          <p:spTgt spid="85">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85">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85">
                                            <p:txEl>
                                              <p:pRg st="6" end="6"/>
                                            </p:txEl>
                                          </p:spTgt>
                                        </p:tgtEl>
                                        <p:attrNameLst>
                                          <p:attrName>style.visibility</p:attrName>
                                        </p:attrNameLst>
                                      </p:cBhvr>
                                      <p:to>
                                        <p:strVal val="visible"/>
                                      </p:to>
                                    </p:set>
                                    <p:animEffect transition="in" filter="fade">
                                      <p:cBhvr>
                                        <p:cTn id="29" dur="500"/>
                                        <p:tgtEl>
                                          <p:spTgt spid="85">
                                            <p:txEl>
                                              <p:pRg st="6" end="6"/>
                                            </p:txEl>
                                          </p:spTgt>
                                        </p:tgtEl>
                                      </p:cBhvr>
                                    </p:animEffect>
                                    <p:anim calcmode="lin" valueType="num">
                                      <p:cBhvr>
                                        <p:cTn id="30" dur="500" fill="hold"/>
                                        <p:tgtEl>
                                          <p:spTgt spid="85">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85">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85">
                                            <p:txEl>
                                              <p:pRg st="8" end="8"/>
                                            </p:txEl>
                                          </p:spTgt>
                                        </p:tgtEl>
                                        <p:attrNameLst>
                                          <p:attrName>style.visibility</p:attrName>
                                        </p:attrNameLst>
                                      </p:cBhvr>
                                      <p:to>
                                        <p:strVal val="visible"/>
                                      </p:to>
                                    </p:set>
                                    <p:animEffect transition="in" filter="fade">
                                      <p:cBhvr>
                                        <p:cTn id="35" dur="500"/>
                                        <p:tgtEl>
                                          <p:spTgt spid="85">
                                            <p:txEl>
                                              <p:pRg st="8" end="8"/>
                                            </p:txEl>
                                          </p:spTgt>
                                        </p:tgtEl>
                                      </p:cBhvr>
                                    </p:animEffect>
                                    <p:anim calcmode="lin" valueType="num">
                                      <p:cBhvr>
                                        <p:cTn id="36" dur="500" fill="hold"/>
                                        <p:tgtEl>
                                          <p:spTgt spid="85">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85">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Effect transition="in" filter="fade">
                                      <p:cBhvr>
                                        <p:cTn id="48" dur="500"/>
                                        <p:tgtEl>
                                          <p:spTgt spid="46"/>
                                        </p:tgtEl>
                                      </p:cBhvr>
                                    </p:animEffect>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animEffect transition="in" filter="fade">
                                      <p:cBhvr>
                                        <p:cTn id="54" dur="500"/>
                                        <p:tgtEl>
                                          <p:spTgt spid="48"/>
                                        </p:tgtEl>
                                      </p:cBhvr>
                                    </p:animEffect>
                                  </p:childTnLst>
                                </p:cTn>
                              </p:par>
                            </p:childTnLst>
                          </p:cTn>
                        </p:par>
                        <p:par>
                          <p:cTn id="55" fill="hold">
                            <p:stCondLst>
                              <p:cond delay="4000"/>
                            </p:stCondLst>
                            <p:childTnLst>
                              <p:par>
                                <p:cTn id="56" presetID="31" presetClass="entr" presetSubtype="0" fill="hold" nodeType="afterEffect">
                                  <p:stCondLst>
                                    <p:cond delay="0"/>
                                  </p:stCondLst>
                                  <p:childTnLst>
                                    <p:set>
                                      <p:cBhvr>
                                        <p:cTn id="57" dur="1" fill="hold">
                                          <p:stCondLst>
                                            <p:cond delay="0"/>
                                          </p:stCondLst>
                                        </p:cTn>
                                        <p:tgtEl>
                                          <p:spTgt spid="24"/>
                                        </p:tgtEl>
                                        <p:attrNameLst>
                                          <p:attrName>style.visibility</p:attrName>
                                        </p:attrNameLst>
                                      </p:cBhvr>
                                      <p:to>
                                        <p:strVal val="visible"/>
                                      </p:to>
                                    </p:set>
                                    <p:anim calcmode="lin" valueType="num">
                                      <p:cBhvr>
                                        <p:cTn id="58" dur="1000" fill="hold"/>
                                        <p:tgtEl>
                                          <p:spTgt spid="24"/>
                                        </p:tgtEl>
                                        <p:attrNameLst>
                                          <p:attrName>ppt_w</p:attrName>
                                        </p:attrNameLst>
                                      </p:cBhvr>
                                      <p:tavLst>
                                        <p:tav tm="0">
                                          <p:val>
                                            <p:fltVal val="0"/>
                                          </p:val>
                                        </p:tav>
                                        <p:tav tm="100000">
                                          <p:val>
                                            <p:strVal val="#ppt_w"/>
                                          </p:val>
                                        </p:tav>
                                      </p:tavLst>
                                    </p:anim>
                                    <p:anim calcmode="lin" valueType="num">
                                      <p:cBhvr>
                                        <p:cTn id="59" dur="1000" fill="hold"/>
                                        <p:tgtEl>
                                          <p:spTgt spid="24"/>
                                        </p:tgtEl>
                                        <p:attrNameLst>
                                          <p:attrName>ppt_h</p:attrName>
                                        </p:attrNameLst>
                                      </p:cBhvr>
                                      <p:tavLst>
                                        <p:tav tm="0">
                                          <p:val>
                                            <p:fltVal val="0"/>
                                          </p:val>
                                        </p:tav>
                                        <p:tav tm="100000">
                                          <p:val>
                                            <p:strVal val="#ppt_h"/>
                                          </p:val>
                                        </p:tav>
                                      </p:tavLst>
                                    </p:anim>
                                    <p:anim calcmode="lin" valueType="num">
                                      <p:cBhvr>
                                        <p:cTn id="60" dur="1000" fill="hold"/>
                                        <p:tgtEl>
                                          <p:spTgt spid="24"/>
                                        </p:tgtEl>
                                        <p:attrNameLst>
                                          <p:attrName>style.rotation</p:attrName>
                                        </p:attrNameLst>
                                      </p:cBhvr>
                                      <p:tavLst>
                                        <p:tav tm="0">
                                          <p:val>
                                            <p:fltVal val="90"/>
                                          </p:val>
                                        </p:tav>
                                        <p:tav tm="100000">
                                          <p:val>
                                            <p:fltVal val="0"/>
                                          </p:val>
                                        </p:tav>
                                      </p:tavLst>
                                    </p:anim>
                                    <p:animEffect transition="in" filter="fade">
                                      <p:cBhvr>
                                        <p:cTn id="61" dur="1000"/>
                                        <p:tgtEl>
                                          <p:spTgt spid="24"/>
                                        </p:tgtEl>
                                      </p:cBhvr>
                                    </p:animEffect>
                                  </p:childTnLst>
                                </p:cTn>
                              </p:par>
                              <p:par>
                                <p:cTn id="62" presetID="31" presetClass="entr" presetSubtype="0" fill="hold" grpId="0" nodeType="withEffect">
                                  <p:stCondLst>
                                    <p:cond delay="0"/>
                                  </p:stCondLst>
                                  <p:childTnLst>
                                    <p:set>
                                      <p:cBhvr>
                                        <p:cTn id="63" dur="1" fill="hold">
                                          <p:stCondLst>
                                            <p:cond delay="0"/>
                                          </p:stCondLst>
                                        </p:cTn>
                                        <p:tgtEl>
                                          <p:spTgt spid="49"/>
                                        </p:tgtEl>
                                        <p:attrNameLst>
                                          <p:attrName>style.visibility</p:attrName>
                                        </p:attrNameLst>
                                      </p:cBhvr>
                                      <p:to>
                                        <p:strVal val="visible"/>
                                      </p:to>
                                    </p:set>
                                    <p:anim calcmode="lin" valueType="num">
                                      <p:cBhvr>
                                        <p:cTn id="64" dur="1000" fill="hold"/>
                                        <p:tgtEl>
                                          <p:spTgt spid="49"/>
                                        </p:tgtEl>
                                        <p:attrNameLst>
                                          <p:attrName>ppt_w</p:attrName>
                                        </p:attrNameLst>
                                      </p:cBhvr>
                                      <p:tavLst>
                                        <p:tav tm="0">
                                          <p:val>
                                            <p:fltVal val="0"/>
                                          </p:val>
                                        </p:tav>
                                        <p:tav tm="100000">
                                          <p:val>
                                            <p:strVal val="#ppt_w"/>
                                          </p:val>
                                        </p:tav>
                                      </p:tavLst>
                                    </p:anim>
                                    <p:anim calcmode="lin" valueType="num">
                                      <p:cBhvr>
                                        <p:cTn id="65" dur="1000" fill="hold"/>
                                        <p:tgtEl>
                                          <p:spTgt spid="49"/>
                                        </p:tgtEl>
                                        <p:attrNameLst>
                                          <p:attrName>ppt_h</p:attrName>
                                        </p:attrNameLst>
                                      </p:cBhvr>
                                      <p:tavLst>
                                        <p:tav tm="0">
                                          <p:val>
                                            <p:fltVal val="0"/>
                                          </p:val>
                                        </p:tav>
                                        <p:tav tm="100000">
                                          <p:val>
                                            <p:strVal val="#ppt_h"/>
                                          </p:val>
                                        </p:tav>
                                      </p:tavLst>
                                    </p:anim>
                                    <p:anim calcmode="lin" valueType="num">
                                      <p:cBhvr>
                                        <p:cTn id="66" dur="1000" fill="hold"/>
                                        <p:tgtEl>
                                          <p:spTgt spid="49"/>
                                        </p:tgtEl>
                                        <p:attrNameLst>
                                          <p:attrName>style.rotation</p:attrName>
                                        </p:attrNameLst>
                                      </p:cBhvr>
                                      <p:tavLst>
                                        <p:tav tm="0">
                                          <p:val>
                                            <p:fltVal val="90"/>
                                          </p:val>
                                        </p:tav>
                                        <p:tav tm="100000">
                                          <p:val>
                                            <p:fltVal val="0"/>
                                          </p:val>
                                        </p:tav>
                                      </p:tavLst>
                                    </p:anim>
                                    <p:animEffect transition="in" filter="fade">
                                      <p:cBhvr>
                                        <p:cTn id="67" dur="1000"/>
                                        <p:tgtEl>
                                          <p:spTgt spid="49"/>
                                        </p:tgtEl>
                                      </p:cBhvr>
                                    </p:animEffect>
                                  </p:childTnLst>
                                </p:cTn>
                              </p:par>
                              <p:par>
                                <p:cTn id="68" presetID="31" presetClass="entr" presetSubtype="0" fill="hold" grpId="0" nodeType="withEffect">
                                  <p:stCondLst>
                                    <p:cond delay="0"/>
                                  </p:stCondLst>
                                  <p:childTnLst>
                                    <p:set>
                                      <p:cBhvr>
                                        <p:cTn id="69" dur="1" fill="hold">
                                          <p:stCondLst>
                                            <p:cond delay="0"/>
                                          </p:stCondLst>
                                        </p:cTn>
                                        <p:tgtEl>
                                          <p:spTgt spid="47"/>
                                        </p:tgtEl>
                                        <p:attrNameLst>
                                          <p:attrName>style.visibility</p:attrName>
                                        </p:attrNameLst>
                                      </p:cBhvr>
                                      <p:to>
                                        <p:strVal val="visible"/>
                                      </p:to>
                                    </p:set>
                                    <p:anim calcmode="lin" valueType="num">
                                      <p:cBhvr>
                                        <p:cTn id="70" dur="1000" fill="hold"/>
                                        <p:tgtEl>
                                          <p:spTgt spid="47"/>
                                        </p:tgtEl>
                                        <p:attrNameLst>
                                          <p:attrName>ppt_w</p:attrName>
                                        </p:attrNameLst>
                                      </p:cBhvr>
                                      <p:tavLst>
                                        <p:tav tm="0">
                                          <p:val>
                                            <p:fltVal val="0"/>
                                          </p:val>
                                        </p:tav>
                                        <p:tav tm="100000">
                                          <p:val>
                                            <p:strVal val="#ppt_w"/>
                                          </p:val>
                                        </p:tav>
                                      </p:tavLst>
                                    </p:anim>
                                    <p:anim calcmode="lin" valueType="num">
                                      <p:cBhvr>
                                        <p:cTn id="71" dur="1000" fill="hold"/>
                                        <p:tgtEl>
                                          <p:spTgt spid="47"/>
                                        </p:tgtEl>
                                        <p:attrNameLst>
                                          <p:attrName>ppt_h</p:attrName>
                                        </p:attrNameLst>
                                      </p:cBhvr>
                                      <p:tavLst>
                                        <p:tav tm="0">
                                          <p:val>
                                            <p:fltVal val="0"/>
                                          </p:val>
                                        </p:tav>
                                        <p:tav tm="100000">
                                          <p:val>
                                            <p:strVal val="#ppt_h"/>
                                          </p:val>
                                        </p:tav>
                                      </p:tavLst>
                                    </p:anim>
                                    <p:anim calcmode="lin" valueType="num">
                                      <p:cBhvr>
                                        <p:cTn id="72" dur="1000" fill="hold"/>
                                        <p:tgtEl>
                                          <p:spTgt spid="47"/>
                                        </p:tgtEl>
                                        <p:attrNameLst>
                                          <p:attrName>style.rotation</p:attrName>
                                        </p:attrNameLst>
                                      </p:cBhvr>
                                      <p:tavLst>
                                        <p:tav tm="0">
                                          <p:val>
                                            <p:fltVal val="90"/>
                                          </p:val>
                                        </p:tav>
                                        <p:tav tm="100000">
                                          <p:val>
                                            <p:fltVal val="0"/>
                                          </p:val>
                                        </p:tav>
                                      </p:tavLst>
                                    </p:anim>
                                    <p:animEffect transition="in" filter="fade">
                                      <p:cBhvr>
                                        <p:cTn id="73" dur="1000"/>
                                        <p:tgtEl>
                                          <p:spTgt spid="47"/>
                                        </p:tgtEl>
                                      </p:cBhvr>
                                    </p:animEffect>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70"/>
                                        </p:tgtEl>
                                        <p:attrNameLst>
                                          <p:attrName>style.visibility</p:attrName>
                                        </p:attrNameLst>
                                      </p:cBhvr>
                                      <p:to>
                                        <p:strVal val="visible"/>
                                      </p:to>
                                    </p:set>
                                    <p:anim calcmode="lin" valueType="num">
                                      <p:cBhvr>
                                        <p:cTn id="77" dur="500" fill="hold"/>
                                        <p:tgtEl>
                                          <p:spTgt spid="70"/>
                                        </p:tgtEl>
                                        <p:attrNameLst>
                                          <p:attrName>ppt_w</p:attrName>
                                        </p:attrNameLst>
                                      </p:cBhvr>
                                      <p:tavLst>
                                        <p:tav tm="0">
                                          <p:val>
                                            <p:fltVal val="0"/>
                                          </p:val>
                                        </p:tav>
                                        <p:tav tm="100000">
                                          <p:val>
                                            <p:strVal val="#ppt_w"/>
                                          </p:val>
                                        </p:tav>
                                      </p:tavLst>
                                    </p:anim>
                                    <p:anim calcmode="lin" valueType="num">
                                      <p:cBhvr>
                                        <p:cTn id="78" dur="500" fill="hold"/>
                                        <p:tgtEl>
                                          <p:spTgt spid="70"/>
                                        </p:tgtEl>
                                        <p:attrNameLst>
                                          <p:attrName>ppt_h</p:attrName>
                                        </p:attrNameLst>
                                      </p:cBhvr>
                                      <p:tavLst>
                                        <p:tav tm="0">
                                          <p:val>
                                            <p:fltVal val="0"/>
                                          </p:val>
                                        </p:tav>
                                        <p:tav tm="100000">
                                          <p:val>
                                            <p:strVal val="#ppt_h"/>
                                          </p:val>
                                        </p:tav>
                                      </p:tavLst>
                                    </p:anim>
                                    <p:animEffect transition="in" filter="fade">
                                      <p:cBhvr>
                                        <p:cTn id="79" dur="500"/>
                                        <p:tgtEl>
                                          <p:spTgt spid="70"/>
                                        </p:tgtEl>
                                      </p:cBhvr>
                                    </p:animEffect>
                                  </p:childTnLst>
                                </p:cTn>
                              </p:par>
                            </p:childTnLst>
                          </p:cTn>
                        </p:par>
                        <p:par>
                          <p:cTn id="80" fill="hold">
                            <p:stCondLst>
                              <p:cond delay="5500"/>
                            </p:stCondLst>
                            <p:childTnLst>
                              <p:par>
                                <p:cTn id="81" presetID="31" presetClass="entr" presetSubtype="0" fill="hold" nodeType="afterEffect">
                                  <p:stCondLst>
                                    <p:cond delay="0"/>
                                  </p:stCondLst>
                                  <p:childTnLst>
                                    <p:set>
                                      <p:cBhvr>
                                        <p:cTn id="82" dur="1" fill="hold">
                                          <p:stCondLst>
                                            <p:cond delay="0"/>
                                          </p:stCondLst>
                                        </p:cTn>
                                        <p:tgtEl>
                                          <p:spTgt spid="25"/>
                                        </p:tgtEl>
                                        <p:attrNameLst>
                                          <p:attrName>style.visibility</p:attrName>
                                        </p:attrNameLst>
                                      </p:cBhvr>
                                      <p:to>
                                        <p:strVal val="visible"/>
                                      </p:to>
                                    </p:set>
                                    <p:anim calcmode="lin" valueType="num">
                                      <p:cBhvr>
                                        <p:cTn id="83" dur="1000" fill="hold"/>
                                        <p:tgtEl>
                                          <p:spTgt spid="25"/>
                                        </p:tgtEl>
                                        <p:attrNameLst>
                                          <p:attrName>ppt_w</p:attrName>
                                        </p:attrNameLst>
                                      </p:cBhvr>
                                      <p:tavLst>
                                        <p:tav tm="0">
                                          <p:val>
                                            <p:fltVal val="0"/>
                                          </p:val>
                                        </p:tav>
                                        <p:tav tm="100000">
                                          <p:val>
                                            <p:strVal val="#ppt_w"/>
                                          </p:val>
                                        </p:tav>
                                      </p:tavLst>
                                    </p:anim>
                                    <p:anim calcmode="lin" valueType="num">
                                      <p:cBhvr>
                                        <p:cTn id="84" dur="1000" fill="hold"/>
                                        <p:tgtEl>
                                          <p:spTgt spid="25"/>
                                        </p:tgtEl>
                                        <p:attrNameLst>
                                          <p:attrName>ppt_h</p:attrName>
                                        </p:attrNameLst>
                                      </p:cBhvr>
                                      <p:tavLst>
                                        <p:tav tm="0">
                                          <p:val>
                                            <p:fltVal val="0"/>
                                          </p:val>
                                        </p:tav>
                                        <p:tav tm="100000">
                                          <p:val>
                                            <p:strVal val="#ppt_h"/>
                                          </p:val>
                                        </p:tav>
                                      </p:tavLst>
                                    </p:anim>
                                    <p:anim calcmode="lin" valueType="num">
                                      <p:cBhvr>
                                        <p:cTn id="85" dur="1000" fill="hold"/>
                                        <p:tgtEl>
                                          <p:spTgt spid="25"/>
                                        </p:tgtEl>
                                        <p:attrNameLst>
                                          <p:attrName>style.rotation</p:attrName>
                                        </p:attrNameLst>
                                      </p:cBhvr>
                                      <p:tavLst>
                                        <p:tav tm="0">
                                          <p:val>
                                            <p:fltVal val="90"/>
                                          </p:val>
                                        </p:tav>
                                        <p:tav tm="100000">
                                          <p:val>
                                            <p:fltVal val="0"/>
                                          </p:val>
                                        </p:tav>
                                      </p:tavLst>
                                    </p:anim>
                                    <p:animEffect transition="in" filter="fade">
                                      <p:cBhvr>
                                        <p:cTn id="86" dur="1000"/>
                                        <p:tgtEl>
                                          <p:spTgt spid="25"/>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55"/>
                                        </p:tgtEl>
                                        <p:attrNameLst>
                                          <p:attrName>style.visibility</p:attrName>
                                        </p:attrNameLst>
                                      </p:cBhvr>
                                      <p:to>
                                        <p:strVal val="visible"/>
                                      </p:to>
                                    </p:set>
                                    <p:anim calcmode="lin" valueType="num">
                                      <p:cBhvr>
                                        <p:cTn id="89" dur="1000" fill="hold"/>
                                        <p:tgtEl>
                                          <p:spTgt spid="55"/>
                                        </p:tgtEl>
                                        <p:attrNameLst>
                                          <p:attrName>ppt_w</p:attrName>
                                        </p:attrNameLst>
                                      </p:cBhvr>
                                      <p:tavLst>
                                        <p:tav tm="0">
                                          <p:val>
                                            <p:fltVal val="0"/>
                                          </p:val>
                                        </p:tav>
                                        <p:tav tm="100000">
                                          <p:val>
                                            <p:strVal val="#ppt_w"/>
                                          </p:val>
                                        </p:tav>
                                      </p:tavLst>
                                    </p:anim>
                                    <p:anim calcmode="lin" valueType="num">
                                      <p:cBhvr>
                                        <p:cTn id="90" dur="1000" fill="hold"/>
                                        <p:tgtEl>
                                          <p:spTgt spid="55"/>
                                        </p:tgtEl>
                                        <p:attrNameLst>
                                          <p:attrName>ppt_h</p:attrName>
                                        </p:attrNameLst>
                                      </p:cBhvr>
                                      <p:tavLst>
                                        <p:tav tm="0">
                                          <p:val>
                                            <p:fltVal val="0"/>
                                          </p:val>
                                        </p:tav>
                                        <p:tav tm="100000">
                                          <p:val>
                                            <p:strVal val="#ppt_h"/>
                                          </p:val>
                                        </p:tav>
                                      </p:tavLst>
                                    </p:anim>
                                    <p:anim calcmode="lin" valueType="num">
                                      <p:cBhvr>
                                        <p:cTn id="91" dur="1000" fill="hold"/>
                                        <p:tgtEl>
                                          <p:spTgt spid="55"/>
                                        </p:tgtEl>
                                        <p:attrNameLst>
                                          <p:attrName>style.rotation</p:attrName>
                                        </p:attrNameLst>
                                      </p:cBhvr>
                                      <p:tavLst>
                                        <p:tav tm="0">
                                          <p:val>
                                            <p:fltVal val="90"/>
                                          </p:val>
                                        </p:tav>
                                        <p:tav tm="100000">
                                          <p:val>
                                            <p:fltVal val="0"/>
                                          </p:val>
                                        </p:tav>
                                      </p:tavLst>
                                    </p:anim>
                                    <p:animEffect transition="in" filter="fade">
                                      <p:cBhvr>
                                        <p:cTn id="92" dur="1000"/>
                                        <p:tgtEl>
                                          <p:spTgt spid="55"/>
                                        </p:tgtEl>
                                      </p:cBhvr>
                                    </p:animEffect>
                                  </p:childTnLst>
                                </p:cTn>
                              </p:par>
                              <p:par>
                                <p:cTn id="93" presetID="31" presetClass="entr" presetSubtype="0" fill="hold" grpId="0" nodeType="with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1000" fill="hold"/>
                                        <p:tgtEl>
                                          <p:spTgt spid="50"/>
                                        </p:tgtEl>
                                        <p:attrNameLst>
                                          <p:attrName>ppt_w</p:attrName>
                                        </p:attrNameLst>
                                      </p:cBhvr>
                                      <p:tavLst>
                                        <p:tav tm="0">
                                          <p:val>
                                            <p:fltVal val="0"/>
                                          </p:val>
                                        </p:tav>
                                        <p:tav tm="100000">
                                          <p:val>
                                            <p:strVal val="#ppt_w"/>
                                          </p:val>
                                        </p:tav>
                                      </p:tavLst>
                                    </p:anim>
                                    <p:anim calcmode="lin" valueType="num">
                                      <p:cBhvr>
                                        <p:cTn id="96" dur="1000" fill="hold"/>
                                        <p:tgtEl>
                                          <p:spTgt spid="50"/>
                                        </p:tgtEl>
                                        <p:attrNameLst>
                                          <p:attrName>ppt_h</p:attrName>
                                        </p:attrNameLst>
                                      </p:cBhvr>
                                      <p:tavLst>
                                        <p:tav tm="0">
                                          <p:val>
                                            <p:fltVal val="0"/>
                                          </p:val>
                                        </p:tav>
                                        <p:tav tm="100000">
                                          <p:val>
                                            <p:strVal val="#ppt_h"/>
                                          </p:val>
                                        </p:tav>
                                      </p:tavLst>
                                    </p:anim>
                                    <p:anim calcmode="lin" valueType="num">
                                      <p:cBhvr>
                                        <p:cTn id="97" dur="1000" fill="hold"/>
                                        <p:tgtEl>
                                          <p:spTgt spid="50"/>
                                        </p:tgtEl>
                                        <p:attrNameLst>
                                          <p:attrName>style.rotation</p:attrName>
                                        </p:attrNameLst>
                                      </p:cBhvr>
                                      <p:tavLst>
                                        <p:tav tm="0">
                                          <p:val>
                                            <p:fltVal val="90"/>
                                          </p:val>
                                        </p:tav>
                                        <p:tav tm="100000">
                                          <p:val>
                                            <p:fltVal val="0"/>
                                          </p:val>
                                        </p:tav>
                                      </p:tavLst>
                                    </p:anim>
                                    <p:animEffect transition="in" filter="fade">
                                      <p:cBhvr>
                                        <p:cTn id="98" dur="1000"/>
                                        <p:tgtEl>
                                          <p:spTgt spid="50"/>
                                        </p:tgtEl>
                                      </p:cBhvr>
                                    </p:animEffect>
                                  </p:childTnLst>
                                </p:cTn>
                              </p:par>
                            </p:childTnLst>
                          </p:cTn>
                        </p:par>
                        <p:par>
                          <p:cTn id="99" fill="hold">
                            <p:stCondLst>
                              <p:cond delay="6500"/>
                            </p:stCondLst>
                            <p:childTnLst>
                              <p:par>
                                <p:cTn id="100" presetID="53" presetClass="entr" presetSubtype="16" fill="hold" nodeType="afterEffect">
                                  <p:stCondLst>
                                    <p:cond delay="0"/>
                                  </p:stCondLst>
                                  <p:childTnLst>
                                    <p:set>
                                      <p:cBhvr>
                                        <p:cTn id="101" dur="1" fill="hold">
                                          <p:stCondLst>
                                            <p:cond delay="0"/>
                                          </p:stCondLst>
                                        </p:cTn>
                                        <p:tgtEl>
                                          <p:spTgt spid="61"/>
                                        </p:tgtEl>
                                        <p:attrNameLst>
                                          <p:attrName>style.visibility</p:attrName>
                                        </p:attrNameLst>
                                      </p:cBhvr>
                                      <p:to>
                                        <p:strVal val="visible"/>
                                      </p:to>
                                    </p:set>
                                    <p:anim calcmode="lin" valueType="num">
                                      <p:cBhvr>
                                        <p:cTn id="102" dur="500" fill="hold"/>
                                        <p:tgtEl>
                                          <p:spTgt spid="61"/>
                                        </p:tgtEl>
                                        <p:attrNameLst>
                                          <p:attrName>ppt_w</p:attrName>
                                        </p:attrNameLst>
                                      </p:cBhvr>
                                      <p:tavLst>
                                        <p:tav tm="0">
                                          <p:val>
                                            <p:fltVal val="0"/>
                                          </p:val>
                                        </p:tav>
                                        <p:tav tm="100000">
                                          <p:val>
                                            <p:strVal val="#ppt_w"/>
                                          </p:val>
                                        </p:tav>
                                      </p:tavLst>
                                    </p:anim>
                                    <p:anim calcmode="lin" valueType="num">
                                      <p:cBhvr>
                                        <p:cTn id="103" dur="500" fill="hold"/>
                                        <p:tgtEl>
                                          <p:spTgt spid="61"/>
                                        </p:tgtEl>
                                        <p:attrNameLst>
                                          <p:attrName>ppt_h</p:attrName>
                                        </p:attrNameLst>
                                      </p:cBhvr>
                                      <p:tavLst>
                                        <p:tav tm="0">
                                          <p:val>
                                            <p:fltVal val="0"/>
                                          </p:val>
                                        </p:tav>
                                        <p:tav tm="100000">
                                          <p:val>
                                            <p:strVal val="#ppt_h"/>
                                          </p:val>
                                        </p:tav>
                                      </p:tavLst>
                                    </p:anim>
                                    <p:animEffect transition="in" filter="fade">
                                      <p:cBhvr>
                                        <p:cTn id="104" dur="500"/>
                                        <p:tgtEl>
                                          <p:spTgt spid="61"/>
                                        </p:tgtEl>
                                      </p:cBhvr>
                                    </p:animEffect>
                                  </p:childTnLst>
                                </p:cTn>
                              </p:par>
                            </p:childTnLst>
                          </p:cTn>
                        </p:par>
                        <p:par>
                          <p:cTn id="105" fill="hold">
                            <p:stCondLst>
                              <p:cond delay="7000"/>
                            </p:stCondLst>
                            <p:childTnLst>
                              <p:par>
                                <p:cTn id="106" presetID="31" presetClass="entr" presetSubtype="0" fill="hold" nodeType="afterEffect">
                                  <p:stCondLst>
                                    <p:cond delay="0"/>
                                  </p:stCondLst>
                                  <p:childTnLst>
                                    <p:set>
                                      <p:cBhvr>
                                        <p:cTn id="107" dur="1" fill="hold">
                                          <p:stCondLst>
                                            <p:cond delay="0"/>
                                          </p:stCondLst>
                                        </p:cTn>
                                        <p:tgtEl>
                                          <p:spTgt spid="29"/>
                                        </p:tgtEl>
                                        <p:attrNameLst>
                                          <p:attrName>style.visibility</p:attrName>
                                        </p:attrNameLst>
                                      </p:cBhvr>
                                      <p:to>
                                        <p:strVal val="visible"/>
                                      </p:to>
                                    </p:set>
                                    <p:anim calcmode="lin" valueType="num">
                                      <p:cBhvr>
                                        <p:cTn id="108" dur="1000" fill="hold"/>
                                        <p:tgtEl>
                                          <p:spTgt spid="29"/>
                                        </p:tgtEl>
                                        <p:attrNameLst>
                                          <p:attrName>ppt_w</p:attrName>
                                        </p:attrNameLst>
                                      </p:cBhvr>
                                      <p:tavLst>
                                        <p:tav tm="0">
                                          <p:val>
                                            <p:fltVal val="0"/>
                                          </p:val>
                                        </p:tav>
                                        <p:tav tm="100000">
                                          <p:val>
                                            <p:strVal val="#ppt_w"/>
                                          </p:val>
                                        </p:tav>
                                      </p:tavLst>
                                    </p:anim>
                                    <p:anim calcmode="lin" valueType="num">
                                      <p:cBhvr>
                                        <p:cTn id="109" dur="1000" fill="hold"/>
                                        <p:tgtEl>
                                          <p:spTgt spid="29"/>
                                        </p:tgtEl>
                                        <p:attrNameLst>
                                          <p:attrName>ppt_h</p:attrName>
                                        </p:attrNameLst>
                                      </p:cBhvr>
                                      <p:tavLst>
                                        <p:tav tm="0">
                                          <p:val>
                                            <p:fltVal val="0"/>
                                          </p:val>
                                        </p:tav>
                                        <p:tav tm="100000">
                                          <p:val>
                                            <p:strVal val="#ppt_h"/>
                                          </p:val>
                                        </p:tav>
                                      </p:tavLst>
                                    </p:anim>
                                    <p:anim calcmode="lin" valueType="num">
                                      <p:cBhvr>
                                        <p:cTn id="110" dur="1000" fill="hold"/>
                                        <p:tgtEl>
                                          <p:spTgt spid="29"/>
                                        </p:tgtEl>
                                        <p:attrNameLst>
                                          <p:attrName>style.rotation</p:attrName>
                                        </p:attrNameLst>
                                      </p:cBhvr>
                                      <p:tavLst>
                                        <p:tav tm="0">
                                          <p:val>
                                            <p:fltVal val="90"/>
                                          </p:val>
                                        </p:tav>
                                        <p:tav tm="100000">
                                          <p:val>
                                            <p:fltVal val="0"/>
                                          </p:val>
                                        </p:tav>
                                      </p:tavLst>
                                    </p:anim>
                                    <p:animEffect transition="in" filter="fade">
                                      <p:cBhvr>
                                        <p:cTn id="111" dur="1000"/>
                                        <p:tgtEl>
                                          <p:spTgt spid="29"/>
                                        </p:tgtEl>
                                      </p:cBhvr>
                                    </p:animEffect>
                                  </p:childTnLst>
                                </p:cTn>
                              </p:par>
                              <p:par>
                                <p:cTn id="112" presetID="31" presetClass="entr" presetSubtype="0" fill="hold" grpId="0" nodeType="withEffect">
                                  <p:stCondLst>
                                    <p:cond delay="0"/>
                                  </p:stCondLst>
                                  <p:childTnLst>
                                    <p:set>
                                      <p:cBhvr>
                                        <p:cTn id="113" dur="1" fill="hold">
                                          <p:stCondLst>
                                            <p:cond delay="0"/>
                                          </p:stCondLst>
                                        </p:cTn>
                                        <p:tgtEl>
                                          <p:spTgt spid="59"/>
                                        </p:tgtEl>
                                        <p:attrNameLst>
                                          <p:attrName>style.visibility</p:attrName>
                                        </p:attrNameLst>
                                      </p:cBhvr>
                                      <p:to>
                                        <p:strVal val="visible"/>
                                      </p:to>
                                    </p:set>
                                    <p:anim calcmode="lin" valueType="num">
                                      <p:cBhvr>
                                        <p:cTn id="114" dur="1000" fill="hold"/>
                                        <p:tgtEl>
                                          <p:spTgt spid="59"/>
                                        </p:tgtEl>
                                        <p:attrNameLst>
                                          <p:attrName>ppt_w</p:attrName>
                                        </p:attrNameLst>
                                      </p:cBhvr>
                                      <p:tavLst>
                                        <p:tav tm="0">
                                          <p:val>
                                            <p:fltVal val="0"/>
                                          </p:val>
                                        </p:tav>
                                        <p:tav tm="100000">
                                          <p:val>
                                            <p:strVal val="#ppt_w"/>
                                          </p:val>
                                        </p:tav>
                                      </p:tavLst>
                                    </p:anim>
                                    <p:anim calcmode="lin" valueType="num">
                                      <p:cBhvr>
                                        <p:cTn id="115" dur="1000" fill="hold"/>
                                        <p:tgtEl>
                                          <p:spTgt spid="59"/>
                                        </p:tgtEl>
                                        <p:attrNameLst>
                                          <p:attrName>ppt_h</p:attrName>
                                        </p:attrNameLst>
                                      </p:cBhvr>
                                      <p:tavLst>
                                        <p:tav tm="0">
                                          <p:val>
                                            <p:fltVal val="0"/>
                                          </p:val>
                                        </p:tav>
                                        <p:tav tm="100000">
                                          <p:val>
                                            <p:strVal val="#ppt_h"/>
                                          </p:val>
                                        </p:tav>
                                      </p:tavLst>
                                    </p:anim>
                                    <p:anim calcmode="lin" valueType="num">
                                      <p:cBhvr>
                                        <p:cTn id="116" dur="1000" fill="hold"/>
                                        <p:tgtEl>
                                          <p:spTgt spid="59"/>
                                        </p:tgtEl>
                                        <p:attrNameLst>
                                          <p:attrName>style.rotation</p:attrName>
                                        </p:attrNameLst>
                                      </p:cBhvr>
                                      <p:tavLst>
                                        <p:tav tm="0">
                                          <p:val>
                                            <p:fltVal val="90"/>
                                          </p:val>
                                        </p:tav>
                                        <p:tav tm="100000">
                                          <p:val>
                                            <p:fltVal val="0"/>
                                          </p:val>
                                        </p:tav>
                                      </p:tavLst>
                                    </p:anim>
                                    <p:animEffect transition="in" filter="fade">
                                      <p:cBhvr>
                                        <p:cTn id="117" dur="1000"/>
                                        <p:tgtEl>
                                          <p:spTgt spid="59"/>
                                        </p:tgtEl>
                                      </p:cBhvr>
                                    </p:animEffect>
                                  </p:childTnLst>
                                </p:cTn>
                              </p:par>
                              <p:par>
                                <p:cTn id="118" presetID="31" presetClass="entr" presetSubtype="0" fill="hold" grpId="0" nodeType="withEffect">
                                  <p:stCondLst>
                                    <p:cond delay="0"/>
                                  </p:stCondLst>
                                  <p:childTnLst>
                                    <p:set>
                                      <p:cBhvr>
                                        <p:cTn id="119" dur="1" fill="hold">
                                          <p:stCondLst>
                                            <p:cond delay="0"/>
                                          </p:stCondLst>
                                        </p:cTn>
                                        <p:tgtEl>
                                          <p:spTgt spid="51"/>
                                        </p:tgtEl>
                                        <p:attrNameLst>
                                          <p:attrName>style.visibility</p:attrName>
                                        </p:attrNameLst>
                                      </p:cBhvr>
                                      <p:to>
                                        <p:strVal val="visible"/>
                                      </p:to>
                                    </p:set>
                                    <p:anim calcmode="lin" valueType="num">
                                      <p:cBhvr>
                                        <p:cTn id="120" dur="1000" fill="hold"/>
                                        <p:tgtEl>
                                          <p:spTgt spid="51"/>
                                        </p:tgtEl>
                                        <p:attrNameLst>
                                          <p:attrName>ppt_w</p:attrName>
                                        </p:attrNameLst>
                                      </p:cBhvr>
                                      <p:tavLst>
                                        <p:tav tm="0">
                                          <p:val>
                                            <p:fltVal val="0"/>
                                          </p:val>
                                        </p:tav>
                                        <p:tav tm="100000">
                                          <p:val>
                                            <p:strVal val="#ppt_w"/>
                                          </p:val>
                                        </p:tav>
                                      </p:tavLst>
                                    </p:anim>
                                    <p:anim calcmode="lin" valueType="num">
                                      <p:cBhvr>
                                        <p:cTn id="121" dur="1000" fill="hold"/>
                                        <p:tgtEl>
                                          <p:spTgt spid="51"/>
                                        </p:tgtEl>
                                        <p:attrNameLst>
                                          <p:attrName>ppt_h</p:attrName>
                                        </p:attrNameLst>
                                      </p:cBhvr>
                                      <p:tavLst>
                                        <p:tav tm="0">
                                          <p:val>
                                            <p:fltVal val="0"/>
                                          </p:val>
                                        </p:tav>
                                        <p:tav tm="100000">
                                          <p:val>
                                            <p:strVal val="#ppt_h"/>
                                          </p:val>
                                        </p:tav>
                                      </p:tavLst>
                                    </p:anim>
                                    <p:anim calcmode="lin" valueType="num">
                                      <p:cBhvr>
                                        <p:cTn id="122" dur="1000" fill="hold"/>
                                        <p:tgtEl>
                                          <p:spTgt spid="51"/>
                                        </p:tgtEl>
                                        <p:attrNameLst>
                                          <p:attrName>style.rotation</p:attrName>
                                        </p:attrNameLst>
                                      </p:cBhvr>
                                      <p:tavLst>
                                        <p:tav tm="0">
                                          <p:val>
                                            <p:fltVal val="90"/>
                                          </p:val>
                                        </p:tav>
                                        <p:tav tm="100000">
                                          <p:val>
                                            <p:fltVal val="0"/>
                                          </p:val>
                                        </p:tav>
                                      </p:tavLst>
                                    </p:anim>
                                    <p:animEffect transition="in" filter="fade">
                                      <p:cBhvr>
                                        <p:cTn id="123" dur="1000"/>
                                        <p:tgtEl>
                                          <p:spTgt spid="51"/>
                                        </p:tgtEl>
                                      </p:cBhvr>
                                    </p:animEffect>
                                  </p:childTnLst>
                                </p:cTn>
                              </p:par>
                            </p:childTnLst>
                          </p:cTn>
                        </p:par>
                        <p:par>
                          <p:cTn id="124" fill="hold">
                            <p:stCondLst>
                              <p:cond delay="8000"/>
                            </p:stCondLst>
                            <p:childTnLst>
                              <p:par>
                                <p:cTn id="125" presetID="53" presetClass="entr" presetSubtype="16" fill="hold" nodeType="afterEffect">
                                  <p:stCondLst>
                                    <p:cond delay="0"/>
                                  </p:stCondLst>
                                  <p:childTnLst>
                                    <p:set>
                                      <p:cBhvr>
                                        <p:cTn id="126" dur="1" fill="hold">
                                          <p:stCondLst>
                                            <p:cond delay="0"/>
                                          </p:stCondLst>
                                        </p:cTn>
                                        <p:tgtEl>
                                          <p:spTgt spid="76"/>
                                        </p:tgtEl>
                                        <p:attrNameLst>
                                          <p:attrName>style.visibility</p:attrName>
                                        </p:attrNameLst>
                                      </p:cBhvr>
                                      <p:to>
                                        <p:strVal val="visible"/>
                                      </p:to>
                                    </p:set>
                                    <p:anim calcmode="lin" valueType="num">
                                      <p:cBhvr>
                                        <p:cTn id="127" dur="500" fill="hold"/>
                                        <p:tgtEl>
                                          <p:spTgt spid="76"/>
                                        </p:tgtEl>
                                        <p:attrNameLst>
                                          <p:attrName>ppt_w</p:attrName>
                                        </p:attrNameLst>
                                      </p:cBhvr>
                                      <p:tavLst>
                                        <p:tav tm="0">
                                          <p:val>
                                            <p:fltVal val="0"/>
                                          </p:val>
                                        </p:tav>
                                        <p:tav tm="100000">
                                          <p:val>
                                            <p:strVal val="#ppt_w"/>
                                          </p:val>
                                        </p:tav>
                                      </p:tavLst>
                                    </p:anim>
                                    <p:anim calcmode="lin" valueType="num">
                                      <p:cBhvr>
                                        <p:cTn id="128" dur="500" fill="hold"/>
                                        <p:tgtEl>
                                          <p:spTgt spid="76"/>
                                        </p:tgtEl>
                                        <p:attrNameLst>
                                          <p:attrName>ppt_h</p:attrName>
                                        </p:attrNameLst>
                                      </p:cBhvr>
                                      <p:tavLst>
                                        <p:tav tm="0">
                                          <p:val>
                                            <p:fltVal val="0"/>
                                          </p:val>
                                        </p:tav>
                                        <p:tav tm="100000">
                                          <p:val>
                                            <p:strVal val="#ppt_h"/>
                                          </p:val>
                                        </p:tav>
                                      </p:tavLst>
                                    </p:anim>
                                    <p:animEffect transition="in" filter="fade">
                                      <p:cBhvr>
                                        <p:cTn id="129" dur="500"/>
                                        <p:tgtEl>
                                          <p:spTgt spid="76"/>
                                        </p:tgtEl>
                                      </p:cBhvr>
                                    </p:animEffect>
                                  </p:childTnLst>
                                </p:cTn>
                              </p:par>
                            </p:childTnLst>
                          </p:cTn>
                        </p:par>
                        <p:par>
                          <p:cTn id="130" fill="hold">
                            <p:stCondLst>
                              <p:cond delay="8500"/>
                            </p:stCondLst>
                            <p:childTnLst>
                              <p:par>
                                <p:cTn id="131" presetID="31" presetClass="entr" presetSubtype="0" fill="hold"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1000" fill="hold"/>
                                        <p:tgtEl>
                                          <p:spTgt spid="33"/>
                                        </p:tgtEl>
                                        <p:attrNameLst>
                                          <p:attrName>ppt_w</p:attrName>
                                        </p:attrNameLst>
                                      </p:cBhvr>
                                      <p:tavLst>
                                        <p:tav tm="0">
                                          <p:val>
                                            <p:fltVal val="0"/>
                                          </p:val>
                                        </p:tav>
                                        <p:tav tm="100000">
                                          <p:val>
                                            <p:strVal val="#ppt_w"/>
                                          </p:val>
                                        </p:tav>
                                      </p:tavLst>
                                    </p:anim>
                                    <p:anim calcmode="lin" valueType="num">
                                      <p:cBhvr>
                                        <p:cTn id="134" dur="1000" fill="hold"/>
                                        <p:tgtEl>
                                          <p:spTgt spid="33"/>
                                        </p:tgtEl>
                                        <p:attrNameLst>
                                          <p:attrName>ppt_h</p:attrName>
                                        </p:attrNameLst>
                                      </p:cBhvr>
                                      <p:tavLst>
                                        <p:tav tm="0">
                                          <p:val>
                                            <p:fltVal val="0"/>
                                          </p:val>
                                        </p:tav>
                                        <p:tav tm="100000">
                                          <p:val>
                                            <p:strVal val="#ppt_h"/>
                                          </p:val>
                                        </p:tav>
                                      </p:tavLst>
                                    </p:anim>
                                    <p:anim calcmode="lin" valueType="num">
                                      <p:cBhvr>
                                        <p:cTn id="135" dur="1000" fill="hold"/>
                                        <p:tgtEl>
                                          <p:spTgt spid="33"/>
                                        </p:tgtEl>
                                        <p:attrNameLst>
                                          <p:attrName>style.rotation</p:attrName>
                                        </p:attrNameLst>
                                      </p:cBhvr>
                                      <p:tavLst>
                                        <p:tav tm="0">
                                          <p:val>
                                            <p:fltVal val="90"/>
                                          </p:val>
                                        </p:tav>
                                        <p:tav tm="100000">
                                          <p:val>
                                            <p:fltVal val="0"/>
                                          </p:val>
                                        </p:tav>
                                      </p:tavLst>
                                    </p:anim>
                                    <p:animEffect transition="in" filter="fade">
                                      <p:cBhvr>
                                        <p:cTn id="136" dur="1000"/>
                                        <p:tgtEl>
                                          <p:spTgt spid="33"/>
                                        </p:tgtEl>
                                      </p:cBhvr>
                                    </p:animEffect>
                                  </p:childTnLst>
                                </p:cTn>
                              </p:par>
                              <p:par>
                                <p:cTn id="137" presetID="31" presetClass="entr" presetSubtype="0" fill="hold" grpId="0" nodeType="withEffect">
                                  <p:stCondLst>
                                    <p:cond delay="0"/>
                                  </p:stCondLst>
                                  <p:childTnLst>
                                    <p:set>
                                      <p:cBhvr>
                                        <p:cTn id="138" dur="1" fill="hold">
                                          <p:stCondLst>
                                            <p:cond delay="0"/>
                                          </p:stCondLst>
                                        </p:cTn>
                                        <p:tgtEl>
                                          <p:spTgt spid="58"/>
                                        </p:tgtEl>
                                        <p:attrNameLst>
                                          <p:attrName>style.visibility</p:attrName>
                                        </p:attrNameLst>
                                      </p:cBhvr>
                                      <p:to>
                                        <p:strVal val="visible"/>
                                      </p:to>
                                    </p:set>
                                    <p:anim calcmode="lin" valueType="num">
                                      <p:cBhvr>
                                        <p:cTn id="139" dur="1000" fill="hold"/>
                                        <p:tgtEl>
                                          <p:spTgt spid="58"/>
                                        </p:tgtEl>
                                        <p:attrNameLst>
                                          <p:attrName>ppt_w</p:attrName>
                                        </p:attrNameLst>
                                      </p:cBhvr>
                                      <p:tavLst>
                                        <p:tav tm="0">
                                          <p:val>
                                            <p:fltVal val="0"/>
                                          </p:val>
                                        </p:tav>
                                        <p:tav tm="100000">
                                          <p:val>
                                            <p:strVal val="#ppt_w"/>
                                          </p:val>
                                        </p:tav>
                                      </p:tavLst>
                                    </p:anim>
                                    <p:anim calcmode="lin" valueType="num">
                                      <p:cBhvr>
                                        <p:cTn id="140" dur="1000" fill="hold"/>
                                        <p:tgtEl>
                                          <p:spTgt spid="58"/>
                                        </p:tgtEl>
                                        <p:attrNameLst>
                                          <p:attrName>ppt_h</p:attrName>
                                        </p:attrNameLst>
                                      </p:cBhvr>
                                      <p:tavLst>
                                        <p:tav tm="0">
                                          <p:val>
                                            <p:fltVal val="0"/>
                                          </p:val>
                                        </p:tav>
                                        <p:tav tm="100000">
                                          <p:val>
                                            <p:strVal val="#ppt_h"/>
                                          </p:val>
                                        </p:tav>
                                      </p:tavLst>
                                    </p:anim>
                                    <p:anim calcmode="lin" valueType="num">
                                      <p:cBhvr>
                                        <p:cTn id="141" dur="1000" fill="hold"/>
                                        <p:tgtEl>
                                          <p:spTgt spid="58"/>
                                        </p:tgtEl>
                                        <p:attrNameLst>
                                          <p:attrName>style.rotation</p:attrName>
                                        </p:attrNameLst>
                                      </p:cBhvr>
                                      <p:tavLst>
                                        <p:tav tm="0">
                                          <p:val>
                                            <p:fltVal val="90"/>
                                          </p:val>
                                        </p:tav>
                                        <p:tav tm="100000">
                                          <p:val>
                                            <p:fltVal val="0"/>
                                          </p:val>
                                        </p:tav>
                                      </p:tavLst>
                                    </p:anim>
                                    <p:animEffect transition="in" filter="fade">
                                      <p:cBhvr>
                                        <p:cTn id="142" dur="1000"/>
                                        <p:tgtEl>
                                          <p:spTgt spid="58"/>
                                        </p:tgtEl>
                                      </p:cBhvr>
                                    </p:animEffect>
                                  </p:childTnLst>
                                </p:cTn>
                              </p:par>
                              <p:par>
                                <p:cTn id="143" presetID="31" presetClass="entr" presetSubtype="0" fill="hold" grpId="0" nodeType="withEffect">
                                  <p:stCondLst>
                                    <p:cond delay="0"/>
                                  </p:stCondLst>
                                  <p:childTnLst>
                                    <p:set>
                                      <p:cBhvr>
                                        <p:cTn id="144" dur="1" fill="hold">
                                          <p:stCondLst>
                                            <p:cond delay="0"/>
                                          </p:stCondLst>
                                        </p:cTn>
                                        <p:tgtEl>
                                          <p:spTgt spid="52"/>
                                        </p:tgtEl>
                                        <p:attrNameLst>
                                          <p:attrName>style.visibility</p:attrName>
                                        </p:attrNameLst>
                                      </p:cBhvr>
                                      <p:to>
                                        <p:strVal val="visible"/>
                                      </p:to>
                                    </p:set>
                                    <p:anim calcmode="lin" valueType="num">
                                      <p:cBhvr>
                                        <p:cTn id="145" dur="1000" fill="hold"/>
                                        <p:tgtEl>
                                          <p:spTgt spid="52"/>
                                        </p:tgtEl>
                                        <p:attrNameLst>
                                          <p:attrName>ppt_w</p:attrName>
                                        </p:attrNameLst>
                                      </p:cBhvr>
                                      <p:tavLst>
                                        <p:tav tm="0">
                                          <p:val>
                                            <p:fltVal val="0"/>
                                          </p:val>
                                        </p:tav>
                                        <p:tav tm="100000">
                                          <p:val>
                                            <p:strVal val="#ppt_w"/>
                                          </p:val>
                                        </p:tav>
                                      </p:tavLst>
                                    </p:anim>
                                    <p:anim calcmode="lin" valueType="num">
                                      <p:cBhvr>
                                        <p:cTn id="146" dur="1000" fill="hold"/>
                                        <p:tgtEl>
                                          <p:spTgt spid="52"/>
                                        </p:tgtEl>
                                        <p:attrNameLst>
                                          <p:attrName>ppt_h</p:attrName>
                                        </p:attrNameLst>
                                      </p:cBhvr>
                                      <p:tavLst>
                                        <p:tav tm="0">
                                          <p:val>
                                            <p:fltVal val="0"/>
                                          </p:val>
                                        </p:tav>
                                        <p:tav tm="100000">
                                          <p:val>
                                            <p:strVal val="#ppt_h"/>
                                          </p:val>
                                        </p:tav>
                                      </p:tavLst>
                                    </p:anim>
                                    <p:anim calcmode="lin" valueType="num">
                                      <p:cBhvr>
                                        <p:cTn id="147" dur="1000" fill="hold"/>
                                        <p:tgtEl>
                                          <p:spTgt spid="52"/>
                                        </p:tgtEl>
                                        <p:attrNameLst>
                                          <p:attrName>style.rotation</p:attrName>
                                        </p:attrNameLst>
                                      </p:cBhvr>
                                      <p:tavLst>
                                        <p:tav tm="0">
                                          <p:val>
                                            <p:fltVal val="90"/>
                                          </p:val>
                                        </p:tav>
                                        <p:tav tm="100000">
                                          <p:val>
                                            <p:fltVal val="0"/>
                                          </p:val>
                                        </p:tav>
                                      </p:tavLst>
                                    </p:anim>
                                    <p:animEffect transition="in" filter="fade">
                                      <p:cBhvr>
                                        <p:cTn id="148" dur="1000"/>
                                        <p:tgtEl>
                                          <p:spTgt spid="52"/>
                                        </p:tgtEl>
                                      </p:cBhvr>
                                    </p:animEffect>
                                  </p:childTnLst>
                                </p:cTn>
                              </p:par>
                            </p:childTnLst>
                          </p:cTn>
                        </p:par>
                        <p:par>
                          <p:cTn id="149" fill="hold">
                            <p:stCondLst>
                              <p:cond delay="9500"/>
                            </p:stCondLst>
                            <p:childTnLst>
                              <p:par>
                                <p:cTn id="150" presetID="53" presetClass="entr" presetSubtype="16" fill="hold" grpId="0" nodeType="afterEffect">
                                  <p:stCondLst>
                                    <p:cond delay="0"/>
                                  </p:stCondLst>
                                  <p:childTnLst>
                                    <p:set>
                                      <p:cBhvr>
                                        <p:cTn id="151" dur="1" fill="hold">
                                          <p:stCondLst>
                                            <p:cond delay="0"/>
                                          </p:stCondLst>
                                        </p:cTn>
                                        <p:tgtEl>
                                          <p:spTgt spid="60"/>
                                        </p:tgtEl>
                                        <p:attrNameLst>
                                          <p:attrName>style.visibility</p:attrName>
                                        </p:attrNameLst>
                                      </p:cBhvr>
                                      <p:to>
                                        <p:strVal val="visible"/>
                                      </p:to>
                                    </p:set>
                                    <p:anim calcmode="lin" valueType="num">
                                      <p:cBhvr>
                                        <p:cTn id="152" dur="500" fill="hold"/>
                                        <p:tgtEl>
                                          <p:spTgt spid="60"/>
                                        </p:tgtEl>
                                        <p:attrNameLst>
                                          <p:attrName>ppt_w</p:attrName>
                                        </p:attrNameLst>
                                      </p:cBhvr>
                                      <p:tavLst>
                                        <p:tav tm="0">
                                          <p:val>
                                            <p:fltVal val="0"/>
                                          </p:val>
                                        </p:tav>
                                        <p:tav tm="100000">
                                          <p:val>
                                            <p:strVal val="#ppt_w"/>
                                          </p:val>
                                        </p:tav>
                                      </p:tavLst>
                                    </p:anim>
                                    <p:anim calcmode="lin" valueType="num">
                                      <p:cBhvr>
                                        <p:cTn id="153" dur="500" fill="hold"/>
                                        <p:tgtEl>
                                          <p:spTgt spid="60"/>
                                        </p:tgtEl>
                                        <p:attrNameLst>
                                          <p:attrName>ppt_h</p:attrName>
                                        </p:attrNameLst>
                                      </p:cBhvr>
                                      <p:tavLst>
                                        <p:tav tm="0">
                                          <p:val>
                                            <p:fltVal val="0"/>
                                          </p:val>
                                        </p:tav>
                                        <p:tav tm="100000">
                                          <p:val>
                                            <p:strVal val="#ppt_h"/>
                                          </p:val>
                                        </p:tav>
                                      </p:tavLst>
                                    </p:anim>
                                    <p:animEffect transition="in" filter="fade">
                                      <p:cBhvr>
                                        <p:cTn id="154" dur="500"/>
                                        <p:tgtEl>
                                          <p:spTgt spid="60"/>
                                        </p:tgtEl>
                                      </p:cBhvr>
                                    </p:animEffect>
                                  </p:childTnLst>
                                </p:cTn>
                              </p:par>
                            </p:childTnLst>
                          </p:cTn>
                        </p:par>
                        <p:par>
                          <p:cTn id="155" fill="hold">
                            <p:stCondLst>
                              <p:cond delay="10000"/>
                            </p:stCondLst>
                            <p:childTnLst>
                              <p:par>
                                <p:cTn id="156" presetID="31" presetClass="entr" presetSubtype="0" fill="hold" nodeType="afterEffect">
                                  <p:stCondLst>
                                    <p:cond delay="0"/>
                                  </p:stCondLst>
                                  <p:childTnLst>
                                    <p:set>
                                      <p:cBhvr>
                                        <p:cTn id="157" dur="1" fill="hold">
                                          <p:stCondLst>
                                            <p:cond delay="0"/>
                                          </p:stCondLst>
                                        </p:cTn>
                                        <p:tgtEl>
                                          <p:spTgt spid="37"/>
                                        </p:tgtEl>
                                        <p:attrNameLst>
                                          <p:attrName>style.visibility</p:attrName>
                                        </p:attrNameLst>
                                      </p:cBhvr>
                                      <p:to>
                                        <p:strVal val="visible"/>
                                      </p:to>
                                    </p:set>
                                    <p:anim calcmode="lin" valueType="num">
                                      <p:cBhvr>
                                        <p:cTn id="158" dur="1000" fill="hold"/>
                                        <p:tgtEl>
                                          <p:spTgt spid="37"/>
                                        </p:tgtEl>
                                        <p:attrNameLst>
                                          <p:attrName>ppt_w</p:attrName>
                                        </p:attrNameLst>
                                      </p:cBhvr>
                                      <p:tavLst>
                                        <p:tav tm="0">
                                          <p:val>
                                            <p:fltVal val="0"/>
                                          </p:val>
                                        </p:tav>
                                        <p:tav tm="100000">
                                          <p:val>
                                            <p:strVal val="#ppt_w"/>
                                          </p:val>
                                        </p:tav>
                                      </p:tavLst>
                                    </p:anim>
                                    <p:anim calcmode="lin" valueType="num">
                                      <p:cBhvr>
                                        <p:cTn id="159" dur="1000" fill="hold"/>
                                        <p:tgtEl>
                                          <p:spTgt spid="37"/>
                                        </p:tgtEl>
                                        <p:attrNameLst>
                                          <p:attrName>ppt_h</p:attrName>
                                        </p:attrNameLst>
                                      </p:cBhvr>
                                      <p:tavLst>
                                        <p:tav tm="0">
                                          <p:val>
                                            <p:fltVal val="0"/>
                                          </p:val>
                                        </p:tav>
                                        <p:tav tm="100000">
                                          <p:val>
                                            <p:strVal val="#ppt_h"/>
                                          </p:val>
                                        </p:tav>
                                      </p:tavLst>
                                    </p:anim>
                                    <p:anim calcmode="lin" valueType="num">
                                      <p:cBhvr>
                                        <p:cTn id="160" dur="1000" fill="hold"/>
                                        <p:tgtEl>
                                          <p:spTgt spid="37"/>
                                        </p:tgtEl>
                                        <p:attrNameLst>
                                          <p:attrName>style.rotation</p:attrName>
                                        </p:attrNameLst>
                                      </p:cBhvr>
                                      <p:tavLst>
                                        <p:tav tm="0">
                                          <p:val>
                                            <p:fltVal val="90"/>
                                          </p:val>
                                        </p:tav>
                                        <p:tav tm="100000">
                                          <p:val>
                                            <p:fltVal val="0"/>
                                          </p:val>
                                        </p:tav>
                                      </p:tavLst>
                                    </p:anim>
                                    <p:animEffect transition="in" filter="fade">
                                      <p:cBhvr>
                                        <p:cTn id="161" dur="1000"/>
                                        <p:tgtEl>
                                          <p:spTgt spid="37"/>
                                        </p:tgtEl>
                                      </p:cBhvr>
                                    </p:animEffect>
                                  </p:childTnLst>
                                </p:cTn>
                              </p:par>
                              <p:par>
                                <p:cTn id="162" presetID="31" presetClass="entr" presetSubtype="0" fill="hold" grpId="0" nodeType="withEffect">
                                  <p:stCondLst>
                                    <p:cond delay="0"/>
                                  </p:stCondLst>
                                  <p:childTnLst>
                                    <p:set>
                                      <p:cBhvr>
                                        <p:cTn id="163" dur="1" fill="hold">
                                          <p:stCondLst>
                                            <p:cond delay="0"/>
                                          </p:stCondLst>
                                        </p:cTn>
                                        <p:tgtEl>
                                          <p:spTgt spid="57"/>
                                        </p:tgtEl>
                                        <p:attrNameLst>
                                          <p:attrName>style.visibility</p:attrName>
                                        </p:attrNameLst>
                                      </p:cBhvr>
                                      <p:to>
                                        <p:strVal val="visible"/>
                                      </p:to>
                                    </p:set>
                                    <p:anim calcmode="lin" valueType="num">
                                      <p:cBhvr>
                                        <p:cTn id="164" dur="1000" fill="hold"/>
                                        <p:tgtEl>
                                          <p:spTgt spid="57"/>
                                        </p:tgtEl>
                                        <p:attrNameLst>
                                          <p:attrName>ppt_w</p:attrName>
                                        </p:attrNameLst>
                                      </p:cBhvr>
                                      <p:tavLst>
                                        <p:tav tm="0">
                                          <p:val>
                                            <p:fltVal val="0"/>
                                          </p:val>
                                        </p:tav>
                                        <p:tav tm="100000">
                                          <p:val>
                                            <p:strVal val="#ppt_w"/>
                                          </p:val>
                                        </p:tav>
                                      </p:tavLst>
                                    </p:anim>
                                    <p:anim calcmode="lin" valueType="num">
                                      <p:cBhvr>
                                        <p:cTn id="165" dur="1000" fill="hold"/>
                                        <p:tgtEl>
                                          <p:spTgt spid="57"/>
                                        </p:tgtEl>
                                        <p:attrNameLst>
                                          <p:attrName>ppt_h</p:attrName>
                                        </p:attrNameLst>
                                      </p:cBhvr>
                                      <p:tavLst>
                                        <p:tav tm="0">
                                          <p:val>
                                            <p:fltVal val="0"/>
                                          </p:val>
                                        </p:tav>
                                        <p:tav tm="100000">
                                          <p:val>
                                            <p:strVal val="#ppt_h"/>
                                          </p:val>
                                        </p:tav>
                                      </p:tavLst>
                                    </p:anim>
                                    <p:anim calcmode="lin" valueType="num">
                                      <p:cBhvr>
                                        <p:cTn id="166" dur="1000" fill="hold"/>
                                        <p:tgtEl>
                                          <p:spTgt spid="57"/>
                                        </p:tgtEl>
                                        <p:attrNameLst>
                                          <p:attrName>style.rotation</p:attrName>
                                        </p:attrNameLst>
                                      </p:cBhvr>
                                      <p:tavLst>
                                        <p:tav tm="0">
                                          <p:val>
                                            <p:fltVal val="90"/>
                                          </p:val>
                                        </p:tav>
                                        <p:tav tm="100000">
                                          <p:val>
                                            <p:fltVal val="0"/>
                                          </p:val>
                                        </p:tav>
                                      </p:tavLst>
                                    </p:anim>
                                    <p:animEffect transition="in" filter="fade">
                                      <p:cBhvr>
                                        <p:cTn id="167" dur="1000"/>
                                        <p:tgtEl>
                                          <p:spTgt spid="57"/>
                                        </p:tgtEl>
                                      </p:cBhvr>
                                    </p:animEffect>
                                  </p:childTnLst>
                                </p:cTn>
                              </p:par>
                              <p:par>
                                <p:cTn id="168" presetID="31" presetClass="entr" presetSubtype="0" fill="hold" grpId="0" nodeType="withEffect">
                                  <p:stCondLst>
                                    <p:cond delay="0"/>
                                  </p:stCondLst>
                                  <p:childTnLst>
                                    <p:set>
                                      <p:cBhvr>
                                        <p:cTn id="169" dur="1" fill="hold">
                                          <p:stCondLst>
                                            <p:cond delay="0"/>
                                          </p:stCondLst>
                                        </p:cTn>
                                        <p:tgtEl>
                                          <p:spTgt spid="53"/>
                                        </p:tgtEl>
                                        <p:attrNameLst>
                                          <p:attrName>style.visibility</p:attrName>
                                        </p:attrNameLst>
                                      </p:cBhvr>
                                      <p:to>
                                        <p:strVal val="visible"/>
                                      </p:to>
                                    </p:set>
                                    <p:anim calcmode="lin" valueType="num">
                                      <p:cBhvr>
                                        <p:cTn id="170" dur="1000" fill="hold"/>
                                        <p:tgtEl>
                                          <p:spTgt spid="53"/>
                                        </p:tgtEl>
                                        <p:attrNameLst>
                                          <p:attrName>ppt_w</p:attrName>
                                        </p:attrNameLst>
                                      </p:cBhvr>
                                      <p:tavLst>
                                        <p:tav tm="0">
                                          <p:val>
                                            <p:fltVal val="0"/>
                                          </p:val>
                                        </p:tav>
                                        <p:tav tm="100000">
                                          <p:val>
                                            <p:strVal val="#ppt_w"/>
                                          </p:val>
                                        </p:tav>
                                      </p:tavLst>
                                    </p:anim>
                                    <p:anim calcmode="lin" valueType="num">
                                      <p:cBhvr>
                                        <p:cTn id="171" dur="1000" fill="hold"/>
                                        <p:tgtEl>
                                          <p:spTgt spid="53"/>
                                        </p:tgtEl>
                                        <p:attrNameLst>
                                          <p:attrName>ppt_h</p:attrName>
                                        </p:attrNameLst>
                                      </p:cBhvr>
                                      <p:tavLst>
                                        <p:tav tm="0">
                                          <p:val>
                                            <p:fltVal val="0"/>
                                          </p:val>
                                        </p:tav>
                                        <p:tav tm="100000">
                                          <p:val>
                                            <p:strVal val="#ppt_h"/>
                                          </p:val>
                                        </p:tav>
                                      </p:tavLst>
                                    </p:anim>
                                    <p:anim calcmode="lin" valueType="num">
                                      <p:cBhvr>
                                        <p:cTn id="172" dur="1000" fill="hold"/>
                                        <p:tgtEl>
                                          <p:spTgt spid="53"/>
                                        </p:tgtEl>
                                        <p:attrNameLst>
                                          <p:attrName>style.rotation</p:attrName>
                                        </p:attrNameLst>
                                      </p:cBhvr>
                                      <p:tavLst>
                                        <p:tav tm="0">
                                          <p:val>
                                            <p:fltVal val="90"/>
                                          </p:val>
                                        </p:tav>
                                        <p:tav tm="100000">
                                          <p:val>
                                            <p:fltVal val="0"/>
                                          </p:val>
                                        </p:tav>
                                      </p:tavLst>
                                    </p:anim>
                                    <p:animEffect transition="in" filter="fade">
                                      <p:cBhvr>
                                        <p:cTn id="173" dur="1000"/>
                                        <p:tgtEl>
                                          <p:spTgt spid="53"/>
                                        </p:tgtEl>
                                      </p:cBhvr>
                                    </p:animEffect>
                                  </p:childTnLst>
                                </p:cTn>
                              </p:par>
                            </p:childTnLst>
                          </p:cTn>
                        </p:par>
                        <p:par>
                          <p:cTn id="174" fill="hold">
                            <p:stCondLst>
                              <p:cond delay="11000"/>
                            </p:stCondLst>
                            <p:childTnLst>
                              <p:par>
                                <p:cTn id="175" presetID="53" presetClass="entr" presetSubtype="16" fill="hold" nodeType="afterEffect">
                                  <p:stCondLst>
                                    <p:cond delay="0"/>
                                  </p:stCondLst>
                                  <p:childTnLst>
                                    <p:set>
                                      <p:cBhvr>
                                        <p:cTn id="176" dur="1" fill="hold">
                                          <p:stCondLst>
                                            <p:cond delay="0"/>
                                          </p:stCondLst>
                                        </p:cTn>
                                        <p:tgtEl>
                                          <p:spTgt spid="66"/>
                                        </p:tgtEl>
                                        <p:attrNameLst>
                                          <p:attrName>style.visibility</p:attrName>
                                        </p:attrNameLst>
                                      </p:cBhvr>
                                      <p:to>
                                        <p:strVal val="visible"/>
                                      </p:to>
                                    </p:set>
                                    <p:anim calcmode="lin" valueType="num">
                                      <p:cBhvr>
                                        <p:cTn id="177" dur="500" fill="hold"/>
                                        <p:tgtEl>
                                          <p:spTgt spid="66"/>
                                        </p:tgtEl>
                                        <p:attrNameLst>
                                          <p:attrName>ppt_w</p:attrName>
                                        </p:attrNameLst>
                                      </p:cBhvr>
                                      <p:tavLst>
                                        <p:tav tm="0">
                                          <p:val>
                                            <p:fltVal val="0"/>
                                          </p:val>
                                        </p:tav>
                                        <p:tav tm="100000">
                                          <p:val>
                                            <p:strVal val="#ppt_w"/>
                                          </p:val>
                                        </p:tav>
                                      </p:tavLst>
                                    </p:anim>
                                    <p:anim calcmode="lin" valueType="num">
                                      <p:cBhvr>
                                        <p:cTn id="178" dur="500" fill="hold"/>
                                        <p:tgtEl>
                                          <p:spTgt spid="66"/>
                                        </p:tgtEl>
                                        <p:attrNameLst>
                                          <p:attrName>ppt_h</p:attrName>
                                        </p:attrNameLst>
                                      </p:cBhvr>
                                      <p:tavLst>
                                        <p:tav tm="0">
                                          <p:val>
                                            <p:fltVal val="0"/>
                                          </p:val>
                                        </p:tav>
                                        <p:tav tm="100000">
                                          <p:val>
                                            <p:strVal val="#ppt_h"/>
                                          </p:val>
                                        </p:tav>
                                      </p:tavLst>
                                    </p:anim>
                                    <p:animEffect transition="in" filter="fade">
                                      <p:cBhvr>
                                        <p:cTn id="179" dur="500"/>
                                        <p:tgtEl>
                                          <p:spTgt spid="66"/>
                                        </p:tgtEl>
                                      </p:cBhvr>
                                    </p:animEffect>
                                  </p:childTnLst>
                                </p:cTn>
                              </p:par>
                            </p:childTnLst>
                          </p:cTn>
                        </p:par>
                        <p:par>
                          <p:cTn id="180" fill="hold">
                            <p:stCondLst>
                              <p:cond delay="11500"/>
                            </p:stCondLst>
                            <p:childTnLst>
                              <p:par>
                                <p:cTn id="181" presetID="31" presetClass="entr" presetSubtype="0" fill="hold" nodeType="afterEffect">
                                  <p:stCondLst>
                                    <p:cond delay="0"/>
                                  </p:stCondLst>
                                  <p:childTnLst>
                                    <p:set>
                                      <p:cBhvr>
                                        <p:cTn id="182" dur="1" fill="hold">
                                          <p:stCondLst>
                                            <p:cond delay="0"/>
                                          </p:stCondLst>
                                        </p:cTn>
                                        <p:tgtEl>
                                          <p:spTgt spid="41"/>
                                        </p:tgtEl>
                                        <p:attrNameLst>
                                          <p:attrName>style.visibility</p:attrName>
                                        </p:attrNameLst>
                                      </p:cBhvr>
                                      <p:to>
                                        <p:strVal val="visible"/>
                                      </p:to>
                                    </p:set>
                                    <p:anim calcmode="lin" valueType="num">
                                      <p:cBhvr>
                                        <p:cTn id="183" dur="1000" fill="hold"/>
                                        <p:tgtEl>
                                          <p:spTgt spid="41"/>
                                        </p:tgtEl>
                                        <p:attrNameLst>
                                          <p:attrName>ppt_w</p:attrName>
                                        </p:attrNameLst>
                                      </p:cBhvr>
                                      <p:tavLst>
                                        <p:tav tm="0">
                                          <p:val>
                                            <p:fltVal val="0"/>
                                          </p:val>
                                        </p:tav>
                                        <p:tav tm="100000">
                                          <p:val>
                                            <p:strVal val="#ppt_w"/>
                                          </p:val>
                                        </p:tav>
                                      </p:tavLst>
                                    </p:anim>
                                    <p:anim calcmode="lin" valueType="num">
                                      <p:cBhvr>
                                        <p:cTn id="184" dur="1000" fill="hold"/>
                                        <p:tgtEl>
                                          <p:spTgt spid="41"/>
                                        </p:tgtEl>
                                        <p:attrNameLst>
                                          <p:attrName>ppt_h</p:attrName>
                                        </p:attrNameLst>
                                      </p:cBhvr>
                                      <p:tavLst>
                                        <p:tav tm="0">
                                          <p:val>
                                            <p:fltVal val="0"/>
                                          </p:val>
                                        </p:tav>
                                        <p:tav tm="100000">
                                          <p:val>
                                            <p:strVal val="#ppt_h"/>
                                          </p:val>
                                        </p:tav>
                                      </p:tavLst>
                                    </p:anim>
                                    <p:anim calcmode="lin" valueType="num">
                                      <p:cBhvr>
                                        <p:cTn id="185" dur="1000" fill="hold"/>
                                        <p:tgtEl>
                                          <p:spTgt spid="41"/>
                                        </p:tgtEl>
                                        <p:attrNameLst>
                                          <p:attrName>style.rotation</p:attrName>
                                        </p:attrNameLst>
                                      </p:cBhvr>
                                      <p:tavLst>
                                        <p:tav tm="0">
                                          <p:val>
                                            <p:fltVal val="90"/>
                                          </p:val>
                                        </p:tav>
                                        <p:tav tm="100000">
                                          <p:val>
                                            <p:fltVal val="0"/>
                                          </p:val>
                                        </p:tav>
                                      </p:tavLst>
                                    </p:anim>
                                    <p:animEffect transition="in" filter="fade">
                                      <p:cBhvr>
                                        <p:cTn id="186" dur="1000"/>
                                        <p:tgtEl>
                                          <p:spTgt spid="41"/>
                                        </p:tgtEl>
                                      </p:cBhvr>
                                    </p:animEffect>
                                  </p:childTnLst>
                                </p:cTn>
                              </p:par>
                              <p:par>
                                <p:cTn id="187" presetID="31" presetClass="entr" presetSubtype="0" fill="hold" grpId="0" nodeType="withEffect">
                                  <p:stCondLst>
                                    <p:cond delay="0"/>
                                  </p:stCondLst>
                                  <p:childTnLst>
                                    <p:set>
                                      <p:cBhvr>
                                        <p:cTn id="188" dur="1" fill="hold">
                                          <p:stCondLst>
                                            <p:cond delay="0"/>
                                          </p:stCondLst>
                                        </p:cTn>
                                        <p:tgtEl>
                                          <p:spTgt spid="56"/>
                                        </p:tgtEl>
                                        <p:attrNameLst>
                                          <p:attrName>style.visibility</p:attrName>
                                        </p:attrNameLst>
                                      </p:cBhvr>
                                      <p:to>
                                        <p:strVal val="visible"/>
                                      </p:to>
                                    </p:set>
                                    <p:anim calcmode="lin" valueType="num">
                                      <p:cBhvr>
                                        <p:cTn id="189" dur="1000" fill="hold"/>
                                        <p:tgtEl>
                                          <p:spTgt spid="56"/>
                                        </p:tgtEl>
                                        <p:attrNameLst>
                                          <p:attrName>ppt_w</p:attrName>
                                        </p:attrNameLst>
                                      </p:cBhvr>
                                      <p:tavLst>
                                        <p:tav tm="0">
                                          <p:val>
                                            <p:fltVal val="0"/>
                                          </p:val>
                                        </p:tav>
                                        <p:tav tm="100000">
                                          <p:val>
                                            <p:strVal val="#ppt_w"/>
                                          </p:val>
                                        </p:tav>
                                      </p:tavLst>
                                    </p:anim>
                                    <p:anim calcmode="lin" valueType="num">
                                      <p:cBhvr>
                                        <p:cTn id="190" dur="1000" fill="hold"/>
                                        <p:tgtEl>
                                          <p:spTgt spid="56"/>
                                        </p:tgtEl>
                                        <p:attrNameLst>
                                          <p:attrName>ppt_h</p:attrName>
                                        </p:attrNameLst>
                                      </p:cBhvr>
                                      <p:tavLst>
                                        <p:tav tm="0">
                                          <p:val>
                                            <p:fltVal val="0"/>
                                          </p:val>
                                        </p:tav>
                                        <p:tav tm="100000">
                                          <p:val>
                                            <p:strVal val="#ppt_h"/>
                                          </p:val>
                                        </p:tav>
                                      </p:tavLst>
                                    </p:anim>
                                    <p:anim calcmode="lin" valueType="num">
                                      <p:cBhvr>
                                        <p:cTn id="191" dur="1000" fill="hold"/>
                                        <p:tgtEl>
                                          <p:spTgt spid="56"/>
                                        </p:tgtEl>
                                        <p:attrNameLst>
                                          <p:attrName>style.rotation</p:attrName>
                                        </p:attrNameLst>
                                      </p:cBhvr>
                                      <p:tavLst>
                                        <p:tav tm="0">
                                          <p:val>
                                            <p:fltVal val="90"/>
                                          </p:val>
                                        </p:tav>
                                        <p:tav tm="100000">
                                          <p:val>
                                            <p:fltVal val="0"/>
                                          </p:val>
                                        </p:tav>
                                      </p:tavLst>
                                    </p:anim>
                                    <p:animEffect transition="in" filter="fade">
                                      <p:cBhvr>
                                        <p:cTn id="192" dur="1000"/>
                                        <p:tgtEl>
                                          <p:spTgt spid="56"/>
                                        </p:tgtEl>
                                      </p:cBhvr>
                                    </p:animEffect>
                                  </p:childTnLst>
                                </p:cTn>
                              </p:par>
                              <p:par>
                                <p:cTn id="193" presetID="31" presetClass="entr" presetSubtype="0" fill="hold" grpId="0" nodeType="withEffect">
                                  <p:stCondLst>
                                    <p:cond delay="0"/>
                                  </p:stCondLst>
                                  <p:childTnLst>
                                    <p:set>
                                      <p:cBhvr>
                                        <p:cTn id="194" dur="1" fill="hold">
                                          <p:stCondLst>
                                            <p:cond delay="0"/>
                                          </p:stCondLst>
                                        </p:cTn>
                                        <p:tgtEl>
                                          <p:spTgt spid="54"/>
                                        </p:tgtEl>
                                        <p:attrNameLst>
                                          <p:attrName>style.visibility</p:attrName>
                                        </p:attrNameLst>
                                      </p:cBhvr>
                                      <p:to>
                                        <p:strVal val="visible"/>
                                      </p:to>
                                    </p:set>
                                    <p:anim calcmode="lin" valueType="num">
                                      <p:cBhvr>
                                        <p:cTn id="195" dur="1000" fill="hold"/>
                                        <p:tgtEl>
                                          <p:spTgt spid="54"/>
                                        </p:tgtEl>
                                        <p:attrNameLst>
                                          <p:attrName>ppt_w</p:attrName>
                                        </p:attrNameLst>
                                      </p:cBhvr>
                                      <p:tavLst>
                                        <p:tav tm="0">
                                          <p:val>
                                            <p:fltVal val="0"/>
                                          </p:val>
                                        </p:tav>
                                        <p:tav tm="100000">
                                          <p:val>
                                            <p:strVal val="#ppt_w"/>
                                          </p:val>
                                        </p:tav>
                                      </p:tavLst>
                                    </p:anim>
                                    <p:anim calcmode="lin" valueType="num">
                                      <p:cBhvr>
                                        <p:cTn id="196" dur="1000" fill="hold"/>
                                        <p:tgtEl>
                                          <p:spTgt spid="54"/>
                                        </p:tgtEl>
                                        <p:attrNameLst>
                                          <p:attrName>ppt_h</p:attrName>
                                        </p:attrNameLst>
                                      </p:cBhvr>
                                      <p:tavLst>
                                        <p:tav tm="0">
                                          <p:val>
                                            <p:fltVal val="0"/>
                                          </p:val>
                                        </p:tav>
                                        <p:tav tm="100000">
                                          <p:val>
                                            <p:strVal val="#ppt_h"/>
                                          </p:val>
                                        </p:tav>
                                      </p:tavLst>
                                    </p:anim>
                                    <p:anim calcmode="lin" valueType="num">
                                      <p:cBhvr>
                                        <p:cTn id="197" dur="1000" fill="hold"/>
                                        <p:tgtEl>
                                          <p:spTgt spid="54"/>
                                        </p:tgtEl>
                                        <p:attrNameLst>
                                          <p:attrName>style.rotation</p:attrName>
                                        </p:attrNameLst>
                                      </p:cBhvr>
                                      <p:tavLst>
                                        <p:tav tm="0">
                                          <p:val>
                                            <p:fltVal val="90"/>
                                          </p:val>
                                        </p:tav>
                                        <p:tav tm="100000">
                                          <p:val>
                                            <p:fltVal val="0"/>
                                          </p:val>
                                        </p:tav>
                                      </p:tavLst>
                                    </p:anim>
                                    <p:animEffect transition="in" filter="fade">
                                      <p:cBhvr>
                                        <p:cTn id="198"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6" grpId="0"/>
      <p:bldP spid="47" grpId="0"/>
      <p:bldP spid="49" grpId="0"/>
      <p:bldP spid="50" grpId="0"/>
      <p:bldP spid="51" grpId="0"/>
      <p:bldP spid="52" grpId="0"/>
      <p:bldP spid="53" grpId="0"/>
      <p:bldP spid="54" grpId="0"/>
      <p:bldP spid="55" grpId="0"/>
      <p:bldP spid="56" grpId="0"/>
      <p:bldP spid="57" grpId="0"/>
      <p:bldP spid="58" grpId="0"/>
      <p:bldP spid="59" grpId="0"/>
      <p:bldP spid="48" grpId="0" animBg="1"/>
      <p:bldP spid="60" grpId="0" animBg="1"/>
      <p:bldP spid="84" grpId="0"/>
      <p:bldP spid="85"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1000" b="-41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1000" b="-41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1000" b="-41000"/>
          </a:stretch>
        </a:blipFill>
        <a:effectLst/>
      </p:bgPr>
    </p:bg>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88069BE2-BCC7-4392-88D4-E0684808F81B}"/>
              </a:ext>
            </a:extLst>
          </p:cNvPr>
          <p:cNvSpPr>
            <a:spLocks noChangeAspect="1"/>
          </p:cNvSpPr>
          <p:nvPr/>
        </p:nvSpPr>
        <p:spPr>
          <a:xfrm>
            <a:off x="2621282" y="5786629"/>
            <a:ext cx="5943980" cy="511869"/>
          </a:xfrm>
          <a:custGeom>
            <a:avLst/>
            <a:gdLst>
              <a:gd name="connsiteX0" fmla="*/ 744 w 5943980"/>
              <a:gd name="connsiteY0" fmla="*/ 0 h 511869"/>
              <a:gd name="connsiteX1" fmla="*/ 5817151 w 5943980"/>
              <a:gd name="connsiteY1" fmla="*/ 0 h 511869"/>
              <a:gd name="connsiteX2" fmla="*/ 5943980 w 5943980"/>
              <a:gd name="connsiteY2" fmla="*/ 511869 h 511869"/>
              <a:gd name="connsiteX3" fmla="*/ 518161 w 5943980"/>
              <a:gd name="connsiteY3" fmla="*/ 511869 h 511869"/>
              <a:gd name="connsiteX4" fmla="*/ 513075 w 5943980"/>
              <a:gd name="connsiteY4" fmla="*/ 510842 h 511869"/>
              <a:gd name="connsiteX5" fmla="*/ 502920 w 5943980"/>
              <a:gd name="connsiteY5" fmla="*/ 511869 h 511869"/>
              <a:gd name="connsiteX6" fmla="*/ 0 w 5943980"/>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43980" h="511869">
                <a:moveTo>
                  <a:pt x="744" y="0"/>
                </a:moveTo>
                <a:lnTo>
                  <a:pt x="5817151" y="0"/>
                </a:lnTo>
                <a:lnTo>
                  <a:pt x="5943980" y="511869"/>
                </a:lnTo>
                <a:lnTo>
                  <a:pt x="518161" y="511869"/>
                </a:lnTo>
                <a:lnTo>
                  <a:pt x="513075" y="510842"/>
                </a:lnTo>
                <a:lnTo>
                  <a:pt x="502920" y="511869"/>
                </a:lnTo>
                <a:cubicBezTo>
                  <a:pt x="225165" y="511869"/>
                  <a:pt x="0" y="286009"/>
                  <a:pt x="0" y="7397"/>
                </a:cubicBezTo>
                <a:close/>
              </a:path>
            </a:pathLst>
          </a:custGeom>
          <a:solidFill>
            <a:srgbClr val="EB94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6E1D9052-4FF6-4887-BD64-90DC87E553BE}"/>
              </a:ext>
            </a:extLst>
          </p:cNvPr>
          <p:cNvSpPr>
            <a:spLocks noChangeAspect="1"/>
          </p:cNvSpPr>
          <p:nvPr/>
        </p:nvSpPr>
        <p:spPr>
          <a:xfrm>
            <a:off x="2622027" y="5289554"/>
            <a:ext cx="5816407" cy="497075"/>
          </a:xfrm>
          <a:custGeom>
            <a:avLst/>
            <a:gdLst>
              <a:gd name="connsiteX0" fmla="*/ 502176 w 5816407"/>
              <a:gd name="connsiteY0" fmla="*/ 0 h 497075"/>
              <a:gd name="connsiteX1" fmla="*/ 532872 w 5816407"/>
              <a:gd name="connsiteY1" fmla="*/ 3104 h 497075"/>
              <a:gd name="connsiteX2" fmla="*/ 5694013 w 5816407"/>
              <a:gd name="connsiteY2" fmla="*/ 3104 h 497075"/>
              <a:gd name="connsiteX3" fmla="*/ 5816407 w 5816407"/>
              <a:gd name="connsiteY3" fmla="*/ 497075 h 497075"/>
              <a:gd name="connsiteX4" fmla="*/ 0 w 5816407"/>
              <a:gd name="connsiteY4" fmla="*/ 497075 h 497075"/>
              <a:gd name="connsiteX5" fmla="*/ 9474 w 5816407"/>
              <a:gd name="connsiteY5" fmla="*/ 402804 h 497075"/>
              <a:gd name="connsiteX6" fmla="*/ 502176 w 5816407"/>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16407" h="497075">
                <a:moveTo>
                  <a:pt x="502176" y="0"/>
                </a:moveTo>
                <a:lnTo>
                  <a:pt x="532872" y="3104"/>
                </a:lnTo>
                <a:lnTo>
                  <a:pt x="5694013" y="3104"/>
                </a:lnTo>
                <a:lnTo>
                  <a:pt x="5816407" y="497075"/>
                </a:lnTo>
                <a:lnTo>
                  <a:pt x="0" y="497075"/>
                </a:lnTo>
                <a:lnTo>
                  <a:pt x="9474" y="402804"/>
                </a:lnTo>
                <a:cubicBezTo>
                  <a:pt x="56369" y="172924"/>
                  <a:pt x="259141" y="0"/>
                  <a:pt x="502176" y="0"/>
                </a:cubicBezTo>
                <a:close/>
              </a:path>
            </a:pathLst>
          </a:cu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619E0BEA-981C-4C05-B63F-AF3985AAE2DF}"/>
              </a:ext>
            </a:extLst>
          </p:cNvPr>
          <p:cNvSpPr>
            <a:spLocks noChangeAspect="1"/>
          </p:cNvSpPr>
          <p:nvPr/>
        </p:nvSpPr>
        <p:spPr>
          <a:xfrm>
            <a:off x="2667000" y="4582467"/>
            <a:ext cx="5599900" cy="511869"/>
          </a:xfrm>
          <a:custGeom>
            <a:avLst/>
            <a:gdLst>
              <a:gd name="connsiteX0" fmla="*/ 744 w 5599900"/>
              <a:gd name="connsiteY0" fmla="*/ 0 h 511869"/>
              <a:gd name="connsiteX1" fmla="*/ 5473071 w 5599900"/>
              <a:gd name="connsiteY1" fmla="*/ 0 h 511869"/>
              <a:gd name="connsiteX2" fmla="*/ 5599900 w 5599900"/>
              <a:gd name="connsiteY2" fmla="*/ 511869 h 511869"/>
              <a:gd name="connsiteX3" fmla="*/ 518161 w 5599900"/>
              <a:gd name="connsiteY3" fmla="*/ 511869 h 511869"/>
              <a:gd name="connsiteX4" fmla="*/ 513075 w 5599900"/>
              <a:gd name="connsiteY4" fmla="*/ 510842 h 511869"/>
              <a:gd name="connsiteX5" fmla="*/ 502920 w 5599900"/>
              <a:gd name="connsiteY5" fmla="*/ 511869 h 511869"/>
              <a:gd name="connsiteX6" fmla="*/ 0 w 5599900"/>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99900" h="511869">
                <a:moveTo>
                  <a:pt x="744" y="0"/>
                </a:moveTo>
                <a:lnTo>
                  <a:pt x="5473071" y="0"/>
                </a:lnTo>
                <a:lnTo>
                  <a:pt x="5599900" y="511869"/>
                </a:lnTo>
                <a:lnTo>
                  <a:pt x="518161" y="511869"/>
                </a:lnTo>
                <a:lnTo>
                  <a:pt x="513075" y="510842"/>
                </a:lnTo>
                <a:lnTo>
                  <a:pt x="502920" y="511869"/>
                </a:lnTo>
                <a:cubicBezTo>
                  <a:pt x="225165" y="511869"/>
                  <a:pt x="0" y="286009"/>
                  <a:pt x="0" y="7397"/>
                </a:cubicBezTo>
                <a:close/>
              </a:path>
            </a:pathLst>
          </a:custGeom>
          <a:solidFill>
            <a:srgbClr val="2AA4B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D3E4653D-C1E2-4796-AADE-A96E3ECC7952}"/>
              </a:ext>
            </a:extLst>
          </p:cNvPr>
          <p:cNvSpPr>
            <a:spLocks noChangeAspect="1"/>
          </p:cNvSpPr>
          <p:nvPr/>
        </p:nvSpPr>
        <p:spPr>
          <a:xfrm>
            <a:off x="2667745" y="4085392"/>
            <a:ext cx="5472327" cy="497075"/>
          </a:xfrm>
          <a:custGeom>
            <a:avLst/>
            <a:gdLst>
              <a:gd name="connsiteX0" fmla="*/ 502176 w 5472327"/>
              <a:gd name="connsiteY0" fmla="*/ 0 h 497075"/>
              <a:gd name="connsiteX1" fmla="*/ 532872 w 5472327"/>
              <a:gd name="connsiteY1" fmla="*/ 3104 h 497075"/>
              <a:gd name="connsiteX2" fmla="*/ 5349933 w 5472327"/>
              <a:gd name="connsiteY2" fmla="*/ 3104 h 497075"/>
              <a:gd name="connsiteX3" fmla="*/ 5472327 w 5472327"/>
              <a:gd name="connsiteY3" fmla="*/ 497075 h 497075"/>
              <a:gd name="connsiteX4" fmla="*/ 0 w 5472327"/>
              <a:gd name="connsiteY4" fmla="*/ 497075 h 497075"/>
              <a:gd name="connsiteX5" fmla="*/ 9474 w 5472327"/>
              <a:gd name="connsiteY5" fmla="*/ 402804 h 497075"/>
              <a:gd name="connsiteX6" fmla="*/ 502176 w 5472327"/>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72327" h="497075">
                <a:moveTo>
                  <a:pt x="502176" y="0"/>
                </a:moveTo>
                <a:lnTo>
                  <a:pt x="532872" y="3104"/>
                </a:lnTo>
                <a:lnTo>
                  <a:pt x="5349933" y="3104"/>
                </a:lnTo>
                <a:lnTo>
                  <a:pt x="5472327" y="497075"/>
                </a:lnTo>
                <a:lnTo>
                  <a:pt x="0" y="497075"/>
                </a:lnTo>
                <a:lnTo>
                  <a:pt x="9474" y="402804"/>
                </a:lnTo>
                <a:cubicBezTo>
                  <a:pt x="56369" y="172924"/>
                  <a:pt x="259141" y="0"/>
                  <a:pt x="502176" y="0"/>
                </a:cubicBez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9E7CAF12-D640-4CEE-A539-7C7FEC4830B4}"/>
              </a:ext>
            </a:extLst>
          </p:cNvPr>
          <p:cNvSpPr>
            <a:spLocks noChangeAspect="1"/>
          </p:cNvSpPr>
          <p:nvPr/>
        </p:nvSpPr>
        <p:spPr>
          <a:xfrm>
            <a:off x="2667000" y="3421676"/>
            <a:ext cx="5312284" cy="511869"/>
          </a:xfrm>
          <a:custGeom>
            <a:avLst/>
            <a:gdLst>
              <a:gd name="connsiteX0" fmla="*/ 744 w 5312284"/>
              <a:gd name="connsiteY0" fmla="*/ 0 h 511869"/>
              <a:gd name="connsiteX1" fmla="*/ 5185456 w 5312284"/>
              <a:gd name="connsiteY1" fmla="*/ 0 h 511869"/>
              <a:gd name="connsiteX2" fmla="*/ 5312284 w 5312284"/>
              <a:gd name="connsiteY2" fmla="*/ 511869 h 511869"/>
              <a:gd name="connsiteX3" fmla="*/ 518161 w 5312284"/>
              <a:gd name="connsiteY3" fmla="*/ 511869 h 511869"/>
              <a:gd name="connsiteX4" fmla="*/ 513075 w 5312284"/>
              <a:gd name="connsiteY4" fmla="*/ 510842 h 511869"/>
              <a:gd name="connsiteX5" fmla="*/ 502920 w 5312284"/>
              <a:gd name="connsiteY5" fmla="*/ 511869 h 511869"/>
              <a:gd name="connsiteX6" fmla="*/ 0 w 5312284"/>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12284" h="511869">
                <a:moveTo>
                  <a:pt x="744" y="0"/>
                </a:moveTo>
                <a:lnTo>
                  <a:pt x="5185456" y="0"/>
                </a:lnTo>
                <a:lnTo>
                  <a:pt x="5312284" y="511869"/>
                </a:lnTo>
                <a:lnTo>
                  <a:pt x="518161" y="511869"/>
                </a:lnTo>
                <a:lnTo>
                  <a:pt x="513075" y="510842"/>
                </a:lnTo>
                <a:lnTo>
                  <a:pt x="502920" y="511869"/>
                </a:lnTo>
                <a:cubicBezTo>
                  <a:pt x="225165" y="511869"/>
                  <a:pt x="0" y="286009"/>
                  <a:pt x="0" y="7397"/>
                </a:cubicBezTo>
                <a:close/>
              </a:path>
            </a:pathLst>
          </a:custGeom>
          <a:solidFill>
            <a:srgbClr val="71B0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7B663154-B948-4BF0-8C78-A3077E6EF49D}"/>
              </a:ext>
            </a:extLst>
          </p:cNvPr>
          <p:cNvSpPr>
            <a:spLocks noChangeAspect="1"/>
          </p:cNvSpPr>
          <p:nvPr/>
        </p:nvSpPr>
        <p:spPr>
          <a:xfrm>
            <a:off x="2667744" y="2924601"/>
            <a:ext cx="5184712" cy="497075"/>
          </a:xfrm>
          <a:custGeom>
            <a:avLst/>
            <a:gdLst>
              <a:gd name="connsiteX0" fmla="*/ 502176 w 5184712"/>
              <a:gd name="connsiteY0" fmla="*/ 0 h 497075"/>
              <a:gd name="connsiteX1" fmla="*/ 532872 w 5184712"/>
              <a:gd name="connsiteY1" fmla="*/ 3104 h 497075"/>
              <a:gd name="connsiteX2" fmla="*/ 5062318 w 5184712"/>
              <a:gd name="connsiteY2" fmla="*/ 3104 h 497075"/>
              <a:gd name="connsiteX3" fmla="*/ 5184712 w 5184712"/>
              <a:gd name="connsiteY3" fmla="*/ 497075 h 497075"/>
              <a:gd name="connsiteX4" fmla="*/ 0 w 5184712"/>
              <a:gd name="connsiteY4" fmla="*/ 497075 h 497075"/>
              <a:gd name="connsiteX5" fmla="*/ 9474 w 5184712"/>
              <a:gd name="connsiteY5" fmla="*/ 402804 h 497075"/>
              <a:gd name="connsiteX6" fmla="*/ 502176 w 5184712"/>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84712" h="497075">
                <a:moveTo>
                  <a:pt x="502176" y="0"/>
                </a:moveTo>
                <a:lnTo>
                  <a:pt x="532872" y="3104"/>
                </a:lnTo>
                <a:lnTo>
                  <a:pt x="5062318" y="3104"/>
                </a:lnTo>
                <a:lnTo>
                  <a:pt x="5184712" y="497075"/>
                </a:lnTo>
                <a:lnTo>
                  <a:pt x="0" y="497075"/>
                </a:lnTo>
                <a:lnTo>
                  <a:pt x="9474" y="402804"/>
                </a:lnTo>
                <a:cubicBezTo>
                  <a:pt x="56369" y="172924"/>
                  <a:pt x="259141" y="0"/>
                  <a:pt x="502176" y="0"/>
                </a:cubicBez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019893D0-3667-45F3-B685-190FEC3431BC}"/>
              </a:ext>
            </a:extLst>
          </p:cNvPr>
          <p:cNvSpPr>
            <a:spLocks noChangeAspect="1"/>
          </p:cNvSpPr>
          <p:nvPr/>
        </p:nvSpPr>
        <p:spPr>
          <a:xfrm>
            <a:off x="2660931" y="2195562"/>
            <a:ext cx="5014552" cy="511869"/>
          </a:xfrm>
          <a:custGeom>
            <a:avLst/>
            <a:gdLst>
              <a:gd name="connsiteX0" fmla="*/ 744 w 5014552"/>
              <a:gd name="connsiteY0" fmla="*/ 0 h 511869"/>
              <a:gd name="connsiteX1" fmla="*/ 4887723 w 5014552"/>
              <a:gd name="connsiteY1" fmla="*/ 0 h 511869"/>
              <a:gd name="connsiteX2" fmla="*/ 5014552 w 5014552"/>
              <a:gd name="connsiteY2" fmla="*/ 511869 h 511869"/>
              <a:gd name="connsiteX3" fmla="*/ 518161 w 5014552"/>
              <a:gd name="connsiteY3" fmla="*/ 511869 h 511869"/>
              <a:gd name="connsiteX4" fmla="*/ 513075 w 5014552"/>
              <a:gd name="connsiteY4" fmla="*/ 510842 h 511869"/>
              <a:gd name="connsiteX5" fmla="*/ 502920 w 5014552"/>
              <a:gd name="connsiteY5" fmla="*/ 511869 h 511869"/>
              <a:gd name="connsiteX6" fmla="*/ 0 w 5014552"/>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14552" h="511869">
                <a:moveTo>
                  <a:pt x="744" y="0"/>
                </a:moveTo>
                <a:lnTo>
                  <a:pt x="4887723" y="0"/>
                </a:lnTo>
                <a:lnTo>
                  <a:pt x="5014552" y="511869"/>
                </a:lnTo>
                <a:lnTo>
                  <a:pt x="518161" y="511869"/>
                </a:lnTo>
                <a:lnTo>
                  <a:pt x="513075" y="510842"/>
                </a:lnTo>
                <a:lnTo>
                  <a:pt x="502920" y="511869"/>
                </a:lnTo>
                <a:cubicBezTo>
                  <a:pt x="225165" y="511869"/>
                  <a:pt x="0" y="286009"/>
                  <a:pt x="0" y="7397"/>
                </a:cubicBezTo>
                <a:close/>
              </a:path>
            </a:pathLst>
          </a:custGeom>
          <a:solidFill>
            <a:srgbClr val="EB171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E8615ADA-B62B-44AC-B468-316DA05E7E49}"/>
              </a:ext>
            </a:extLst>
          </p:cNvPr>
          <p:cNvSpPr>
            <a:spLocks noChangeAspect="1"/>
          </p:cNvSpPr>
          <p:nvPr/>
        </p:nvSpPr>
        <p:spPr>
          <a:xfrm>
            <a:off x="2661676" y="1698487"/>
            <a:ext cx="4886979" cy="497075"/>
          </a:xfrm>
          <a:custGeom>
            <a:avLst/>
            <a:gdLst>
              <a:gd name="connsiteX0" fmla="*/ 502176 w 4886979"/>
              <a:gd name="connsiteY0" fmla="*/ 0 h 497075"/>
              <a:gd name="connsiteX1" fmla="*/ 532872 w 4886979"/>
              <a:gd name="connsiteY1" fmla="*/ 3104 h 497075"/>
              <a:gd name="connsiteX2" fmla="*/ 4764585 w 4886979"/>
              <a:gd name="connsiteY2" fmla="*/ 3104 h 497075"/>
              <a:gd name="connsiteX3" fmla="*/ 4886979 w 4886979"/>
              <a:gd name="connsiteY3" fmla="*/ 497075 h 497075"/>
              <a:gd name="connsiteX4" fmla="*/ 0 w 4886979"/>
              <a:gd name="connsiteY4" fmla="*/ 497075 h 497075"/>
              <a:gd name="connsiteX5" fmla="*/ 9474 w 4886979"/>
              <a:gd name="connsiteY5" fmla="*/ 402804 h 497075"/>
              <a:gd name="connsiteX6" fmla="*/ 502176 w 4886979"/>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6979" h="497075">
                <a:moveTo>
                  <a:pt x="502176" y="0"/>
                </a:moveTo>
                <a:lnTo>
                  <a:pt x="532872" y="3104"/>
                </a:lnTo>
                <a:lnTo>
                  <a:pt x="4764585" y="3104"/>
                </a:lnTo>
                <a:lnTo>
                  <a:pt x="4886979" y="497075"/>
                </a:lnTo>
                <a:lnTo>
                  <a:pt x="0" y="497075"/>
                </a:lnTo>
                <a:lnTo>
                  <a:pt x="9474" y="402804"/>
                </a:lnTo>
                <a:cubicBezTo>
                  <a:pt x="56369" y="172924"/>
                  <a:pt x="259141" y="0"/>
                  <a:pt x="502176" y="0"/>
                </a:cubicBezTo>
                <a:close/>
              </a:path>
            </a:pathLst>
          </a:cu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B0B3F31C-8F24-4B19-ADFE-01F55BFF017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dpi="0" rotWithShape="1">
            <a:blip r:embed="rId3">
              <a:alphaModFix amt="75000"/>
            </a:blip>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65" name="Group 64">
            <a:extLst>
              <a:ext uri="{FF2B5EF4-FFF2-40B4-BE49-F238E27FC236}">
                <a16:creationId xmlns:a16="http://schemas.microsoft.com/office/drawing/2014/main" id="{86E1B949-7F26-45F0-8468-6990C7CF494E}"/>
              </a:ext>
            </a:extLst>
          </p:cNvPr>
          <p:cNvGrpSpPr/>
          <p:nvPr/>
        </p:nvGrpSpPr>
        <p:grpSpPr>
          <a:xfrm>
            <a:off x="2011680" y="1828800"/>
            <a:ext cx="1432560" cy="731520"/>
            <a:chOff x="2011680" y="1828800"/>
            <a:chExt cx="1432560" cy="731520"/>
          </a:xfrm>
        </p:grpSpPr>
        <p:sp>
          <p:nvSpPr>
            <p:cNvPr id="12" name="Freeform: Shape 11">
              <a:extLst>
                <a:ext uri="{FF2B5EF4-FFF2-40B4-BE49-F238E27FC236}">
                  <a16:creationId xmlns:a16="http://schemas.microsoft.com/office/drawing/2014/main" id="{412EA113-FC7B-42FA-B31F-EC29FDCB779B}"/>
                </a:ext>
              </a:extLst>
            </p:cNvPr>
            <p:cNvSpPr>
              <a:spLocks noChangeAspect="1"/>
            </p:cNvSpPr>
            <p:nvPr/>
          </p:nvSpPr>
          <p:spPr>
            <a:xfrm>
              <a:off x="2011680" y="182880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C3884D21-D384-4AD0-AD49-34DE6E32634F}"/>
                </a:ext>
              </a:extLst>
            </p:cNvPr>
            <p:cNvSpPr>
              <a:spLocks noChangeAspect="1"/>
            </p:cNvSpPr>
            <p:nvPr/>
          </p:nvSpPr>
          <p:spPr>
            <a:xfrm>
              <a:off x="2852928" y="1965960"/>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grpSp>
      <p:sp>
        <p:nvSpPr>
          <p:cNvPr id="56" name="TextBox 55">
            <a:extLst>
              <a:ext uri="{FF2B5EF4-FFF2-40B4-BE49-F238E27FC236}">
                <a16:creationId xmlns:a16="http://schemas.microsoft.com/office/drawing/2014/main" id="{95F9F2C0-4956-4B43-B692-A623A2814C4F}"/>
              </a:ext>
            </a:extLst>
          </p:cNvPr>
          <p:cNvSpPr txBox="1"/>
          <p:nvPr/>
        </p:nvSpPr>
        <p:spPr>
          <a:xfrm>
            <a:off x="3516178" y="1757921"/>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6" name="Group 65">
            <a:extLst>
              <a:ext uri="{FF2B5EF4-FFF2-40B4-BE49-F238E27FC236}">
                <a16:creationId xmlns:a16="http://schemas.microsoft.com/office/drawing/2014/main" id="{8533EB1E-4F20-401B-ACE4-111EE691327F}"/>
              </a:ext>
            </a:extLst>
          </p:cNvPr>
          <p:cNvGrpSpPr/>
          <p:nvPr/>
        </p:nvGrpSpPr>
        <p:grpSpPr>
          <a:xfrm>
            <a:off x="2011680" y="3063240"/>
            <a:ext cx="1432560" cy="731520"/>
            <a:chOff x="2011680" y="3063240"/>
            <a:chExt cx="1432560" cy="731520"/>
          </a:xfrm>
        </p:grpSpPr>
        <p:sp>
          <p:nvSpPr>
            <p:cNvPr id="13" name="Freeform: Shape 12">
              <a:extLst>
                <a:ext uri="{FF2B5EF4-FFF2-40B4-BE49-F238E27FC236}">
                  <a16:creationId xmlns:a16="http://schemas.microsoft.com/office/drawing/2014/main" id="{0738D6F8-8F04-44A0-967D-290E5926EC82}"/>
                </a:ext>
              </a:extLst>
            </p:cNvPr>
            <p:cNvSpPr>
              <a:spLocks noChangeAspect="1"/>
            </p:cNvSpPr>
            <p:nvPr/>
          </p:nvSpPr>
          <p:spPr>
            <a:xfrm>
              <a:off x="2011680" y="306324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Oval 56">
              <a:extLst>
                <a:ext uri="{FF2B5EF4-FFF2-40B4-BE49-F238E27FC236}">
                  <a16:creationId xmlns:a16="http://schemas.microsoft.com/office/drawing/2014/main" id="{6F61E646-AF6A-4384-998C-80C0FF3F63E4}"/>
                </a:ext>
              </a:extLst>
            </p:cNvPr>
            <p:cNvSpPr>
              <a:spLocks noChangeAspect="1"/>
            </p:cNvSpPr>
            <p:nvPr/>
          </p:nvSpPr>
          <p:spPr>
            <a:xfrm>
              <a:off x="2852928" y="3196474"/>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grpSp>
      <p:sp>
        <p:nvSpPr>
          <p:cNvPr id="58" name="TextBox 57">
            <a:extLst>
              <a:ext uri="{FF2B5EF4-FFF2-40B4-BE49-F238E27FC236}">
                <a16:creationId xmlns:a16="http://schemas.microsoft.com/office/drawing/2014/main" id="{E455064B-EA58-4B77-B889-B4DFB8253CB7}"/>
              </a:ext>
            </a:extLst>
          </p:cNvPr>
          <p:cNvSpPr txBox="1"/>
          <p:nvPr/>
        </p:nvSpPr>
        <p:spPr>
          <a:xfrm>
            <a:off x="3516178" y="2988435"/>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7" name="Group 66">
            <a:extLst>
              <a:ext uri="{FF2B5EF4-FFF2-40B4-BE49-F238E27FC236}">
                <a16:creationId xmlns:a16="http://schemas.microsoft.com/office/drawing/2014/main" id="{636F790C-64E6-4140-AC17-02C120A80E3B}"/>
              </a:ext>
            </a:extLst>
          </p:cNvPr>
          <p:cNvGrpSpPr/>
          <p:nvPr/>
        </p:nvGrpSpPr>
        <p:grpSpPr>
          <a:xfrm>
            <a:off x="2011680" y="4229100"/>
            <a:ext cx="1432560" cy="731520"/>
            <a:chOff x="2011680" y="4229100"/>
            <a:chExt cx="1432560" cy="731520"/>
          </a:xfrm>
        </p:grpSpPr>
        <p:sp>
          <p:nvSpPr>
            <p:cNvPr id="14" name="Freeform: Shape 13">
              <a:extLst>
                <a:ext uri="{FF2B5EF4-FFF2-40B4-BE49-F238E27FC236}">
                  <a16:creationId xmlns:a16="http://schemas.microsoft.com/office/drawing/2014/main" id="{EA6C8FC0-1D87-42C0-AAF5-B49B9995F1F6}"/>
                </a:ext>
              </a:extLst>
            </p:cNvPr>
            <p:cNvSpPr>
              <a:spLocks noChangeAspect="1"/>
            </p:cNvSpPr>
            <p:nvPr/>
          </p:nvSpPr>
          <p:spPr>
            <a:xfrm>
              <a:off x="2011680" y="422910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341480FC-BDBC-41C5-BFF3-ADC75728E87C}"/>
                </a:ext>
              </a:extLst>
            </p:cNvPr>
            <p:cNvSpPr>
              <a:spLocks noChangeAspect="1"/>
            </p:cNvSpPr>
            <p:nvPr/>
          </p:nvSpPr>
          <p:spPr>
            <a:xfrm>
              <a:off x="2852928" y="4367313"/>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grpSp>
      <p:sp>
        <p:nvSpPr>
          <p:cNvPr id="60" name="TextBox 59">
            <a:extLst>
              <a:ext uri="{FF2B5EF4-FFF2-40B4-BE49-F238E27FC236}">
                <a16:creationId xmlns:a16="http://schemas.microsoft.com/office/drawing/2014/main" id="{66E5BE76-161B-4CEC-B9F8-5BD84A3E2624}"/>
              </a:ext>
            </a:extLst>
          </p:cNvPr>
          <p:cNvSpPr txBox="1"/>
          <p:nvPr/>
        </p:nvSpPr>
        <p:spPr>
          <a:xfrm>
            <a:off x="3516178" y="4159274"/>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86BFFBE4-9B54-4090-AA04-390697581FB1}"/>
              </a:ext>
            </a:extLst>
          </p:cNvPr>
          <p:cNvGrpSpPr/>
          <p:nvPr/>
        </p:nvGrpSpPr>
        <p:grpSpPr>
          <a:xfrm>
            <a:off x="2011680" y="5428265"/>
            <a:ext cx="1432560" cy="731520"/>
            <a:chOff x="2011680" y="5428265"/>
            <a:chExt cx="1432560" cy="731520"/>
          </a:xfrm>
        </p:grpSpPr>
        <p:sp>
          <p:nvSpPr>
            <p:cNvPr id="15" name="Freeform: Shape 14">
              <a:extLst>
                <a:ext uri="{FF2B5EF4-FFF2-40B4-BE49-F238E27FC236}">
                  <a16:creationId xmlns:a16="http://schemas.microsoft.com/office/drawing/2014/main" id="{A1C13B5A-7C59-46B2-9C58-07F7545A4DB9}"/>
                </a:ext>
              </a:extLst>
            </p:cNvPr>
            <p:cNvSpPr>
              <a:spLocks noChangeAspect="1"/>
            </p:cNvSpPr>
            <p:nvPr/>
          </p:nvSpPr>
          <p:spPr>
            <a:xfrm>
              <a:off x="2011680" y="5428265"/>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Oval 60">
              <a:extLst>
                <a:ext uri="{FF2B5EF4-FFF2-40B4-BE49-F238E27FC236}">
                  <a16:creationId xmlns:a16="http://schemas.microsoft.com/office/drawing/2014/main" id="{64EA1ECE-6BFF-4052-A6B8-3B3289773079}"/>
                </a:ext>
              </a:extLst>
            </p:cNvPr>
            <p:cNvSpPr>
              <a:spLocks noChangeAspect="1"/>
            </p:cNvSpPr>
            <p:nvPr/>
          </p:nvSpPr>
          <p:spPr>
            <a:xfrm>
              <a:off x="2852928" y="5571475"/>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D</a:t>
              </a:r>
            </a:p>
          </p:txBody>
        </p:sp>
      </p:grpSp>
      <p:sp>
        <p:nvSpPr>
          <p:cNvPr id="62" name="TextBox 61">
            <a:extLst>
              <a:ext uri="{FF2B5EF4-FFF2-40B4-BE49-F238E27FC236}">
                <a16:creationId xmlns:a16="http://schemas.microsoft.com/office/drawing/2014/main" id="{C64FEFC3-D4D1-4A8E-A48F-E01C0EDF53C5}"/>
              </a:ext>
            </a:extLst>
          </p:cNvPr>
          <p:cNvSpPr txBox="1"/>
          <p:nvPr/>
        </p:nvSpPr>
        <p:spPr>
          <a:xfrm>
            <a:off x="3516178" y="5363436"/>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05D2F7FD-F7C2-4256-A027-D25F0181C21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C65AE7CD-23DF-4826-9E48-E247A43108BA}"/>
              </a:ext>
            </a:extLst>
          </p:cNvPr>
          <p:cNvSpPr/>
          <p:nvPr/>
        </p:nvSpPr>
        <p:spPr>
          <a:xfrm rot="10800000">
            <a:off x="1066801" y="1524000"/>
            <a:ext cx="1219201" cy="4800600"/>
          </a:xfrm>
          <a:custGeom>
            <a:avLst/>
            <a:gdLst>
              <a:gd name="connsiteX0" fmla="*/ 787392 w 1219201"/>
              <a:gd name="connsiteY0" fmla="*/ 4572000 h 4572000"/>
              <a:gd name="connsiteX1" fmla="*/ 685800 w 1219201"/>
              <a:gd name="connsiteY1" fmla="*/ 4572000 h 4572000"/>
              <a:gd name="connsiteX2" fmla="*/ 533401 w 1219201"/>
              <a:gd name="connsiteY2" fmla="*/ 4572000 h 4572000"/>
              <a:gd name="connsiteX3" fmla="*/ 431809 w 1219201"/>
              <a:gd name="connsiteY3" fmla="*/ 4572000 h 4572000"/>
              <a:gd name="connsiteX4" fmla="*/ 0 w 1219201"/>
              <a:gd name="connsiteY4" fmla="*/ 4140191 h 4572000"/>
              <a:gd name="connsiteX5" fmla="*/ 0 w 1219201"/>
              <a:gd name="connsiteY5" fmla="*/ 431809 h 4572000"/>
              <a:gd name="connsiteX6" fmla="*/ 431809 w 1219201"/>
              <a:gd name="connsiteY6" fmla="*/ 0 h 4572000"/>
              <a:gd name="connsiteX7" fmla="*/ 533401 w 1219201"/>
              <a:gd name="connsiteY7" fmla="*/ 0 h 4572000"/>
              <a:gd name="connsiteX8" fmla="*/ 685800 w 1219201"/>
              <a:gd name="connsiteY8" fmla="*/ 0 h 4572000"/>
              <a:gd name="connsiteX9" fmla="*/ 787392 w 1219201"/>
              <a:gd name="connsiteY9" fmla="*/ 0 h 4572000"/>
              <a:gd name="connsiteX10" fmla="*/ 1219201 w 1219201"/>
              <a:gd name="connsiteY10" fmla="*/ 431809 h 4572000"/>
              <a:gd name="connsiteX11" fmla="*/ 1219201 w 1219201"/>
              <a:gd name="connsiteY11" fmla="*/ 4140191 h 4572000"/>
              <a:gd name="connsiteX12" fmla="*/ 787392 w 1219201"/>
              <a:gd name="connsiteY12" fmla="*/ 4572000 h 457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1" h="4572000">
                <a:moveTo>
                  <a:pt x="787392" y="4572000"/>
                </a:moveTo>
                <a:lnTo>
                  <a:pt x="685800" y="4572000"/>
                </a:lnTo>
                <a:lnTo>
                  <a:pt x="533401" y="4572000"/>
                </a:lnTo>
                <a:lnTo>
                  <a:pt x="431809" y="4572000"/>
                </a:lnTo>
                <a:cubicBezTo>
                  <a:pt x="193327" y="4572000"/>
                  <a:pt x="0" y="4378673"/>
                  <a:pt x="0" y="4140191"/>
                </a:cubicBezTo>
                <a:lnTo>
                  <a:pt x="0" y="431809"/>
                </a:lnTo>
                <a:cubicBezTo>
                  <a:pt x="0" y="193327"/>
                  <a:pt x="193327" y="0"/>
                  <a:pt x="431809" y="0"/>
                </a:cubicBezTo>
                <a:lnTo>
                  <a:pt x="533401" y="0"/>
                </a:lnTo>
                <a:lnTo>
                  <a:pt x="685800" y="0"/>
                </a:lnTo>
                <a:lnTo>
                  <a:pt x="787392" y="0"/>
                </a:lnTo>
                <a:cubicBezTo>
                  <a:pt x="1025874" y="0"/>
                  <a:pt x="1219201" y="193327"/>
                  <a:pt x="1219201" y="431809"/>
                </a:cubicBezTo>
                <a:lnTo>
                  <a:pt x="1219201" y="4140191"/>
                </a:lnTo>
                <a:cubicBezTo>
                  <a:pt x="1219201" y="4378673"/>
                  <a:pt x="1025874" y="4572000"/>
                  <a:pt x="787392" y="4572000"/>
                </a:cubicBezTo>
                <a:close/>
              </a:path>
            </a:pathLst>
          </a:custGeom>
          <a:solidFill>
            <a:srgbClr val="B6B6B6"/>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258CBE8C-2D1E-4E85-83AC-99D7A8C1841B}"/>
              </a:ext>
            </a:extLst>
          </p:cNvPr>
          <p:cNvSpPr txBox="1">
            <a:spLocks noChangeArrowheads="1"/>
          </p:cNvSpPr>
          <p:nvPr/>
        </p:nvSpPr>
        <p:spPr bwMode="auto">
          <a:xfrm rot="16200000">
            <a:off x="-364250" y="3554968"/>
            <a:ext cx="4068618" cy="738664"/>
          </a:xfrm>
          <a:prstGeom prst="rect">
            <a:avLst/>
          </a:prstGeom>
          <a:noFill/>
          <a:ln w="9525">
            <a:noFill/>
            <a:miter lim="800000"/>
            <a:headEnd/>
            <a:tailEnd/>
          </a:ln>
        </p:spPr>
        <p:txBody>
          <a:bodyPr wrap="square" lIns="60960" tIns="30480" rIns="60960" bIns="30480">
            <a:spAutoFit/>
          </a:bodyPr>
          <a:lstStyle/>
          <a:p>
            <a:pPr algn="ctr"/>
            <a:r>
              <a:rPr lang="en-US" sz="4400" b="1" dirty="0">
                <a:solidFill>
                  <a:schemeClr val="bg2">
                    <a:lumMod val="50000"/>
                  </a:schemeClr>
                </a:solidFill>
              </a:rPr>
              <a:t>LOREM IPSUM</a:t>
            </a:r>
            <a:endParaRPr lang="en-US" sz="4400" dirty="0">
              <a:solidFill>
                <a:schemeClr val="bg2">
                  <a:lumMod val="50000"/>
                </a:schemeClr>
              </a:solidFill>
            </a:endParaRPr>
          </a:p>
        </p:txBody>
      </p:sp>
    </p:spTree>
    <p:extLst>
      <p:ext uri="{BB962C8B-B14F-4D97-AF65-F5344CB8AC3E}">
        <p14:creationId xmlns:p14="http://schemas.microsoft.com/office/powerpoint/2010/main" val="4005973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wipe(left)">
                                      <p:cBhvr>
                                        <p:cTn id="7" dur="500"/>
                                        <p:tgtEl>
                                          <p:spTgt spid="6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right)">
                                      <p:cBhvr>
                                        <p:cTn id="11" dur="500"/>
                                        <p:tgtEl>
                                          <p:spTgt spid="5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63"/>
                                        </p:tgtEl>
                                        <p:attrNameLst>
                                          <p:attrName>style.visibility</p:attrName>
                                        </p:attrNameLst>
                                      </p:cBhvr>
                                      <p:to>
                                        <p:strVal val="visible"/>
                                      </p:to>
                                    </p:set>
                                    <p:anim calcmode="lin" valueType="num">
                                      <p:cBhvr>
                                        <p:cTn id="20" dur="500" fill="hold"/>
                                        <p:tgtEl>
                                          <p:spTgt spid="63"/>
                                        </p:tgtEl>
                                        <p:attrNameLst>
                                          <p:attrName>ppt_w</p:attrName>
                                        </p:attrNameLst>
                                      </p:cBhvr>
                                      <p:tavLst>
                                        <p:tav tm="0">
                                          <p:val>
                                            <p:fltVal val="0"/>
                                          </p:val>
                                        </p:tav>
                                        <p:tav tm="100000">
                                          <p:val>
                                            <p:strVal val="#ppt_w"/>
                                          </p:val>
                                        </p:tav>
                                      </p:tavLst>
                                    </p:anim>
                                    <p:anim calcmode="lin" valueType="num">
                                      <p:cBhvr>
                                        <p:cTn id="21" dur="500" fill="hold"/>
                                        <p:tgtEl>
                                          <p:spTgt spid="63"/>
                                        </p:tgtEl>
                                        <p:attrNameLst>
                                          <p:attrName>ppt_h</p:attrName>
                                        </p:attrNameLst>
                                      </p:cBhvr>
                                      <p:tavLst>
                                        <p:tav tm="0">
                                          <p:val>
                                            <p:fltVal val="0"/>
                                          </p:val>
                                        </p:tav>
                                        <p:tav tm="100000">
                                          <p:val>
                                            <p:strVal val="#ppt_h"/>
                                          </p:val>
                                        </p:tav>
                                      </p:tavLst>
                                    </p:anim>
                                    <p:animEffect transition="in" filter="fade">
                                      <p:cBhvr>
                                        <p:cTn id="22" dur="500"/>
                                        <p:tgtEl>
                                          <p:spTgt spid="63"/>
                                        </p:tgtEl>
                                      </p:cBhvr>
                                    </p:animEffect>
                                  </p:childTnLst>
                                </p:cTn>
                              </p:par>
                            </p:childTnLst>
                          </p:cTn>
                        </p:par>
                        <p:par>
                          <p:cTn id="23" fill="hold">
                            <p:stCondLst>
                              <p:cond delay="1500"/>
                            </p:stCondLst>
                            <p:childTnLst>
                              <p:par>
                                <p:cTn id="24" presetID="22" presetClass="entr" presetSubtype="8" fill="hold" nodeType="afterEffect">
                                  <p:stCondLst>
                                    <p:cond delay="0"/>
                                  </p:stCondLst>
                                  <p:childTnLst>
                                    <p:set>
                                      <p:cBhvr>
                                        <p:cTn id="25" dur="1" fill="hold">
                                          <p:stCondLst>
                                            <p:cond delay="0"/>
                                          </p:stCondLst>
                                        </p:cTn>
                                        <p:tgtEl>
                                          <p:spTgt spid="65"/>
                                        </p:tgtEl>
                                        <p:attrNameLst>
                                          <p:attrName>style.visibility</p:attrName>
                                        </p:attrNameLst>
                                      </p:cBhvr>
                                      <p:to>
                                        <p:strVal val="visible"/>
                                      </p:to>
                                    </p:set>
                                    <p:animEffect transition="in" filter="wipe(left)">
                                      <p:cBhvr>
                                        <p:cTn id="26" dur="500"/>
                                        <p:tgtEl>
                                          <p:spTgt spid="65"/>
                                        </p:tgtEl>
                                      </p:cBhvr>
                                    </p:animEffect>
                                  </p:childTnLst>
                                </p:cTn>
                              </p:par>
                              <p:par>
                                <p:cTn id="27" presetID="2" presetClass="entr" presetSubtype="2"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1250" fill="hold"/>
                                        <p:tgtEl>
                                          <p:spTgt spid="39"/>
                                        </p:tgtEl>
                                        <p:attrNameLst>
                                          <p:attrName>ppt_x</p:attrName>
                                        </p:attrNameLst>
                                      </p:cBhvr>
                                      <p:tavLst>
                                        <p:tav tm="0">
                                          <p:val>
                                            <p:strVal val="1+#ppt_w/2"/>
                                          </p:val>
                                        </p:tav>
                                        <p:tav tm="100000">
                                          <p:val>
                                            <p:strVal val="#ppt_x"/>
                                          </p:val>
                                        </p:tav>
                                      </p:tavLst>
                                    </p:anim>
                                    <p:anim calcmode="lin" valueType="num">
                                      <p:cBhvr additive="base">
                                        <p:cTn id="30" dur="1250" fill="hold"/>
                                        <p:tgtEl>
                                          <p:spTgt spid="39"/>
                                        </p:tgtEl>
                                        <p:attrNameLst>
                                          <p:attrName>ppt_y</p:attrName>
                                        </p:attrNameLst>
                                      </p:cBhvr>
                                      <p:tavLst>
                                        <p:tav tm="0">
                                          <p:val>
                                            <p:strVal val="#ppt_y"/>
                                          </p:val>
                                        </p:tav>
                                        <p:tav tm="100000">
                                          <p:val>
                                            <p:strVal val="#ppt_y"/>
                                          </p:val>
                                        </p:tav>
                                      </p:tavLst>
                                    </p:anim>
                                  </p:childTnLst>
                                </p:cTn>
                              </p:par>
                              <p:par>
                                <p:cTn id="31" presetID="2" presetClass="entr" presetSubtype="2" fill="hold" grpId="0" nodeType="withEffect">
                                  <p:stCondLst>
                                    <p:cond delay="0"/>
                                  </p:stCondLst>
                                  <p:childTnLst>
                                    <p:set>
                                      <p:cBhvr>
                                        <p:cTn id="32" dur="1" fill="hold">
                                          <p:stCondLst>
                                            <p:cond delay="0"/>
                                          </p:stCondLst>
                                        </p:cTn>
                                        <p:tgtEl>
                                          <p:spTgt spid="41"/>
                                        </p:tgtEl>
                                        <p:attrNameLst>
                                          <p:attrName>style.visibility</p:attrName>
                                        </p:attrNameLst>
                                      </p:cBhvr>
                                      <p:to>
                                        <p:strVal val="visible"/>
                                      </p:to>
                                    </p:set>
                                    <p:anim calcmode="lin" valueType="num">
                                      <p:cBhvr additive="base">
                                        <p:cTn id="33" dur="1250" fill="hold"/>
                                        <p:tgtEl>
                                          <p:spTgt spid="41"/>
                                        </p:tgtEl>
                                        <p:attrNameLst>
                                          <p:attrName>ppt_x</p:attrName>
                                        </p:attrNameLst>
                                      </p:cBhvr>
                                      <p:tavLst>
                                        <p:tav tm="0">
                                          <p:val>
                                            <p:strVal val="1+#ppt_w/2"/>
                                          </p:val>
                                        </p:tav>
                                        <p:tav tm="100000">
                                          <p:val>
                                            <p:strVal val="#ppt_x"/>
                                          </p:val>
                                        </p:tav>
                                      </p:tavLst>
                                    </p:anim>
                                    <p:anim calcmode="lin" valueType="num">
                                      <p:cBhvr additive="base">
                                        <p:cTn id="34" dur="1250" fill="hold"/>
                                        <p:tgtEl>
                                          <p:spTgt spid="41"/>
                                        </p:tgtEl>
                                        <p:attrNameLst>
                                          <p:attrName>ppt_y</p:attrName>
                                        </p:attrNameLst>
                                      </p:cBhvr>
                                      <p:tavLst>
                                        <p:tav tm="0">
                                          <p:val>
                                            <p:strVal val="#ppt_y"/>
                                          </p:val>
                                        </p:tav>
                                        <p:tav tm="100000">
                                          <p:val>
                                            <p:strVal val="#ppt_y"/>
                                          </p:val>
                                        </p:tav>
                                      </p:tavLst>
                                    </p:anim>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wipe(left)">
                                      <p:cBhvr>
                                        <p:cTn id="38" dur="1000"/>
                                        <p:tgtEl>
                                          <p:spTgt spid="56"/>
                                        </p:tgtEl>
                                      </p:cBhvr>
                                    </p:animEffect>
                                  </p:childTnLst>
                                </p:cTn>
                              </p:par>
                            </p:childTnLst>
                          </p:cTn>
                        </p:par>
                        <p:par>
                          <p:cTn id="39" fill="hold">
                            <p:stCondLst>
                              <p:cond delay="3750"/>
                            </p:stCondLst>
                            <p:childTnLst>
                              <p:par>
                                <p:cTn id="40" presetID="22" presetClass="entr" presetSubtype="8" fill="hold" nodeType="afterEffect">
                                  <p:stCondLst>
                                    <p:cond delay="0"/>
                                  </p:stCondLst>
                                  <p:childTnLst>
                                    <p:set>
                                      <p:cBhvr>
                                        <p:cTn id="41" dur="1" fill="hold">
                                          <p:stCondLst>
                                            <p:cond delay="0"/>
                                          </p:stCondLst>
                                        </p:cTn>
                                        <p:tgtEl>
                                          <p:spTgt spid="66"/>
                                        </p:tgtEl>
                                        <p:attrNameLst>
                                          <p:attrName>style.visibility</p:attrName>
                                        </p:attrNameLst>
                                      </p:cBhvr>
                                      <p:to>
                                        <p:strVal val="visible"/>
                                      </p:to>
                                    </p:set>
                                    <p:animEffect transition="in" filter="wipe(left)">
                                      <p:cBhvr>
                                        <p:cTn id="42" dur="500"/>
                                        <p:tgtEl>
                                          <p:spTgt spid="66"/>
                                        </p:tgtEl>
                                      </p:cBhvr>
                                    </p:animEffect>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1250" fill="hold"/>
                                        <p:tgtEl>
                                          <p:spTgt spid="43"/>
                                        </p:tgtEl>
                                        <p:attrNameLst>
                                          <p:attrName>ppt_x</p:attrName>
                                        </p:attrNameLst>
                                      </p:cBhvr>
                                      <p:tavLst>
                                        <p:tav tm="0">
                                          <p:val>
                                            <p:strVal val="1+#ppt_w/2"/>
                                          </p:val>
                                        </p:tav>
                                        <p:tav tm="100000">
                                          <p:val>
                                            <p:strVal val="#ppt_x"/>
                                          </p:val>
                                        </p:tav>
                                      </p:tavLst>
                                    </p:anim>
                                    <p:anim calcmode="lin" valueType="num">
                                      <p:cBhvr additive="base">
                                        <p:cTn id="46" dur="1250" fill="hold"/>
                                        <p:tgtEl>
                                          <p:spTgt spid="43"/>
                                        </p:tgtEl>
                                        <p:attrNameLst>
                                          <p:attrName>ppt_y</p:attrName>
                                        </p:attrNameLst>
                                      </p:cBhvr>
                                      <p:tavLst>
                                        <p:tav tm="0">
                                          <p:val>
                                            <p:strVal val="#ppt_y"/>
                                          </p:val>
                                        </p:tav>
                                        <p:tav tm="100000">
                                          <p:val>
                                            <p:strVal val="#ppt_y"/>
                                          </p:val>
                                        </p:tav>
                                      </p:tavLst>
                                    </p:anim>
                                  </p:childTnLst>
                                </p:cTn>
                              </p:par>
                              <p:par>
                                <p:cTn id="47" presetID="2" presetClass="entr" presetSubtype="2" fill="hold" grpId="0" nodeType="with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additive="base">
                                        <p:cTn id="49" dur="1250" fill="hold"/>
                                        <p:tgtEl>
                                          <p:spTgt spid="45"/>
                                        </p:tgtEl>
                                        <p:attrNameLst>
                                          <p:attrName>ppt_x</p:attrName>
                                        </p:attrNameLst>
                                      </p:cBhvr>
                                      <p:tavLst>
                                        <p:tav tm="0">
                                          <p:val>
                                            <p:strVal val="1+#ppt_w/2"/>
                                          </p:val>
                                        </p:tav>
                                        <p:tav tm="100000">
                                          <p:val>
                                            <p:strVal val="#ppt_x"/>
                                          </p:val>
                                        </p:tav>
                                      </p:tavLst>
                                    </p:anim>
                                    <p:anim calcmode="lin" valueType="num">
                                      <p:cBhvr additive="base">
                                        <p:cTn id="50" dur="1250" fill="hold"/>
                                        <p:tgtEl>
                                          <p:spTgt spid="45"/>
                                        </p:tgtEl>
                                        <p:attrNameLst>
                                          <p:attrName>ppt_y</p:attrName>
                                        </p:attrNameLst>
                                      </p:cBhvr>
                                      <p:tavLst>
                                        <p:tav tm="0">
                                          <p:val>
                                            <p:strVal val="#ppt_y"/>
                                          </p:val>
                                        </p:tav>
                                        <p:tav tm="100000">
                                          <p:val>
                                            <p:strVal val="#ppt_y"/>
                                          </p:val>
                                        </p:tav>
                                      </p:tavLst>
                                    </p:anim>
                                  </p:childTnLst>
                                </p:cTn>
                              </p:par>
                            </p:childTnLst>
                          </p:cTn>
                        </p:par>
                        <p:par>
                          <p:cTn id="51" fill="hold">
                            <p:stCondLst>
                              <p:cond delay="5000"/>
                            </p:stCondLst>
                            <p:childTnLst>
                              <p:par>
                                <p:cTn id="52" presetID="22" presetClass="entr" presetSubtype="8" fill="hold" grpId="0" nodeType="afterEffect">
                                  <p:stCondLst>
                                    <p:cond delay="0"/>
                                  </p:stCondLst>
                                  <p:childTnLst>
                                    <p:set>
                                      <p:cBhvr>
                                        <p:cTn id="53" dur="1" fill="hold">
                                          <p:stCondLst>
                                            <p:cond delay="0"/>
                                          </p:stCondLst>
                                        </p:cTn>
                                        <p:tgtEl>
                                          <p:spTgt spid="58"/>
                                        </p:tgtEl>
                                        <p:attrNameLst>
                                          <p:attrName>style.visibility</p:attrName>
                                        </p:attrNameLst>
                                      </p:cBhvr>
                                      <p:to>
                                        <p:strVal val="visible"/>
                                      </p:to>
                                    </p:set>
                                    <p:animEffect transition="in" filter="wipe(left)">
                                      <p:cBhvr>
                                        <p:cTn id="54" dur="1000"/>
                                        <p:tgtEl>
                                          <p:spTgt spid="58"/>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wipe(left)">
                                      <p:cBhvr>
                                        <p:cTn id="58" dur="500"/>
                                        <p:tgtEl>
                                          <p:spTgt spid="67"/>
                                        </p:tgtEl>
                                      </p:cBhvr>
                                    </p:animEffect>
                                  </p:childTnLst>
                                </p:cTn>
                              </p:par>
                              <p:par>
                                <p:cTn id="59" presetID="2" presetClass="entr" presetSubtype="2" fill="hold" grpId="0" nodeType="withEffect">
                                  <p:stCondLst>
                                    <p:cond delay="0"/>
                                  </p:stCondLst>
                                  <p:childTnLst>
                                    <p:set>
                                      <p:cBhvr>
                                        <p:cTn id="60" dur="1" fill="hold">
                                          <p:stCondLst>
                                            <p:cond delay="0"/>
                                          </p:stCondLst>
                                        </p:cTn>
                                        <p:tgtEl>
                                          <p:spTgt spid="47"/>
                                        </p:tgtEl>
                                        <p:attrNameLst>
                                          <p:attrName>style.visibility</p:attrName>
                                        </p:attrNameLst>
                                      </p:cBhvr>
                                      <p:to>
                                        <p:strVal val="visible"/>
                                      </p:to>
                                    </p:set>
                                    <p:anim calcmode="lin" valueType="num">
                                      <p:cBhvr additive="base">
                                        <p:cTn id="61" dur="1250" fill="hold"/>
                                        <p:tgtEl>
                                          <p:spTgt spid="47"/>
                                        </p:tgtEl>
                                        <p:attrNameLst>
                                          <p:attrName>ppt_x</p:attrName>
                                        </p:attrNameLst>
                                      </p:cBhvr>
                                      <p:tavLst>
                                        <p:tav tm="0">
                                          <p:val>
                                            <p:strVal val="1+#ppt_w/2"/>
                                          </p:val>
                                        </p:tav>
                                        <p:tav tm="100000">
                                          <p:val>
                                            <p:strVal val="#ppt_x"/>
                                          </p:val>
                                        </p:tav>
                                      </p:tavLst>
                                    </p:anim>
                                    <p:anim calcmode="lin" valueType="num">
                                      <p:cBhvr additive="base">
                                        <p:cTn id="62" dur="1250" fill="hold"/>
                                        <p:tgtEl>
                                          <p:spTgt spid="47"/>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49"/>
                                        </p:tgtEl>
                                        <p:attrNameLst>
                                          <p:attrName>style.visibility</p:attrName>
                                        </p:attrNameLst>
                                      </p:cBhvr>
                                      <p:to>
                                        <p:strVal val="visible"/>
                                      </p:to>
                                    </p:set>
                                    <p:anim calcmode="lin" valueType="num">
                                      <p:cBhvr additive="base">
                                        <p:cTn id="65" dur="1250" fill="hold"/>
                                        <p:tgtEl>
                                          <p:spTgt spid="49"/>
                                        </p:tgtEl>
                                        <p:attrNameLst>
                                          <p:attrName>ppt_x</p:attrName>
                                        </p:attrNameLst>
                                      </p:cBhvr>
                                      <p:tavLst>
                                        <p:tav tm="0">
                                          <p:val>
                                            <p:strVal val="1+#ppt_w/2"/>
                                          </p:val>
                                        </p:tav>
                                        <p:tav tm="100000">
                                          <p:val>
                                            <p:strVal val="#ppt_x"/>
                                          </p:val>
                                        </p:tav>
                                      </p:tavLst>
                                    </p:anim>
                                    <p:anim calcmode="lin" valueType="num">
                                      <p:cBhvr additive="base">
                                        <p:cTn id="66" dur="1250" fill="hold"/>
                                        <p:tgtEl>
                                          <p:spTgt spid="49"/>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22" presetClass="entr" presetSubtype="8"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left)">
                                      <p:cBhvr>
                                        <p:cTn id="70" dur="1000"/>
                                        <p:tgtEl>
                                          <p:spTgt spid="60"/>
                                        </p:tgtEl>
                                      </p:cBhvr>
                                    </p:animEffect>
                                  </p:childTnLst>
                                </p:cTn>
                              </p:par>
                            </p:childTnLst>
                          </p:cTn>
                        </p:par>
                        <p:par>
                          <p:cTn id="71" fill="hold">
                            <p:stCondLst>
                              <p:cond delay="8250"/>
                            </p:stCondLst>
                            <p:childTnLst>
                              <p:par>
                                <p:cTn id="72" presetID="22" presetClass="entr" presetSubtype="8"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Effect transition="in" filter="wipe(left)">
                                      <p:cBhvr>
                                        <p:cTn id="74" dur="500"/>
                                        <p:tgtEl>
                                          <p:spTgt spid="68"/>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51"/>
                                        </p:tgtEl>
                                        <p:attrNameLst>
                                          <p:attrName>style.visibility</p:attrName>
                                        </p:attrNameLst>
                                      </p:cBhvr>
                                      <p:to>
                                        <p:strVal val="visible"/>
                                      </p:to>
                                    </p:set>
                                    <p:anim calcmode="lin" valueType="num">
                                      <p:cBhvr additive="base">
                                        <p:cTn id="77" dur="1250" fill="hold"/>
                                        <p:tgtEl>
                                          <p:spTgt spid="51"/>
                                        </p:tgtEl>
                                        <p:attrNameLst>
                                          <p:attrName>ppt_x</p:attrName>
                                        </p:attrNameLst>
                                      </p:cBhvr>
                                      <p:tavLst>
                                        <p:tav tm="0">
                                          <p:val>
                                            <p:strVal val="1+#ppt_w/2"/>
                                          </p:val>
                                        </p:tav>
                                        <p:tav tm="100000">
                                          <p:val>
                                            <p:strVal val="#ppt_x"/>
                                          </p:val>
                                        </p:tav>
                                      </p:tavLst>
                                    </p:anim>
                                    <p:anim calcmode="lin" valueType="num">
                                      <p:cBhvr additive="base">
                                        <p:cTn id="78" dur="1250" fill="hold"/>
                                        <p:tgtEl>
                                          <p:spTgt spid="51"/>
                                        </p:tgtEl>
                                        <p:attrNameLst>
                                          <p:attrName>ppt_y</p:attrName>
                                        </p:attrNameLst>
                                      </p:cBhvr>
                                      <p:tavLst>
                                        <p:tav tm="0">
                                          <p:val>
                                            <p:strVal val="#ppt_y"/>
                                          </p:val>
                                        </p:tav>
                                        <p:tav tm="100000">
                                          <p:val>
                                            <p:strVal val="#ppt_y"/>
                                          </p:val>
                                        </p:tav>
                                      </p:tavLst>
                                    </p:anim>
                                  </p:childTnLst>
                                </p:cTn>
                              </p:par>
                              <p:par>
                                <p:cTn id="79" presetID="2" presetClass="entr" presetSubtype="2" fill="hold" grpId="0" nodeType="withEffect">
                                  <p:stCondLst>
                                    <p:cond delay="0"/>
                                  </p:stCondLst>
                                  <p:childTnLst>
                                    <p:set>
                                      <p:cBhvr>
                                        <p:cTn id="80" dur="1" fill="hold">
                                          <p:stCondLst>
                                            <p:cond delay="0"/>
                                          </p:stCondLst>
                                        </p:cTn>
                                        <p:tgtEl>
                                          <p:spTgt spid="53"/>
                                        </p:tgtEl>
                                        <p:attrNameLst>
                                          <p:attrName>style.visibility</p:attrName>
                                        </p:attrNameLst>
                                      </p:cBhvr>
                                      <p:to>
                                        <p:strVal val="visible"/>
                                      </p:to>
                                    </p:set>
                                    <p:anim calcmode="lin" valueType="num">
                                      <p:cBhvr additive="base">
                                        <p:cTn id="81" dur="1250" fill="hold"/>
                                        <p:tgtEl>
                                          <p:spTgt spid="53"/>
                                        </p:tgtEl>
                                        <p:attrNameLst>
                                          <p:attrName>ppt_x</p:attrName>
                                        </p:attrNameLst>
                                      </p:cBhvr>
                                      <p:tavLst>
                                        <p:tav tm="0">
                                          <p:val>
                                            <p:strVal val="1+#ppt_w/2"/>
                                          </p:val>
                                        </p:tav>
                                        <p:tav tm="100000">
                                          <p:val>
                                            <p:strVal val="#ppt_x"/>
                                          </p:val>
                                        </p:tav>
                                      </p:tavLst>
                                    </p:anim>
                                    <p:anim calcmode="lin" valueType="num">
                                      <p:cBhvr additive="base">
                                        <p:cTn id="82" dur="1250" fill="hold"/>
                                        <p:tgtEl>
                                          <p:spTgt spid="53"/>
                                        </p:tgtEl>
                                        <p:attrNameLst>
                                          <p:attrName>ppt_y</p:attrName>
                                        </p:attrNameLst>
                                      </p:cBhvr>
                                      <p:tavLst>
                                        <p:tav tm="0">
                                          <p:val>
                                            <p:strVal val="#ppt_y"/>
                                          </p:val>
                                        </p:tav>
                                        <p:tav tm="100000">
                                          <p:val>
                                            <p:strVal val="#ppt_y"/>
                                          </p:val>
                                        </p:tav>
                                      </p:tavLst>
                                    </p:anim>
                                  </p:childTnLst>
                                </p:cTn>
                              </p:par>
                            </p:childTnLst>
                          </p:cTn>
                        </p:par>
                        <p:par>
                          <p:cTn id="83" fill="hold">
                            <p:stCondLst>
                              <p:cond delay="9500"/>
                            </p:stCondLst>
                            <p:childTnLst>
                              <p:par>
                                <p:cTn id="84" presetID="22" presetClass="entr" presetSubtype="8"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Effect transition="in" filter="wipe(left)">
                                      <p:cBhvr>
                                        <p:cTn id="86" dur="10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1" grpId="0" animBg="1"/>
      <p:bldP spid="49" grpId="0" animBg="1"/>
      <p:bldP spid="47" grpId="0" animBg="1"/>
      <p:bldP spid="45" grpId="0" animBg="1"/>
      <p:bldP spid="43" grpId="0" animBg="1"/>
      <p:bldP spid="41" grpId="0" animBg="1"/>
      <p:bldP spid="39" grpId="0" animBg="1"/>
      <p:bldP spid="54" grpId="0" animBg="1"/>
      <p:bldP spid="56" grpId="0"/>
      <p:bldP spid="58" grpId="0"/>
      <p:bldP spid="60" grpId="0"/>
      <p:bldP spid="62" grpId="0"/>
      <p:bldP spid="64" grpId="0"/>
      <p:bldP spid="10" grpId="0" animBg="1"/>
      <p:bldP spid="63"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1000" b="-41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1000" b="-41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1000" b="-41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790952" y="1264632"/>
            <a:ext cx="4096497"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1000" b="-41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1000" b="-41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1000" b="-41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1000" b="-41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1000" b="-4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3" name="Group 2">
            <a:extLst>
              <a:ext uri="{FF2B5EF4-FFF2-40B4-BE49-F238E27FC236}">
                <a16:creationId xmlns:a16="http://schemas.microsoft.com/office/drawing/2014/main" id="{DF4A76C9-21B1-4B5D-8187-50793B191577}"/>
              </a:ext>
            </a:extLst>
          </p:cNvPr>
          <p:cNvGrpSpPr/>
          <p:nvPr/>
        </p:nvGrpSpPr>
        <p:grpSpPr>
          <a:xfrm rot="10800000">
            <a:off x="3856235" y="3124200"/>
            <a:ext cx="4267200" cy="990600"/>
            <a:chOff x="4191000" y="2286000"/>
            <a:chExt cx="4267200" cy="990600"/>
          </a:xfrm>
        </p:grpSpPr>
        <p:sp>
          <p:nvSpPr>
            <p:cNvPr id="2" name="Arrow: Pentagon 1">
              <a:extLst>
                <a:ext uri="{FF2B5EF4-FFF2-40B4-BE49-F238E27FC236}">
                  <a16:creationId xmlns:a16="http://schemas.microsoft.com/office/drawing/2014/main" id="{CC4619BD-16C8-4C1A-812D-C9A0787897BA}"/>
                </a:ext>
              </a:extLst>
            </p:cNvPr>
            <p:cNvSpPr/>
            <p:nvPr/>
          </p:nvSpPr>
          <p:spPr>
            <a:xfrm>
              <a:off x="4191000" y="2286000"/>
              <a:ext cx="4267200" cy="990600"/>
            </a:xfrm>
            <a:prstGeom prst="homePlate">
              <a:avLst/>
            </a:prstGeom>
            <a:solidFill>
              <a:srgbClr val="85C401"/>
            </a:solidFill>
            <a:ln>
              <a:solidFill>
                <a:schemeClr val="bg1">
                  <a:alpha val="50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Arrow: Pentagon 8">
              <a:extLst>
                <a:ext uri="{FF2B5EF4-FFF2-40B4-BE49-F238E27FC236}">
                  <a16:creationId xmlns:a16="http://schemas.microsoft.com/office/drawing/2014/main" id="{AA5F8B24-C943-4776-B063-CE81FC8FC5B2}"/>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97DAE6BA-C50E-424C-AA2C-7A9B73191187}"/>
              </a:ext>
            </a:extLst>
          </p:cNvPr>
          <p:cNvGrpSpPr/>
          <p:nvPr/>
        </p:nvGrpSpPr>
        <p:grpSpPr>
          <a:xfrm>
            <a:off x="6781800" y="1981197"/>
            <a:ext cx="4267200" cy="990600"/>
            <a:chOff x="4191000" y="2286000"/>
            <a:chExt cx="4267200" cy="990600"/>
          </a:xfrm>
        </p:grpSpPr>
        <p:sp>
          <p:nvSpPr>
            <p:cNvPr id="22" name="Arrow: Pentagon 21">
              <a:extLst>
                <a:ext uri="{FF2B5EF4-FFF2-40B4-BE49-F238E27FC236}">
                  <a16:creationId xmlns:a16="http://schemas.microsoft.com/office/drawing/2014/main" id="{A5FFDA32-B670-4C9A-B6FD-20790AF6234E}"/>
                </a:ext>
              </a:extLst>
            </p:cNvPr>
            <p:cNvSpPr/>
            <p:nvPr/>
          </p:nvSpPr>
          <p:spPr>
            <a:xfrm>
              <a:off x="4191000" y="2286000"/>
              <a:ext cx="4267200" cy="990600"/>
            </a:xfrm>
            <a:prstGeom prst="homePlate">
              <a:avLst/>
            </a:prstGeom>
            <a:solidFill>
              <a:srgbClr val="FF2B2A"/>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Arrow: Pentagon 22">
              <a:extLst>
                <a:ext uri="{FF2B5EF4-FFF2-40B4-BE49-F238E27FC236}">
                  <a16:creationId xmlns:a16="http://schemas.microsoft.com/office/drawing/2014/main" id="{D89CDA8A-3EDE-4A7A-B32F-734117D23B3F}"/>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Freeform: Shape 23">
            <a:extLst>
              <a:ext uri="{FF2B5EF4-FFF2-40B4-BE49-F238E27FC236}">
                <a16:creationId xmlns:a16="http://schemas.microsoft.com/office/drawing/2014/main" id="{C943CDD1-69FA-4B43-9EB0-EAE786C13388}"/>
              </a:ext>
            </a:extLst>
          </p:cNvPr>
          <p:cNvSpPr/>
          <p:nvPr/>
        </p:nvSpPr>
        <p:spPr>
          <a:xfrm>
            <a:off x="7391401" y="3124200"/>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a:extLst>
              <a:ext uri="{FF2B5EF4-FFF2-40B4-BE49-F238E27FC236}">
                <a16:creationId xmlns:a16="http://schemas.microsoft.com/office/drawing/2014/main" id="{330E0ECB-E0BD-4062-AD9B-5A5791DEC982}"/>
              </a:ext>
            </a:extLst>
          </p:cNvPr>
          <p:cNvGrpSpPr/>
          <p:nvPr/>
        </p:nvGrpSpPr>
        <p:grpSpPr>
          <a:xfrm rot="10800000">
            <a:off x="3780035" y="5410202"/>
            <a:ext cx="4267200" cy="990600"/>
            <a:chOff x="4191000" y="2286000"/>
            <a:chExt cx="4267200" cy="990600"/>
          </a:xfrm>
        </p:grpSpPr>
        <p:sp>
          <p:nvSpPr>
            <p:cNvPr id="34" name="Arrow: Pentagon 33">
              <a:extLst>
                <a:ext uri="{FF2B5EF4-FFF2-40B4-BE49-F238E27FC236}">
                  <a16:creationId xmlns:a16="http://schemas.microsoft.com/office/drawing/2014/main" id="{C66CD466-4578-4BBD-A926-8C76096B1199}"/>
                </a:ext>
              </a:extLst>
            </p:cNvPr>
            <p:cNvSpPr/>
            <p:nvPr/>
          </p:nvSpPr>
          <p:spPr>
            <a:xfrm>
              <a:off x="4191000" y="2286000"/>
              <a:ext cx="4267200" cy="990600"/>
            </a:xfrm>
            <a:prstGeom prst="homePlate">
              <a:avLst/>
            </a:prstGeom>
            <a:solidFill>
              <a:srgbClr val="FFA803"/>
            </a:solidFill>
            <a:ln>
              <a:solidFill>
                <a:schemeClr val="bg1">
                  <a:alpha val="50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Arrow: Pentagon 34">
              <a:extLst>
                <a:ext uri="{FF2B5EF4-FFF2-40B4-BE49-F238E27FC236}">
                  <a16:creationId xmlns:a16="http://schemas.microsoft.com/office/drawing/2014/main" id="{CF5E1752-5F94-456F-82EF-40A1C94E9E68}"/>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1ECCCD23-90A0-4D34-B0E9-22DD64D0C9A0}"/>
              </a:ext>
            </a:extLst>
          </p:cNvPr>
          <p:cNvGrpSpPr/>
          <p:nvPr/>
        </p:nvGrpSpPr>
        <p:grpSpPr>
          <a:xfrm>
            <a:off x="6705600" y="4267199"/>
            <a:ext cx="4267200" cy="990600"/>
            <a:chOff x="4191000" y="2286000"/>
            <a:chExt cx="4267200" cy="990600"/>
          </a:xfrm>
        </p:grpSpPr>
        <p:sp>
          <p:nvSpPr>
            <p:cNvPr id="38" name="Arrow: Pentagon 37">
              <a:extLst>
                <a:ext uri="{FF2B5EF4-FFF2-40B4-BE49-F238E27FC236}">
                  <a16:creationId xmlns:a16="http://schemas.microsoft.com/office/drawing/2014/main" id="{A049E5DB-A5F6-4A76-A944-322088849074}"/>
                </a:ext>
              </a:extLst>
            </p:cNvPr>
            <p:cNvSpPr/>
            <p:nvPr/>
          </p:nvSpPr>
          <p:spPr>
            <a:xfrm>
              <a:off x="4191000" y="2286000"/>
              <a:ext cx="4267200" cy="990600"/>
            </a:xfrm>
            <a:prstGeom prst="homePlate">
              <a:avLst/>
            </a:prstGeom>
            <a:solidFill>
              <a:srgbClr val="3EB8CD"/>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Arrow: Pentagon 38">
              <a:extLst>
                <a:ext uri="{FF2B5EF4-FFF2-40B4-BE49-F238E27FC236}">
                  <a16:creationId xmlns:a16="http://schemas.microsoft.com/office/drawing/2014/main" id="{E879F515-A59A-4FD5-993D-832FC6F92273}"/>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Freeform: Shape 39">
            <a:extLst>
              <a:ext uri="{FF2B5EF4-FFF2-40B4-BE49-F238E27FC236}">
                <a16:creationId xmlns:a16="http://schemas.microsoft.com/office/drawing/2014/main" id="{77DF8E6E-1ACE-4261-A960-E2C0F2741C9C}"/>
              </a:ext>
            </a:extLst>
          </p:cNvPr>
          <p:cNvSpPr/>
          <p:nvPr/>
        </p:nvSpPr>
        <p:spPr>
          <a:xfrm>
            <a:off x="7315201" y="5410202"/>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9DFD7F33-1AEE-40D1-87EB-BA3601FE8A0D}"/>
              </a:ext>
            </a:extLst>
          </p:cNvPr>
          <p:cNvSpPr/>
          <p:nvPr/>
        </p:nvSpPr>
        <p:spPr>
          <a:xfrm rot="10800000">
            <a:off x="3856234" y="4267200"/>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AEF220A6-10BD-4723-B45C-2644DD556969}"/>
              </a:ext>
            </a:extLst>
          </p:cNvPr>
          <p:cNvSpPr/>
          <p:nvPr/>
        </p:nvSpPr>
        <p:spPr>
          <a:xfrm rot="10800000">
            <a:off x="3932434" y="1981198"/>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6"/>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171">
            <a:extLst>
              <a:ext uri="{FF2B5EF4-FFF2-40B4-BE49-F238E27FC236}">
                <a16:creationId xmlns:a16="http://schemas.microsoft.com/office/drawing/2014/main" id="{A5BE7BE3-882E-46D6-8A3E-C7E4AE3F1864}"/>
              </a:ext>
            </a:extLst>
          </p:cNvPr>
          <p:cNvSpPr>
            <a:spLocks noChangeAspect="1" noEditPoints="1"/>
          </p:cNvSpPr>
          <p:nvPr/>
        </p:nvSpPr>
        <p:spPr bwMode="auto">
          <a:xfrm>
            <a:off x="10158467" y="2293617"/>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2" name="Freeform 37">
            <a:extLst>
              <a:ext uri="{FF2B5EF4-FFF2-40B4-BE49-F238E27FC236}">
                <a16:creationId xmlns:a16="http://schemas.microsoft.com/office/drawing/2014/main" id="{4E515662-1128-4BF8-86BF-9F57C3CFB6EF}"/>
              </a:ext>
            </a:extLst>
          </p:cNvPr>
          <p:cNvSpPr>
            <a:spLocks noChangeAspect="1" noEditPoints="1"/>
          </p:cNvSpPr>
          <p:nvPr/>
        </p:nvSpPr>
        <p:spPr bwMode="auto">
          <a:xfrm>
            <a:off x="4274323" y="341922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01">
            <a:extLst>
              <a:ext uri="{FF2B5EF4-FFF2-40B4-BE49-F238E27FC236}">
                <a16:creationId xmlns:a16="http://schemas.microsoft.com/office/drawing/2014/main" id="{2CED9895-F0BE-46B3-BCA6-4EBEFD14EA73}"/>
              </a:ext>
            </a:extLst>
          </p:cNvPr>
          <p:cNvSpPr>
            <a:spLocks noChangeAspect="1" noEditPoints="1"/>
          </p:cNvSpPr>
          <p:nvPr/>
        </p:nvSpPr>
        <p:spPr bwMode="auto">
          <a:xfrm>
            <a:off x="10079445" y="457047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91">
            <a:extLst>
              <a:ext uri="{FF2B5EF4-FFF2-40B4-BE49-F238E27FC236}">
                <a16:creationId xmlns:a16="http://schemas.microsoft.com/office/drawing/2014/main" id="{270B07E3-D39F-46E6-91B1-14393F5238EF}"/>
              </a:ext>
            </a:extLst>
          </p:cNvPr>
          <p:cNvSpPr>
            <a:spLocks noChangeAspect="1" noEditPoints="1"/>
          </p:cNvSpPr>
          <p:nvPr/>
        </p:nvSpPr>
        <p:spPr bwMode="auto">
          <a:xfrm>
            <a:off x="4183638" y="572262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cxnSp>
        <p:nvCxnSpPr>
          <p:cNvPr id="45" name="Straight Connector 44">
            <a:extLst>
              <a:ext uri="{FF2B5EF4-FFF2-40B4-BE49-F238E27FC236}">
                <a16:creationId xmlns:a16="http://schemas.microsoft.com/office/drawing/2014/main" id="{481747CE-8077-4753-AED9-3C14F1E89E78}"/>
              </a:ext>
            </a:extLst>
          </p:cNvPr>
          <p:cNvCxnSpPr/>
          <p:nvPr/>
        </p:nvCxnSpPr>
        <p:spPr>
          <a:xfrm>
            <a:off x="3276600" y="2141731"/>
            <a:ext cx="0" cy="3910101"/>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C3176CB1-ED1D-4E31-93A3-047CAD26A54B}"/>
              </a:ext>
            </a:extLst>
          </p:cNvPr>
          <p:cNvSpPr txBox="1"/>
          <p:nvPr/>
        </p:nvSpPr>
        <p:spPr>
          <a:xfrm>
            <a:off x="431099" y="1968877"/>
            <a:ext cx="2464501" cy="4124206"/>
          </a:xfrm>
          <a:prstGeom prst="rect">
            <a:avLst/>
          </a:prstGeom>
          <a:noFill/>
        </p:spPr>
        <p:txBody>
          <a:bodyPr wrap="square" rtlCol="0">
            <a:spAutoFit/>
          </a:bodyPr>
          <a:lstStyle/>
          <a:p>
            <a:r>
              <a:rPr lang="en-US" b="1" dirty="0">
                <a:solidFill>
                  <a:srgbClr val="56595E"/>
                </a:solidFill>
              </a:rPr>
              <a:t>Lorem Ipsum Dolor Sit Amet Consectetur</a:t>
            </a:r>
          </a:p>
          <a:p>
            <a:endParaRPr lang="en-US"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3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47" name="TextBox 46">
            <a:extLst>
              <a:ext uri="{FF2B5EF4-FFF2-40B4-BE49-F238E27FC236}">
                <a16:creationId xmlns:a16="http://schemas.microsoft.com/office/drawing/2014/main" id="{4626BBC1-E708-4BF4-8E3A-0C25692EF24D}"/>
              </a:ext>
            </a:extLst>
          </p:cNvPr>
          <p:cNvSpPr txBox="1"/>
          <p:nvPr/>
        </p:nvSpPr>
        <p:spPr>
          <a:xfrm>
            <a:off x="7389152" y="2131364"/>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6DEB2916-3924-45CB-8B97-010BB900438D}"/>
              </a:ext>
            </a:extLst>
          </p:cNvPr>
          <p:cNvSpPr txBox="1"/>
          <p:nvPr/>
        </p:nvSpPr>
        <p:spPr>
          <a:xfrm>
            <a:off x="4669182" y="3248826"/>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49" name="TextBox 48">
            <a:extLst>
              <a:ext uri="{FF2B5EF4-FFF2-40B4-BE49-F238E27FC236}">
                <a16:creationId xmlns:a16="http://schemas.microsoft.com/office/drawing/2014/main" id="{BE7B9D5E-9448-47C6-8542-244186889858}"/>
              </a:ext>
            </a:extLst>
          </p:cNvPr>
          <p:cNvSpPr txBox="1"/>
          <p:nvPr/>
        </p:nvSpPr>
        <p:spPr>
          <a:xfrm>
            <a:off x="7267645" y="4413367"/>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50" name="TextBox 49">
            <a:extLst>
              <a:ext uri="{FF2B5EF4-FFF2-40B4-BE49-F238E27FC236}">
                <a16:creationId xmlns:a16="http://schemas.microsoft.com/office/drawing/2014/main" id="{31CB6040-9F07-4785-8D23-FA0B870C8386}"/>
              </a:ext>
            </a:extLst>
          </p:cNvPr>
          <p:cNvSpPr txBox="1"/>
          <p:nvPr/>
        </p:nvSpPr>
        <p:spPr>
          <a:xfrm>
            <a:off x="4577458" y="5559253"/>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829910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1000"/>
                                        <p:tgtEl>
                                          <p:spTgt spid="46">
                                            <p:txEl>
                                              <p:pRg st="0" end="0"/>
                                            </p:txEl>
                                          </p:spTgt>
                                        </p:tgtEl>
                                      </p:cBhvr>
                                    </p:animEffect>
                                    <p:anim calcmode="lin" valueType="num">
                                      <p:cBhvr>
                                        <p:cTn id="12"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xEl>
                                              <p:pRg st="2" end="2"/>
                                            </p:txEl>
                                          </p:spTgt>
                                        </p:tgtEl>
                                        <p:attrNameLst>
                                          <p:attrName>style.visibility</p:attrName>
                                        </p:attrNameLst>
                                      </p:cBhvr>
                                      <p:to>
                                        <p:strVal val="visible"/>
                                      </p:to>
                                    </p:set>
                                    <p:animEffect transition="in" filter="fade">
                                      <p:cBhvr>
                                        <p:cTn id="17" dur="1000"/>
                                        <p:tgtEl>
                                          <p:spTgt spid="46">
                                            <p:txEl>
                                              <p:pRg st="2" end="2"/>
                                            </p:txEl>
                                          </p:spTgt>
                                        </p:tgtEl>
                                      </p:cBhvr>
                                    </p:animEffect>
                                    <p:anim calcmode="lin" valueType="num">
                                      <p:cBhvr>
                                        <p:cTn id="18"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46">
                                            <p:txEl>
                                              <p:pRg st="4" end="4"/>
                                            </p:txEl>
                                          </p:spTgt>
                                        </p:tgtEl>
                                        <p:attrNameLst>
                                          <p:attrName>style.visibility</p:attrName>
                                        </p:attrNameLst>
                                      </p:cBhvr>
                                      <p:to>
                                        <p:strVal val="visible"/>
                                      </p:to>
                                    </p:set>
                                    <p:animEffect transition="in" filter="fade">
                                      <p:cBhvr>
                                        <p:cTn id="23" dur="1000"/>
                                        <p:tgtEl>
                                          <p:spTgt spid="46">
                                            <p:txEl>
                                              <p:pRg st="4" end="4"/>
                                            </p:txEl>
                                          </p:spTgt>
                                        </p:tgtEl>
                                      </p:cBhvr>
                                    </p:animEffect>
                                    <p:anim calcmode="lin" valueType="num">
                                      <p:cBhvr>
                                        <p:cTn id="24" dur="1000" fill="hold"/>
                                        <p:tgtEl>
                                          <p:spTgt spid="46">
                                            <p:txEl>
                                              <p:pRg st="4" end="4"/>
                                            </p:txEl>
                                          </p:spTgt>
                                        </p:tgtEl>
                                        <p:attrNameLst>
                                          <p:attrName>ppt_x</p:attrName>
                                        </p:attrNameLst>
                                      </p:cBhvr>
                                      <p:tavLst>
                                        <p:tav tm="0">
                                          <p:val>
                                            <p:strVal val="#ppt_x"/>
                                          </p:val>
                                        </p:tav>
                                        <p:tav tm="100000">
                                          <p:val>
                                            <p:strVal val="#ppt_x"/>
                                          </p:val>
                                        </p:tav>
                                      </p:tavLst>
                                    </p:anim>
                                    <p:anim calcmode="lin" valueType="num">
                                      <p:cBhvr>
                                        <p:cTn id="25" dur="1000" fill="hold"/>
                                        <p:tgtEl>
                                          <p:spTgt spid="46">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 presetClass="entr" presetSubtype="8" fill="hold" nodeType="after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500" fill="hold"/>
                                        <p:tgtEl>
                                          <p:spTgt spid="45"/>
                                        </p:tgtEl>
                                        <p:attrNameLst>
                                          <p:attrName>ppt_x</p:attrName>
                                        </p:attrNameLst>
                                      </p:cBhvr>
                                      <p:tavLst>
                                        <p:tav tm="0">
                                          <p:val>
                                            <p:strVal val="0-#ppt_w/2"/>
                                          </p:val>
                                        </p:tav>
                                        <p:tav tm="100000">
                                          <p:val>
                                            <p:strVal val="#ppt_x"/>
                                          </p:val>
                                        </p:tav>
                                      </p:tavLst>
                                    </p:anim>
                                    <p:anim calcmode="lin" valueType="num">
                                      <p:cBhvr additive="base">
                                        <p:cTn id="30" dur="500" fill="hold"/>
                                        <p:tgtEl>
                                          <p:spTgt spid="45"/>
                                        </p:tgtEl>
                                        <p:attrNameLst>
                                          <p:attrName>ppt_y</p:attrName>
                                        </p:attrNameLst>
                                      </p:cBhvr>
                                      <p:tavLst>
                                        <p:tav tm="0">
                                          <p:val>
                                            <p:strVal val="#ppt_y"/>
                                          </p:val>
                                        </p:tav>
                                        <p:tav tm="100000">
                                          <p:val>
                                            <p:strVal val="#ppt_y"/>
                                          </p:val>
                                        </p:tav>
                                      </p:tavLst>
                                    </p:anim>
                                  </p:childTnLst>
                                </p:cTn>
                              </p:par>
                            </p:childTnLst>
                          </p:cTn>
                        </p:par>
                        <p:par>
                          <p:cTn id="31" fill="hold">
                            <p:stCondLst>
                              <p:cond delay="4000"/>
                            </p:stCondLst>
                            <p:childTnLst>
                              <p:par>
                                <p:cTn id="32" presetID="53" presetClass="entr" presetSubtype="16" fill="hold" grpId="0" nodeType="afterEffect">
                                  <p:stCondLst>
                                    <p:cond delay="0"/>
                                  </p:stCondLst>
                                  <p:childTnLst>
                                    <p:set>
                                      <p:cBhvr>
                                        <p:cTn id="33" dur="1" fill="hold">
                                          <p:stCondLst>
                                            <p:cond delay="0"/>
                                          </p:stCondLst>
                                        </p:cTn>
                                        <p:tgtEl>
                                          <p:spTgt spid="20"/>
                                        </p:tgtEl>
                                        <p:attrNameLst>
                                          <p:attrName>style.visibility</p:attrName>
                                        </p:attrNameLst>
                                      </p:cBhvr>
                                      <p:to>
                                        <p:strVal val="visible"/>
                                      </p:to>
                                    </p:set>
                                    <p:anim calcmode="lin" valueType="num">
                                      <p:cBhvr>
                                        <p:cTn id="34" dur="500" fill="hold"/>
                                        <p:tgtEl>
                                          <p:spTgt spid="20"/>
                                        </p:tgtEl>
                                        <p:attrNameLst>
                                          <p:attrName>ppt_w</p:attrName>
                                        </p:attrNameLst>
                                      </p:cBhvr>
                                      <p:tavLst>
                                        <p:tav tm="0">
                                          <p:val>
                                            <p:fltVal val="0"/>
                                          </p:val>
                                        </p:tav>
                                        <p:tav tm="100000">
                                          <p:val>
                                            <p:strVal val="#ppt_w"/>
                                          </p:val>
                                        </p:tav>
                                      </p:tavLst>
                                    </p:anim>
                                    <p:anim calcmode="lin" valueType="num">
                                      <p:cBhvr>
                                        <p:cTn id="35" dur="500" fill="hold"/>
                                        <p:tgtEl>
                                          <p:spTgt spid="20"/>
                                        </p:tgtEl>
                                        <p:attrNameLst>
                                          <p:attrName>ppt_h</p:attrName>
                                        </p:attrNameLst>
                                      </p:cBhvr>
                                      <p:tavLst>
                                        <p:tav tm="0">
                                          <p:val>
                                            <p:fltVal val="0"/>
                                          </p:val>
                                        </p:tav>
                                        <p:tav tm="100000">
                                          <p:val>
                                            <p:strVal val="#ppt_h"/>
                                          </p:val>
                                        </p:tav>
                                      </p:tavLst>
                                    </p:anim>
                                    <p:animEffect transition="in" filter="fade">
                                      <p:cBhvr>
                                        <p:cTn id="36" dur="500"/>
                                        <p:tgtEl>
                                          <p:spTgt spid="20"/>
                                        </p:tgtEl>
                                      </p:cBhvr>
                                    </p:animEffect>
                                  </p:childTnLst>
                                </p:cTn>
                              </p:par>
                            </p:childTnLst>
                          </p:cTn>
                        </p:par>
                        <p:par>
                          <p:cTn id="37" fill="hold">
                            <p:stCondLst>
                              <p:cond delay="4500"/>
                            </p:stCondLst>
                            <p:childTnLst>
                              <p:par>
                                <p:cTn id="38" presetID="22" presetClass="entr" presetSubtype="8" fill="hold" nodeType="after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wipe(left)">
                                      <p:cBhvr>
                                        <p:cTn id="40" dur="500"/>
                                        <p:tgtEl>
                                          <p:spTgt spid="21"/>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wipe(left)">
                                      <p:cBhvr>
                                        <p:cTn id="43" dur="500"/>
                                        <p:tgtEl>
                                          <p:spTgt spid="47"/>
                                        </p:tgtEl>
                                      </p:cBhvr>
                                    </p:animEffect>
                                  </p:childTnLst>
                                </p:cTn>
                              </p:par>
                              <p:par>
                                <p:cTn id="44" presetID="2" presetClass="entr" presetSubtype="8" fill="hold" grpId="0" nodeType="withEffect">
                                  <p:stCondLst>
                                    <p:cond delay="0"/>
                                  </p:stCondLst>
                                  <p:childTnLst>
                                    <p:set>
                                      <p:cBhvr>
                                        <p:cTn id="45" dur="1" fill="hold">
                                          <p:stCondLst>
                                            <p:cond delay="0"/>
                                          </p:stCondLst>
                                        </p:cTn>
                                        <p:tgtEl>
                                          <p:spTgt spid="41"/>
                                        </p:tgtEl>
                                        <p:attrNameLst>
                                          <p:attrName>style.visibility</p:attrName>
                                        </p:attrNameLst>
                                      </p:cBhvr>
                                      <p:to>
                                        <p:strVal val="visible"/>
                                      </p:to>
                                    </p:set>
                                    <p:anim calcmode="lin" valueType="num">
                                      <p:cBhvr additive="base">
                                        <p:cTn id="46" dur="500" fill="hold"/>
                                        <p:tgtEl>
                                          <p:spTgt spid="41"/>
                                        </p:tgtEl>
                                        <p:attrNameLst>
                                          <p:attrName>ppt_x</p:attrName>
                                        </p:attrNameLst>
                                      </p:cBhvr>
                                      <p:tavLst>
                                        <p:tav tm="0">
                                          <p:val>
                                            <p:strVal val="0-#ppt_w/2"/>
                                          </p:val>
                                        </p:tav>
                                        <p:tav tm="100000">
                                          <p:val>
                                            <p:strVal val="#ppt_x"/>
                                          </p:val>
                                        </p:tav>
                                      </p:tavLst>
                                    </p:anim>
                                    <p:anim calcmode="lin" valueType="num">
                                      <p:cBhvr additive="base">
                                        <p:cTn id="47" dur="500" fill="hold"/>
                                        <p:tgtEl>
                                          <p:spTgt spid="41"/>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5500"/>
                            </p:stCondLst>
                            <p:childTnLst>
                              <p:par>
                                <p:cTn id="55" presetID="22" presetClass="entr" presetSubtype="2" fill="hold" nodeType="afterEffect">
                                  <p:stCondLst>
                                    <p:cond delay="0"/>
                                  </p:stCondLst>
                                  <p:childTnLst>
                                    <p:set>
                                      <p:cBhvr>
                                        <p:cTn id="56" dur="1" fill="hold">
                                          <p:stCondLst>
                                            <p:cond delay="0"/>
                                          </p:stCondLst>
                                        </p:cTn>
                                        <p:tgtEl>
                                          <p:spTgt spid="3"/>
                                        </p:tgtEl>
                                        <p:attrNameLst>
                                          <p:attrName>style.visibility</p:attrName>
                                        </p:attrNameLst>
                                      </p:cBhvr>
                                      <p:to>
                                        <p:strVal val="visible"/>
                                      </p:to>
                                    </p:set>
                                    <p:animEffect transition="in" filter="wipe(right)">
                                      <p:cBhvr>
                                        <p:cTn id="57" dur="500"/>
                                        <p:tgtEl>
                                          <p:spTgt spid="3"/>
                                        </p:tgtEl>
                                      </p:cBhvr>
                                    </p:animEffect>
                                  </p:childTnLst>
                                </p:cTn>
                              </p:par>
                              <p:par>
                                <p:cTn id="58" presetID="22" presetClass="entr" presetSubtype="2" fill="hold" grpId="0" nodeType="with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right)">
                                      <p:cBhvr>
                                        <p:cTn id="60" dur="500"/>
                                        <p:tgtEl>
                                          <p:spTgt spid="48"/>
                                        </p:tgtEl>
                                      </p:cBhvr>
                                    </p:animEffect>
                                  </p:childTnLst>
                                </p:cTn>
                              </p:par>
                              <p:par>
                                <p:cTn id="61" presetID="2" presetClass="entr" presetSubtype="2" fill="hold" grpId="0" nodeType="withEffect">
                                  <p:stCondLst>
                                    <p:cond delay="0"/>
                                  </p:stCondLst>
                                  <p:childTnLst>
                                    <p:set>
                                      <p:cBhvr>
                                        <p:cTn id="62" dur="1" fill="hold">
                                          <p:stCondLst>
                                            <p:cond delay="0"/>
                                          </p:stCondLst>
                                        </p:cTn>
                                        <p:tgtEl>
                                          <p:spTgt spid="42"/>
                                        </p:tgtEl>
                                        <p:attrNameLst>
                                          <p:attrName>style.visibility</p:attrName>
                                        </p:attrNameLst>
                                      </p:cBhvr>
                                      <p:to>
                                        <p:strVal val="visible"/>
                                      </p:to>
                                    </p:set>
                                    <p:anim calcmode="lin" valueType="num">
                                      <p:cBhvr additive="base">
                                        <p:cTn id="63" dur="500" fill="hold"/>
                                        <p:tgtEl>
                                          <p:spTgt spid="42"/>
                                        </p:tgtEl>
                                        <p:attrNameLst>
                                          <p:attrName>ppt_x</p:attrName>
                                        </p:attrNameLst>
                                      </p:cBhvr>
                                      <p:tavLst>
                                        <p:tav tm="0">
                                          <p:val>
                                            <p:strVal val="1+#ppt_w/2"/>
                                          </p:val>
                                        </p:tav>
                                        <p:tav tm="100000">
                                          <p:val>
                                            <p:strVal val="#ppt_x"/>
                                          </p:val>
                                        </p:tav>
                                      </p:tavLst>
                                    </p:anim>
                                    <p:anim calcmode="lin" valueType="num">
                                      <p:cBhvr additive="base">
                                        <p:cTn id="64" dur="500" fill="hold"/>
                                        <p:tgtEl>
                                          <p:spTgt spid="42"/>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53" presetClass="entr" presetSubtype="16" fill="hold" grpId="0"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p:cTn id="68" dur="500" fill="hold"/>
                                        <p:tgtEl>
                                          <p:spTgt spid="36"/>
                                        </p:tgtEl>
                                        <p:attrNameLst>
                                          <p:attrName>ppt_w</p:attrName>
                                        </p:attrNameLst>
                                      </p:cBhvr>
                                      <p:tavLst>
                                        <p:tav tm="0">
                                          <p:val>
                                            <p:fltVal val="0"/>
                                          </p:val>
                                        </p:tav>
                                        <p:tav tm="100000">
                                          <p:val>
                                            <p:strVal val="#ppt_w"/>
                                          </p:val>
                                        </p:tav>
                                      </p:tavLst>
                                    </p:anim>
                                    <p:anim calcmode="lin" valueType="num">
                                      <p:cBhvr>
                                        <p:cTn id="69" dur="500" fill="hold"/>
                                        <p:tgtEl>
                                          <p:spTgt spid="36"/>
                                        </p:tgtEl>
                                        <p:attrNameLst>
                                          <p:attrName>ppt_h</p:attrName>
                                        </p:attrNameLst>
                                      </p:cBhvr>
                                      <p:tavLst>
                                        <p:tav tm="0">
                                          <p:val>
                                            <p:fltVal val="0"/>
                                          </p:val>
                                        </p:tav>
                                        <p:tav tm="100000">
                                          <p:val>
                                            <p:strVal val="#ppt_h"/>
                                          </p:val>
                                        </p:tav>
                                      </p:tavLst>
                                    </p:anim>
                                    <p:animEffect transition="in" filter="fade">
                                      <p:cBhvr>
                                        <p:cTn id="70" dur="500"/>
                                        <p:tgtEl>
                                          <p:spTgt spid="36"/>
                                        </p:tgtEl>
                                      </p:cBhvr>
                                    </p:animEffect>
                                  </p:childTnLst>
                                </p:cTn>
                              </p:par>
                            </p:childTnLst>
                          </p:cTn>
                        </p:par>
                        <p:par>
                          <p:cTn id="71" fill="hold">
                            <p:stCondLst>
                              <p:cond delay="6500"/>
                            </p:stCondLst>
                            <p:childTnLst>
                              <p:par>
                                <p:cTn id="72" presetID="22" presetClass="entr" presetSubtype="8" fill="hold" nodeType="afterEffect">
                                  <p:stCondLst>
                                    <p:cond delay="0"/>
                                  </p:stCondLst>
                                  <p:childTnLst>
                                    <p:set>
                                      <p:cBhvr>
                                        <p:cTn id="73" dur="1" fill="hold">
                                          <p:stCondLst>
                                            <p:cond delay="0"/>
                                          </p:stCondLst>
                                        </p:cTn>
                                        <p:tgtEl>
                                          <p:spTgt spid="37"/>
                                        </p:tgtEl>
                                        <p:attrNameLst>
                                          <p:attrName>style.visibility</p:attrName>
                                        </p:attrNameLst>
                                      </p:cBhvr>
                                      <p:to>
                                        <p:strVal val="visible"/>
                                      </p:to>
                                    </p:set>
                                    <p:animEffect transition="in" filter="wipe(left)">
                                      <p:cBhvr>
                                        <p:cTn id="74" dur="500"/>
                                        <p:tgtEl>
                                          <p:spTgt spid="37"/>
                                        </p:tgtEl>
                                      </p:cBhvr>
                                    </p:animEffect>
                                  </p:childTnLst>
                                </p:cTn>
                              </p:par>
                              <p:par>
                                <p:cTn id="75" presetID="22" presetClass="entr" presetSubtype="8" fill="hold" grpId="0" nodeType="withEffect">
                                  <p:stCondLst>
                                    <p:cond delay="0"/>
                                  </p:stCondLst>
                                  <p:childTnLst>
                                    <p:set>
                                      <p:cBhvr>
                                        <p:cTn id="76" dur="1" fill="hold">
                                          <p:stCondLst>
                                            <p:cond delay="0"/>
                                          </p:stCondLst>
                                        </p:cTn>
                                        <p:tgtEl>
                                          <p:spTgt spid="49"/>
                                        </p:tgtEl>
                                        <p:attrNameLst>
                                          <p:attrName>style.visibility</p:attrName>
                                        </p:attrNameLst>
                                      </p:cBhvr>
                                      <p:to>
                                        <p:strVal val="visible"/>
                                      </p:to>
                                    </p:set>
                                    <p:animEffect transition="in" filter="wipe(left)">
                                      <p:cBhvr>
                                        <p:cTn id="77" dur="500"/>
                                        <p:tgtEl>
                                          <p:spTgt spid="49"/>
                                        </p:tgtEl>
                                      </p:cBhvr>
                                    </p:animEffect>
                                  </p:childTnLst>
                                </p:cTn>
                              </p:par>
                              <p:par>
                                <p:cTn id="78" presetID="2" presetClass="entr" presetSubtype="8" fill="hold" grpId="0" nodeType="withEffect">
                                  <p:stCondLst>
                                    <p:cond delay="0"/>
                                  </p:stCondLst>
                                  <p:childTnLst>
                                    <p:set>
                                      <p:cBhvr>
                                        <p:cTn id="79" dur="1" fill="hold">
                                          <p:stCondLst>
                                            <p:cond delay="0"/>
                                          </p:stCondLst>
                                        </p:cTn>
                                        <p:tgtEl>
                                          <p:spTgt spid="43"/>
                                        </p:tgtEl>
                                        <p:attrNameLst>
                                          <p:attrName>style.visibility</p:attrName>
                                        </p:attrNameLst>
                                      </p:cBhvr>
                                      <p:to>
                                        <p:strVal val="visible"/>
                                      </p:to>
                                    </p:set>
                                    <p:anim calcmode="lin" valueType="num">
                                      <p:cBhvr additive="base">
                                        <p:cTn id="80" dur="500" fill="hold"/>
                                        <p:tgtEl>
                                          <p:spTgt spid="43"/>
                                        </p:tgtEl>
                                        <p:attrNameLst>
                                          <p:attrName>ppt_x</p:attrName>
                                        </p:attrNameLst>
                                      </p:cBhvr>
                                      <p:tavLst>
                                        <p:tav tm="0">
                                          <p:val>
                                            <p:strVal val="0-#ppt_w/2"/>
                                          </p:val>
                                        </p:tav>
                                        <p:tav tm="100000">
                                          <p:val>
                                            <p:strVal val="#ppt_x"/>
                                          </p:val>
                                        </p:tav>
                                      </p:tavLst>
                                    </p:anim>
                                    <p:anim calcmode="lin" valueType="num">
                                      <p:cBhvr additive="base">
                                        <p:cTn id="81" dur="500" fill="hold"/>
                                        <p:tgtEl>
                                          <p:spTgt spid="43"/>
                                        </p:tgtEl>
                                        <p:attrNameLst>
                                          <p:attrName>ppt_y</p:attrName>
                                        </p:attrNameLst>
                                      </p:cBhvr>
                                      <p:tavLst>
                                        <p:tav tm="0">
                                          <p:val>
                                            <p:strVal val="#ppt_y"/>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0"/>
                                        </p:tgtEl>
                                        <p:attrNameLst>
                                          <p:attrName>style.visibility</p:attrName>
                                        </p:attrNameLst>
                                      </p:cBhvr>
                                      <p:to>
                                        <p:strVal val="visible"/>
                                      </p:to>
                                    </p:set>
                                    <p:anim calcmode="lin" valueType="num">
                                      <p:cBhvr>
                                        <p:cTn id="85" dur="500" fill="hold"/>
                                        <p:tgtEl>
                                          <p:spTgt spid="40"/>
                                        </p:tgtEl>
                                        <p:attrNameLst>
                                          <p:attrName>ppt_w</p:attrName>
                                        </p:attrNameLst>
                                      </p:cBhvr>
                                      <p:tavLst>
                                        <p:tav tm="0">
                                          <p:val>
                                            <p:fltVal val="0"/>
                                          </p:val>
                                        </p:tav>
                                        <p:tav tm="100000">
                                          <p:val>
                                            <p:strVal val="#ppt_w"/>
                                          </p:val>
                                        </p:tav>
                                      </p:tavLst>
                                    </p:anim>
                                    <p:anim calcmode="lin" valueType="num">
                                      <p:cBhvr>
                                        <p:cTn id="86" dur="500" fill="hold"/>
                                        <p:tgtEl>
                                          <p:spTgt spid="40"/>
                                        </p:tgtEl>
                                        <p:attrNameLst>
                                          <p:attrName>ppt_h</p:attrName>
                                        </p:attrNameLst>
                                      </p:cBhvr>
                                      <p:tavLst>
                                        <p:tav tm="0">
                                          <p:val>
                                            <p:fltVal val="0"/>
                                          </p:val>
                                        </p:tav>
                                        <p:tav tm="100000">
                                          <p:val>
                                            <p:strVal val="#ppt_h"/>
                                          </p:val>
                                        </p:tav>
                                      </p:tavLst>
                                    </p:anim>
                                    <p:animEffect transition="in" filter="fade">
                                      <p:cBhvr>
                                        <p:cTn id="87" dur="500"/>
                                        <p:tgtEl>
                                          <p:spTgt spid="40"/>
                                        </p:tgtEl>
                                      </p:cBhvr>
                                    </p:animEffect>
                                  </p:childTnLst>
                                </p:cTn>
                              </p:par>
                            </p:childTnLst>
                          </p:cTn>
                        </p:par>
                        <p:par>
                          <p:cTn id="88" fill="hold">
                            <p:stCondLst>
                              <p:cond delay="7500"/>
                            </p:stCondLst>
                            <p:childTnLst>
                              <p:par>
                                <p:cTn id="89" presetID="22" presetClass="entr" presetSubtype="2" fill="hold"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right)">
                                      <p:cBhvr>
                                        <p:cTn id="91" dur="500"/>
                                        <p:tgtEl>
                                          <p:spTgt spid="33"/>
                                        </p:tgtEl>
                                      </p:cBhvr>
                                    </p:animEffect>
                                  </p:childTnLst>
                                </p:cTn>
                              </p:par>
                              <p:par>
                                <p:cTn id="92" presetID="22" presetClass="entr" presetSubtype="2" fill="hold" grpId="0" nodeType="withEffect">
                                  <p:stCondLst>
                                    <p:cond delay="0"/>
                                  </p:stCondLst>
                                  <p:childTnLst>
                                    <p:set>
                                      <p:cBhvr>
                                        <p:cTn id="93" dur="1" fill="hold">
                                          <p:stCondLst>
                                            <p:cond delay="0"/>
                                          </p:stCondLst>
                                        </p:cTn>
                                        <p:tgtEl>
                                          <p:spTgt spid="50"/>
                                        </p:tgtEl>
                                        <p:attrNameLst>
                                          <p:attrName>style.visibility</p:attrName>
                                        </p:attrNameLst>
                                      </p:cBhvr>
                                      <p:to>
                                        <p:strVal val="visible"/>
                                      </p:to>
                                    </p:set>
                                    <p:animEffect transition="in" filter="wipe(right)">
                                      <p:cBhvr>
                                        <p:cTn id="94" dur="500"/>
                                        <p:tgtEl>
                                          <p:spTgt spid="50"/>
                                        </p:tgtEl>
                                      </p:cBhvr>
                                    </p:animEffect>
                                  </p:childTnLst>
                                </p:cTn>
                              </p:par>
                              <p:par>
                                <p:cTn id="95" presetID="2" presetClass="entr" presetSubtype="2" fill="hold" grpId="0" nodeType="with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additive="base">
                                        <p:cTn id="97" dur="500" fill="hold"/>
                                        <p:tgtEl>
                                          <p:spTgt spid="44"/>
                                        </p:tgtEl>
                                        <p:attrNameLst>
                                          <p:attrName>ppt_x</p:attrName>
                                        </p:attrNameLst>
                                      </p:cBhvr>
                                      <p:tavLst>
                                        <p:tav tm="0">
                                          <p:val>
                                            <p:strVal val="1+#ppt_w/2"/>
                                          </p:val>
                                        </p:tav>
                                        <p:tav tm="100000">
                                          <p:val>
                                            <p:strVal val="#ppt_x"/>
                                          </p:val>
                                        </p:tav>
                                      </p:tavLst>
                                    </p:anim>
                                    <p:anim calcmode="lin" valueType="num">
                                      <p:cBhvr additive="base">
                                        <p:cTn id="98"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4" grpId="0" animBg="1"/>
      <p:bldP spid="40" grpId="0" animBg="1"/>
      <p:bldP spid="36" grpId="0" animBg="1"/>
      <p:bldP spid="20" grpId="0" animBg="1"/>
      <p:bldP spid="41" grpId="0" animBg="1"/>
      <p:bldP spid="42" grpId="0" animBg="1"/>
      <p:bldP spid="43" grpId="0" animBg="1"/>
      <p:bldP spid="44" grpId="0" animBg="1"/>
      <p:bldP spid="46" grpId="0" build="p"/>
      <p:bldP spid="47" grpId="0"/>
      <p:bldP spid="48" grpId="0"/>
      <p:bldP spid="49" grpId="0"/>
      <p:bldP spid="50"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1000" b="-41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1000" b="-4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1000" b="-4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1000" b="-41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1000" b="-4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1000" b="-4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1000" b="-41000"/>
          </a:stretch>
        </a:blip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B5C357A6-6AB0-4458-92EF-B7C95128C812}"/>
              </a:ext>
            </a:extLst>
          </p:cNvPr>
          <p:cNvSpPr/>
          <p:nvPr/>
        </p:nvSpPr>
        <p:spPr>
          <a:xfrm>
            <a:off x="4402684" y="2051163"/>
            <a:ext cx="3138754" cy="2985265"/>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B90AB03-DFD4-4620-A4CA-3E485C4B3093}"/>
              </a:ext>
            </a:extLst>
          </p:cNvPr>
          <p:cNvSpPr/>
          <p:nvPr/>
        </p:nvSpPr>
        <p:spPr>
          <a:xfrm rot="5400000">
            <a:off x="2811600" y="4503601"/>
            <a:ext cx="4054198" cy="685800"/>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1088406-DB9B-4ACB-AA36-6F5AC1D9BCEB}"/>
              </a:ext>
            </a:extLst>
          </p:cNvPr>
          <p:cNvSpPr/>
          <p:nvPr/>
        </p:nvSpPr>
        <p:spPr>
          <a:xfrm>
            <a:off x="4495800" y="4200837"/>
            <a:ext cx="7696200" cy="6858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B1A4D8C-6C53-4494-B859-A6C70DE06DA5}"/>
              </a:ext>
            </a:extLst>
          </p:cNvPr>
          <p:cNvSpPr/>
          <p:nvPr/>
        </p:nvSpPr>
        <p:spPr>
          <a:xfrm rot="5400000">
            <a:off x="4686300" y="2095500"/>
            <a:ext cx="4876800" cy="6858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D06D813-30AD-4FA5-ADA1-C3232DE08FC7}"/>
              </a:ext>
            </a:extLst>
          </p:cNvPr>
          <p:cNvSpPr/>
          <p:nvPr/>
        </p:nvSpPr>
        <p:spPr>
          <a:xfrm>
            <a:off x="0" y="2133600"/>
            <a:ext cx="7467600" cy="6858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A5CAC7A-8F7C-4ADE-A8F0-6A2CA211A00A}"/>
              </a:ext>
            </a:extLst>
          </p:cNvPr>
          <p:cNvSpPr/>
          <p:nvPr/>
        </p:nvSpPr>
        <p:spPr>
          <a:xfrm rot="5400000">
            <a:off x="4495800" y="2133601"/>
            <a:ext cx="685798" cy="685800"/>
          </a:xfrm>
          <a:custGeom>
            <a:avLst/>
            <a:gdLst>
              <a:gd name="connsiteX0" fmla="*/ 0 w 685798"/>
              <a:gd name="connsiteY0" fmla="*/ 685800 h 685800"/>
              <a:gd name="connsiteX1" fmla="*/ 0 w 685798"/>
              <a:gd name="connsiteY1" fmla="*/ 0 h 685800"/>
              <a:gd name="connsiteX2" fmla="*/ 685798 w 685798"/>
              <a:gd name="connsiteY2" fmla="*/ 0 h 685800"/>
              <a:gd name="connsiteX3" fmla="*/ 685798 w 685798"/>
              <a:gd name="connsiteY3" fmla="*/ 685800 h 685800"/>
            </a:gdLst>
            <a:ahLst/>
            <a:cxnLst>
              <a:cxn ang="0">
                <a:pos x="connsiteX0" y="connsiteY0"/>
              </a:cxn>
              <a:cxn ang="0">
                <a:pos x="connsiteX1" y="connsiteY1"/>
              </a:cxn>
              <a:cxn ang="0">
                <a:pos x="connsiteX2" y="connsiteY2"/>
              </a:cxn>
              <a:cxn ang="0">
                <a:pos x="connsiteX3" y="connsiteY3"/>
              </a:cxn>
            </a:cxnLst>
            <a:rect l="l" t="t" r="r" b="b"/>
            <a:pathLst>
              <a:path w="685798" h="685800">
                <a:moveTo>
                  <a:pt x="0" y="685800"/>
                </a:moveTo>
                <a:lnTo>
                  <a:pt x="0" y="0"/>
                </a:lnTo>
                <a:lnTo>
                  <a:pt x="685798" y="0"/>
                </a:lnTo>
                <a:lnTo>
                  <a:pt x="685798" y="685800"/>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E6CB2124-110A-4C19-9B7B-B7429009C41D}"/>
              </a:ext>
            </a:extLst>
          </p:cNvPr>
          <p:cNvSpPr txBox="1">
            <a:spLocks noChangeArrowheads="1"/>
          </p:cNvSpPr>
          <p:nvPr/>
        </p:nvSpPr>
        <p:spPr bwMode="auto">
          <a:xfrm>
            <a:off x="6796355" y="216872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p:txBody>
      </p:sp>
      <p:sp>
        <p:nvSpPr>
          <p:cNvPr id="22" name="Text Box 10">
            <a:extLst>
              <a:ext uri="{FF2B5EF4-FFF2-40B4-BE49-F238E27FC236}">
                <a16:creationId xmlns:a16="http://schemas.microsoft.com/office/drawing/2014/main" id="{340E8E3F-D2A5-4F5A-B6CF-E0620328E013}"/>
              </a:ext>
            </a:extLst>
          </p:cNvPr>
          <p:cNvSpPr txBox="1">
            <a:spLocks noChangeArrowheads="1"/>
          </p:cNvSpPr>
          <p:nvPr/>
        </p:nvSpPr>
        <p:spPr bwMode="auto">
          <a:xfrm>
            <a:off x="6781800"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p:txBody>
      </p:sp>
      <p:sp>
        <p:nvSpPr>
          <p:cNvPr id="23" name="Text Box 10">
            <a:extLst>
              <a:ext uri="{FF2B5EF4-FFF2-40B4-BE49-F238E27FC236}">
                <a16:creationId xmlns:a16="http://schemas.microsoft.com/office/drawing/2014/main" id="{3F5192CD-6D9B-46E0-AA53-1127921C8103}"/>
              </a:ext>
            </a:extLst>
          </p:cNvPr>
          <p:cNvSpPr txBox="1">
            <a:spLocks noChangeArrowheads="1"/>
          </p:cNvSpPr>
          <p:nvPr/>
        </p:nvSpPr>
        <p:spPr bwMode="auto">
          <a:xfrm>
            <a:off x="4495799"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p:txBody>
      </p:sp>
      <p:sp>
        <p:nvSpPr>
          <p:cNvPr id="24" name="Text Box 10">
            <a:extLst>
              <a:ext uri="{FF2B5EF4-FFF2-40B4-BE49-F238E27FC236}">
                <a16:creationId xmlns:a16="http://schemas.microsoft.com/office/drawing/2014/main" id="{93D4DA5F-488B-40A6-9FBF-68B9ECAD3D99}"/>
              </a:ext>
            </a:extLst>
          </p:cNvPr>
          <p:cNvSpPr txBox="1">
            <a:spLocks noChangeArrowheads="1"/>
          </p:cNvSpPr>
          <p:nvPr/>
        </p:nvSpPr>
        <p:spPr bwMode="auto">
          <a:xfrm>
            <a:off x="4495799" y="217987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p:txBody>
      </p:sp>
      <p:sp>
        <p:nvSpPr>
          <p:cNvPr id="25" name="Freeform: Shape 24">
            <a:extLst>
              <a:ext uri="{FF2B5EF4-FFF2-40B4-BE49-F238E27FC236}">
                <a16:creationId xmlns:a16="http://schemas.microsoft.com/office/drawing/2014/main" id="{543BD5D6-F3AC-4DA3-8586-10E4E3ABFAF5}"/>
              </a:ext>
            </a:extLst>
          </p:cNvPr>
          <p:cNvSpPr/>
          <p:nvPr/>
        </p:nvSpPr>
        <p:spPr>
          <a:xfrm>
            <a:off x="5295899" y="3057837"/>
            <a:ext cx="1371600" cy="762000"/>
          </a:xfrm>
          <a:custGeom>
            <a:avLst/>
            <a:gdLst>
              <a:gd name="connsiteX0" fmla="*/ 0 w 1371600"/>
              <a:gd name="connsiteY0" fmla="*/ 0 h 762000"/>
              <a:gd name="connsiteX1" fmla="*/ 1367452 w 1371600"/>
              <a:gd name="connsiteY1" fmla="*/ 0 h 762000"/>
              <a:gd name="connsiteX2" fmla="*/ 1143001 w 1371600"/>
              <a:gd name="connsiteY2" fmla="*/ 368356 h 762000"/>
              <a:gd name="connsiteX3" fmla="*/ 1371600 w 1371600"/>
              <a:gd name="connsiteY3" fmla="*/ 743520 h 762000"/>
              <a:gd name="connsiteX4" fmla="*/ 1371600 w 1371600"/>
              <a:gd name="connsiteY4" fmla="*/ 762000 h 762000"/>
              <a:gd name="connsiteX5" fmla="*/ 0 w 1371600"/>
              <a:gd name="connsiteY5"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1600" h="762000">
                <a:moveTo>
                  <a:pt x="0" y="0"/>
                </a:moveTo>
                <a:lnTo>
                  <a:pt x="1367452" y="0"/>
                </a:lnTo>
                <a:lnTo>
                  <a:pt x="1143001" y="368356"/>
                </a:lnTo>
                <a:lnTo>
                  <a:pt x="1371600" y="743520"/>
                </a:lnTo>
                <a:lnTo>
                  <a:pt x="1371600" y="762000"/>
                </a:lnTo>
                <a:lnTo>
                  <a:pt x="0" y="762000"/>
                </a:ln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1A03A54D-D708-4097-B423-5BC598D51BE4}"/>
              </a:ext>
            </a:extLst>
          </p:cNvPr>
          <p:cNvSpPr txBox="1">
            <a:spLocks noChangeArrowheads="1"/>
          </p:cNvSpPr>
          <p:nvPr/>
        </p:nvSpPr>
        <p:spPr bwMode="auto">
          <a:xfrm>
            <a:off x="5422330" y="232261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7" name="Text Box 10">
            <a:extLst>
              <a:ext uri="{FF2B5EF4-FFF2-40B4-BE49-F238E27FC236}">
                <a16:creationId xmlns:a16="http://schemas.microsoft.com/office/drawing/2014/main" id="{E3E12C42-5B9B-467C-826A-AD77E3E284D5}"/>
              </a:ext>
            </a:extLst>
          </p:cNvPr>
          <p:cNvSpPr txBox="1">
            <a:spLocks noChangeArrowheads="1"/>
          </p:cNvSpPr>
          <p:nvPr/>
        </p:nvSpPr>
        <p:spPr bwMode="auto">
          <a:xfrm>
            <a:off x="5047654" y="4367278"/>
            <a:ext cx="1507035" cy="30777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rPr>
              <a:t>LOREM IPSUM</a:t>
            </a:r>
          </a:p>
        </p:txBody>
      </p:sp>
      <p:sp>
        <p:nvSpPr>
          <p:cNvPr id="28" name="Text Box 10">
            <a:extLst>
              <a:ext uri="{FF2B5EF4-FFF2-40B4-BE49-F238E27FC236}">
                <a16:creationId xmlns:a16="http://schemas.microsoft.com/office/drawing/2014/main" id="{85F5126C-728F-4239-88C4-EEE6784456C1}"/>
              </a:ext>
            </a:extLst>
          </p:cNvPr>
          <p:cNvSpPr txBox="1">
            <a:spLocks noChangeArrowheads="1"/>
          </p:cNvSpPr>
          <p:nvPr/>
        </p:nvSpPr>
        <p:spPr bwMode="auto">
          <a:xfrm rot="16200000">
            <a:off x="4085181" y="326255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9" name="Text Box 10">
            <a:extLst>
              <a:ext uri="{FF2B5EF4-FFF2-40B4-BE49-F238E27FC236}">
                <a16:creationId xmlns:a16="http://schemas.microsoft.com/office/drawing/2014/main" id="{BA7E9738-DB6D-480F-A551-36B1F3AF36DA}"/>
              </a:ext>
            </a:extLst>
          </p:cNvPr>
          <p:cNvSpPr txBox="1">
            <a:spLocks noChangeArrowheads="1"/>
          </p:cNvSpPr>
          <p:nvPr/>
        </p:nvSpPr>
        <p:spPr bwMode="auto">
          <a:xfrm rot="5400000">
            <a:off x="6372690" y="3415112"/>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30" name="Text Box 10">
            <a:extLst>
              <a:ext uri="{FF2B5EF4-FFF2-40B4-BE49-F238E27FC236}">
                <a16:creationId xmlns:a16="http://schemas.microsoft.com/office/drawing/2014/main" id="{0FCB297C-F33F-48BB-9200-2C603A978D4A}"/>
              </a:ext>
            </a:extLst>
          </p:cNvPr>
          <p:cNvSpPr txBox="1">
            <a:spLocks noChangeArrowheads="1"/>
          </p:cNvSpPr>
          <p:nvPr/>
        </p:nvSpPr>
        <p:spPr bwMode="auto">
          <a:xfrm>
            <a:off x="5447505" y="3159801"/>
            <a:ext cx="952499" cy="553998"/>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rPr>
              <a:t>LOREM </a:t>
            </a:r>
          </a:p>
          <a:p>
            <a:pPr algn="ctr"/>
            <a:r>
              <a:rPr lang="en-US" sz="1600" dirty="0">
                <a:solidFill>
                  <a:schemeClr val="bg1"/>
                </a:solidFill>
              </a:rPr>
              <a:t>IPSUM</a:t>
            </a:r>
          </a:p>
        </p:txBody>
      </p:sp>
      <p:sp>
        <p:nvSpPr>
          <p:cNvPr id="31" name="TextBox 30">
            <a:extLst>
              <a:ext uri="{FF2B5EF4-FFF2-40B4-BE49-F238E27FC236}">
                <a16:creationId xmlns:a16="http://schemas.microsoft.com/office/drawing/2014/main" id="{DEC8CE7A-48B4-45A9-BEC9-725042007789}"/>
              </a:ext>
            </a:extLst>
          </p:cNvPr>
          <p:cNvSpPr txBox="1"/>
          <p:nvPr/>
        </p:nvSpPr>
        <p:spPr>
          <a:xfrm>
            <a:off x="7634554" y="2061000"/>
            <a:ext cx="3633307" cy="1138773"/>
          </a:xfrm>
          <a:prstGeom prst="rect">
            <a:avLst/>
          </a:prstGeom>
          <a:noFill/>
        </p:spPr>
        <p:txBody>
          <a:bodyPr wrap="square" rtlCol="0">
            <a:spAutoFit/>
          </a:bodyPr>
          <a:lstStyle/>
          <a:p>
            <a:r>
              <a:rPr lang="en-US" sz="1400" b="1" dirty="0">
                <a:solidFill>
                  <a:srgbClr val="85C401"/>
                </a:solidFill>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56595E"/>
              </a:solidFill>
              <a:latin typeface="Candara" panose="020E0502030303020204" pitchFamily="34" charset="0"/>
            </a:endParaRPr>
          </a:p>
        </p:txBody>
      </p:sp>
      <p:sp>
        <p:nvSpPr>
          <p:cNvPr id="32" name="TextBox 31">
            <a:extLst>
              <a:ext uri="{FF2B5EF4-FFF2-40B4-BE49-F238E27FC236}">
                <a16:creationId xmlns:a16="http://schemas.microsoft.com/office/drawing/2014/main" id="{D1A01184-DC2E-4D16-B206-487F65D5B31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33" name="TextBox 32">
            <a:extLst>
              <a:ext uri="{FF2B5EF4-FFF2-40B4-BE49-F238E27FC236}">
                <a16:creationId xmlns:a16="http://schemas.microsoft.com/office/drawing/2014/main" id="{C985F066-FB7B-48AD-B1CF-891CD679BA0B}"/>
              </a:ext>
            </a:extLst>
          </p:cNvPr>
          <p:cNvSpPr txBox="1"/>
          <p:nvPr/>
        </p:nvSpPr>
        <p:spPr>
          <a:xfrm>
            <a:off x="6703940" y="5056102"/>
            <a:ext cx="3633307" cy="1138773"/>
          </a:xfrm>
          <a:prstGeom prst="rect">
            <a:avLst/>
          </a:prstGeom>
          <a:noFill/>
        </p:spPr>
        <p:txBody>
          <a:bodyPr wrap="square" rtlCol="0">
            <a:spAutoFit/>
          </a:bodyPr>
          <a:lstStyle/>
          <a:p>
            <a:r>
              <a:rPr lang="en-US" sz="1400" b="1" dirty="0">
                <a:solidFill>
                  <a:srgbClr val="3EB8CD"/>
                </a:solidFill>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56595E"/>
              </a:solidFill>
              <a:latin typeface="Candara" panose="020E0502030303020204" pitchFamily="34" charset="0"/>
            </a:endParaRPr>
          </a:p>
        </p:txBody>
      </p:sp>
      <p:sp>
        <p:nvSpPr>
          <p:cNvPr id="34" name="TextBox 33">
            <a:extLst>
              <a:ext uri="{FF2B5EF4-FFF2-40B4-BE49-F238E27FC236}">
                <a16:creationId xmlns:a16="http://schemas.microsoft.com/office/drawing/2014/main" id="{BE17EDCB-C36D-43BB-B391-736ABC78A94B}"/>
              </a:ext>
            </a:extLst>
          </p:cNvPr>
          <p:cNvSpPr txBox="1"/>
          <p:nvPr/>
        </p:nvSpPr>
        <p:spPr>
          <a:xfrm>
            <a:off x="714816" y="4105668"/>
            <a:ext cx="3633307" cy="1138773"/>
          </a:xfrm>
          <a:prstGeom prst="rect">
            <a:avLst/>
          </a:prstGeom>
          <a:noFill/>
        </p:spPr>
        <p:txBody>
          <a:bodyPr wrap="square" rtlCol="0">
            <a:spAutoFit/>
          </a:bodyPr>
          <a:lstStyle/>
          <a:p>
            <a:pPr algn="r"/>
            <a:r>
              <a:rPr lang="en-US" sz="1400" b="1" dirty="0">
                <a:solidFill>
                  <a:srgbClr val="FFA803"/>
                </a:solidFill>
              </a:rPr>
              <a:t>LOREM IPSUM DOLOR</a:t>
            </a:r>
          </a:p>
          <a:p>
            <a:pPr algn="r"/>
            <a:endParaRPr lang="en-US" sz="200" dirty="0">
              <a:solidFill>
                <a:schemeClr val="bg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56595E"/>
              </a:solidFill>
              <a:latin typeface="Candara" panose="020E0502030303020204" pitchFamily="34" charset="0"/>
            </a:endParaRPr>
          </a:p>
        </p:txBody>
      </p:sp>
      <p:sp>
        <p:nvSpPr>
          <p:cNvPr id="35" name="TextBox 34">
            <a:extLst>
              <a:ext uri="{FF2B5EF4-FFF2-40B4-BE49-F238E27FC236}">
                <a16:creationId xmlns:a16="http://schemas.microsoft.com/office/drawing/2014/main" id="{98A49C9B-074C-4E6B-A059-5CF0EAFCDEE0}"/>
              </a:ext>
            </a:extLst>
          </p:cNvPr>
          <p:cNvSpPr txBox="1"/>
          <p:nvPr/>
        </p:nvSpPr>
        <p:spPr>
          <a:xfrm>
            <a:off x="1612347" y="855933"/>
            <a:ext cx="3633307" cy="1138773"/>
          </a:xfrm>
          <a:prstGeom prst="rect">
            <a:avLst/>
          </a:prstGeom>
          <a:noFill/>
        </p:spPr>
        <p:txBody>
          <a:bodyPr wrap="square" rtlCol="0">
            <a:spAutoFit/>
          </a:bodyPr>
          <a:lstStyle/>
          <a:p>
            <a:pPr algn="r"/>
            <a:r>
              <a:rPr lang="en-US" sz="1400" b="1" dirty="0">
                <a:solidFill>
                  <a:srgbClr val="FF2B2A"/>
                </a:solidFill>
              </a:rPr>
              <a:t>LOREM IPSUM DOLOR</a:t>
            </a:r>
          </a:p>
          <a:p>
            <a:pPr algn="r"/>
            <a:endParaRPr lang="en-US" sz="200" dirty="0">
              <a:solidFill>
                <a:schemeClr val="bg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56595E"/>
              </a:solidFill>
              <a:latin typeface="Candara" panose="020E0502030303020204" pitchFamily="34" charset="0"/>
            </a:endParaRPr>
          </a:p>
        </p:txBody>
      </p:sp>
    </p:spTree>
    <p:extLst>
      <p:ext uri="{BB962C8B-B14F-4D97-AF65-F5344CB8AC3E}">
        <p14:creationId xmlns:p14="http://schemas.microsoft.com/office/powerpoint/2010/main" val="2187705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500"/>
                                        <p:tgtEl>
                                          <p:spTgt spid="3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animEffect transition="in" filter="fade">
                                      <p:cBhvr>
                                        <p:cTn id="18" dur="500"/>
                                        <p:tgtEl>
                                          <p:spTgt spid="2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anim calcmode="lin" valueType="num">
                                      <p:cBhvr>
                                        <p:cTn id="21" dur="500" fill="hold"/>
                                        <p:tgtEl>
                                          <p:spTgt spid="30"/>
                                        </p:tgtEl>
                                        <p:attrNameLst>
                                          <p:attrName>ppt_w</p:attrName>
                                        </p:attrNameLst>
                                      </p:cBhvr>
                                      <p:tavLst>
                                        <p:tav tm="0">
                                          <p:val>
                                            <p:fltVal val="0"/>
                                          </p:val>
                                        </p:tav>
                                        <p:tav tm="100000">
                                          <p:val>
                                            <p:strVal val="#ppt_w"/>
                                          </p:val>
                                        </p:tav>
                                      </p:tavLst>
                                    </p:anim>
                                    <p:anim calcmode="lin" valueType="num">
                                      <p:cBhvr>
                                        <p:cTn id="22" dur="500" fill="hold"/>
                                        <p:tgtEl>
                                          <p:spTgt spid="30"/>
                                        </p:tgtEl>
                                        <p:attrNameLst>
                                          <p:attrName>ppt_h</p:attrName>
                                        </p:attrNameLst>
                                      </p:cBhvr>
                                      <p:tavLst>
                                        <p:tav tm="0">
                                          <p:val>
                                            <p:fltVal val="0"/>
                                          </p:val>
                                        </p:tav>
                                        <p:tav tm="100000">
                                          <p:val>
                                            <p:strVal val="#ppt_h"/>
                                          </p:val>
                                        </p:tav>
                                      </p:tavLst>
                                    </p:anim>
                                    <p:animEffect transition="in" filter="fade">
                                      <p:cBhvr>
                                        <p:cTn id="23" dur="500"/>
                                        <p:tgtEl>
                                          <p:spTgt spid="30"/>
                                        </p:tgtEl>
                                      </p:cBhvr>
                                    </p:animEffect>
                                  </p:childTnLst>
                                </p:cTn>
                              </p:par>
                            </p:childTnLst>
                          </p:cTn>
                        </p:par>
                        <p:par>
                          <p:cTn id="24" fill="hold">
                            <p:stCondLst>
                              <p:cond delay="1000"/>
                            </p:stCondLst>
                            <p:childTnLst>
                              <p:par>
                                <p:cTn id="25" presetID="22" presetClass="entr" presetSubtype="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left)">
                                      <p:cBhvr>
                                        <p:cTn id="27" dur="500"/>
                                        <p:tgtEl>
                                          <p:spTgt spid="16"/>
                                        </p:tgtEl>
                                      </p:cBhvr>
                                    </p:animEffect>
                                  </p:childTnLst>
                                </p:cTn>
                              </p:par>
                            </p:childTnLst>
                          </p:cTn>
                        </p:par>
                        <p:par>
                          <p:cTn id="28" fill="hold">
                            <p:stCondLst>
                              <p:cond delay="1500"/>
                            </p:stCondLst>
                            <p:childTnLst>
                              <p:par>
                                <p:cTn id="29" presetID="53" presetClass="entr" presetSubtype="16" fill="hold" grpId="0" nodeType="after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p:cTn id="31" dur="500" fill="hold"/>
                                        <p:tgtEl>
                                          <p:spTgt spid="21"/>
                                        </p:tgtEl>
                                        <p:attrNameLst>
                                          <p:attrName>ppt_w</p:attrName>
                                        </p:attrNameLst>
                                      </p:cBhvr>
                                      <p:tavLst>
                                        <p:tav tm="0">
                                          <p:val>
                                            <p:fltVal val="0"/>
                                          </p:val>
                                        </p:tav>
                                        <p:tav tm="100000">
                                          <p:val>
                                            <p:strVal val="#ppt_w"/>
                                          </p:val>
                                        </p:tav>
                                      </p:tavLst>
                                    </p:anim>
                                    <p:anim calcmode="lin" valueType="num">
                                      <p:cBhvr>
                                        <p:cTn id="32" dur="500" fill="hold"/>
                                        <p:tgtEl>
                                          <p:spTgt spid="21"/>
                                        </p:tgtEl>
                                        <p:attrNameLst>
                                          <p:attrName>ppt_h</p:attrName>
                                        </p:attrNameLst>
                                      </p:cBhvr>
                                      <p:tavLst>
                                        <p:tav tm="0">
                                          <p:val>
                                            <p:fltVal val="0"/>
                                          </p:val>
                                        </p:tav>
                                        <p:tav tm="100000">
                                          <p:val>
                                            <p:strVal val="#ppt_h"/>
                                          </p:val>
                                        </p:tav>
                                      </p:tavLst>
                                    </p:anim>
                                    <p:animEffect transition="in" filter="fade">
                                      <p:cBhvr>
                                        <p:cTn id="33" dur="500"/>
                                        <p:tgtEl>
                                          <p:spTgt spid="21"/>
                                        </p:tgtEl>
                                      </p:cBhvr>
                                    </p:animEffect>
                                  </p:childTnLst>
                                </p:cTn>
                              </p:par>
                            </p:childTnLst>
                          </p:cTn>
                        </p:par>
                        <p:par>
                          <p:cTn id="34" fill="hold">
                            <p:stCondLst>
                              <p:cond delay="2000"/>
                            </p:stCondLst>
                            <p:childTnLst>
                              <p:par>
                                <p:cTn id="35" presetID="22" presetClass="entr" presetSubtype="2" fill="hold" grpId="0"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fade">
                                      <p:cBhvr>
                                        <p:cTn id="41" dur="1000"/>
                                        <p:tgtEl>
                                          <p:spTgt spid="35"/>
                                        </p:tgtEl>
                                      </p:cBhvr>
                                    </p:animEffect>
                                    <p:anim calcmode="lin" valueType="num">
                                      <p:cBhvr>
                                        <p:cTn id="42" dur="1000" fill="hold"/>
                                        <p:tgtEl>
                                          <p:spTgt spid="35"/>
                                        </p:tgtEl>
                                        <p:attrNameLst>
                                          <p:attrName>ppt_x</p:attrName>
                                        </p:attrNameLst>
                                      </p:cBhvr>
                                      <p:tavLst>
                                        <p:tav tm="0">
                                          <p:val>
                                            <p:strVal val="#ppt_x"/>
                                          </p:val>
                                        </p:tav>
                                        <p:tav tm="100000">
                                          <p:val>
                                            <p:strVal val="#ppt_x"/>
                                          </p:val>
                                        </p:tav>
                                      </p:tavLst>
                                    </p:anim>
                                    <p:anim calcmode="lin" valueType="num">
                                      <p:cBhvr>
                                        <p:cTn id="43" dur="1000" fill="hold"/>
                                        <p:tgtEl>
                                          <p:spTgt spid="35"/>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1"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wipe(up)">
                                      <p:cBhvr>
                                        <p:cTn id="47" dur="500"/>
                                        <p:tgtEl>
                                          <p:spTgt spid="7"/>
                                        </p:tgtEl>
                                      </p:cBhvr>
                                    </p:animEffect>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500"/>
                            </p:stCondLst>
                            <p:childTnLst>
                              <p:par>
                                <p:cTn id="55" presetID="2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wipe(down)">
                                      <p:cBhvr>
                                        <p:cTn id="57" dur="500"/>
                                        <p:tgtEl>
                                          <p:spTgt spid="29"/>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fade">
                                      <p:cBhvr>
                                        <p:cTn id="61" dur="1000"/>
                                        <p:tgtEl>
                                          <p:spTgt spid="31"/>
                                        </p:tgtEl>
                                      </p:cBhvr>
                                    </p:animEffect>
                                    <p:anim calcmode="lin" valueType="num">
                                      <p:cBhvr>
                                        <p:cTn id="62" dur="1000" fill="hold"/>
                                        <p:tgtEl>
                                          <p:spTgt spid="31"/>
                                        </p:tgtEl>
                                        <p:attrNameLst>
                                          <p:attrName>ppt_x</p:attrName>
                                        </p:attrNameLst>
                                      </p:cBhvr>
                                      <p:tavLst>
                                        <p:tav tm="0">
                                          <p:val>
                                            <p:strVal val="#ppt_x"/>
                                          </p:val>
                                        </p:tav>
                                        <p:tav tm="100000">
                                          <p:val>
                                            <p:strVal val="#ppt_x"/>
                                          </p:val>
                                        </p:tav>
                                      </p:tavLst>
                                    </p:anim>
                                    <p:anim calcmode="lin" valueType="num">
                                      <p:cBhvr>
                                        <p:cTn id="63" dur="1000" fill="hold"/>
                                        <p:tgtEl>
                                          <p:spTgt spid="31"/>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22" presetClass="entr" presetSubtype="2"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right)">
                                      <p:cBhvr>
                                        <p:cTn id="67" dur="500"/>
                                        <p:tgtEl>
                                          <p:spTgt spid="9"/>
                                        </p:tgtEl>
                                      </p:cBhvr>
                                    </p:animEffect>
                                  </p:childTnLst>
                                </p:cTn>
                              </p:par>
                            </p:childTnLst>
                          </p:cTn>
                        </p:par>
                        <p:par>
                          <p:cTn id="68" fill="hold">
                            <p:stCondLst>
                              <p:cond delay="6500"/>
                            </p:stCondLst>
                            <p:childTnLst>
                              <p:par>
                                <p:cTn id="69" presetID="53" presetClass="entr" presetSubtype="16" fill="hold" grpId="0" nodeType="afterEffect">
                                  <p:stCondLst>
                                    <p:cond delay="0"/>
                                  </p:stCondLst>
                                  <p:childTnLst>
                                    <p:set>
                                      <p:cBhvr>
                                        <p:cTn id="70" dur="1" fill="hold">
                                          <p:stCondLst>
                                            <p:cond delay="0"/>
                                          </p:stCondLst>
                                        </p:cTn>
                                        <p:tgtEl>
                                          <p:spTgt spid="23"/>
                                        </p:tgtEl>
                                        <p:attrNameLst>
                                          <p:attrName>style.visibility</p:attrName>
                                        </p:attrNameLst>
                                      </p:cBhvr>
                                      <p:to>
                                        <p:strVal val="visible"/>
                                      </p:to>
                                    </p:set>
                                    <p:anim calcmode="lin" valueType="num">
                                      <p:cBhvr>
                                        <p:cTn id="71" dur="500" fill="hold"/>
                                        <p:tgtEl>
                                          <p:spTgt spid="23"/>
                                        </p:tgtEl>
                                        <p:attrNameLst>
                                          <p:attrName>ppt_w</p:attrName>
                                        </p:attrNameLst>
                                      </p:cBhvr>
                                      <p:tavLst>
                                        <p:tav tm="0">
                                          <p:val>
                                            <p:fltVal val="0"/>
                                          </p:val>
                                        </p:tav>
                                        <p:tav tm="100000">
                                          <p:val>
                                            <p:strVal val="#ppt_w"/>
                                          </p:val>
                                        </p:tav>
                                      </p:tavLst>
                                    </p:anim>
                                    <p:anim calcmode="lin" valueType="num">
                                      <p:cBhvr>
                                        <p:cTn id="72" dur="500" fill="hold"/>
                                        <p:tgtEl>
                                          <p:spTgt spid="23"/>
                                        </p:tgtEl>
                                        <p:attrNameLst>
                                          <p:attrName>ppt_h</p:attrName>
                                        </p:attrNameLst>
                                      </p:cBhvr>
                                      <p:tavLst>
                                        <p:tav tm="0">
                                          <p:val>
                                            <p:fltVal val="0"/>
                                          </p:val>
                                        </p:tav>
                                        <p:tav tm="100000">
                                          <p:val>
                                            <p:strVal val="#ppt_h"/>
                                          </p:val>
                                        </p:tav>
                                      </p:tavLst>
                                    </p:anim>
                                    <p:animEffect transition="in" filter="fade">
                                      <p:cBhvr>
                                        <p:cTn id="73" dur="500"/>
                                        <p:tgtEl>
                                          <p:spTgt spid="23"/>
                                        </p:tgtEl>
                                      </p:cBhvr>
                                    </p:animEffect>
                                  </p:childTnLst>
                                </p:cTn>
                              </p:par>
                            </p:childTnLst>
                          </p:cTn>
                        </p:par>
                        <p:par>
                          <p:cTn id="74" fill="hold">
                            <p:stCondLst>
                              <p:cond delay="700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22" presetClass="entr" presetSubtype="4" fill="hold" grpId="0" nodeType="afterEffect">
                                  <p:stCondLst>
                                    <p:cond delay="0"/>
                                  </p:stCondLst>
                                  <p:childTnLst>
                                    <p:set>
                                      <p:cBhvr>
                                        <p:cTn id="86" dur="1" fill="hold">
                                          <p:stCondLst>
                                            <p:cond delay="0"/>
                                          </p:stCondLst>
                                        </p:cTn>
                                        <p:tgtEl>
                                          <p:spTgt spid="15"/>
                                        </p:tgtEl>
                                        <p:attrNameLst>
                                          <p:attrName>style.visibility</p:attrName>
                                        </p:attrNameLst>
                                      </p:cBhvr>
                                      <p:to>
                                        <p:strVal val="visible"/>
                                      </p:to>
                                    </p:set>
                                    <p:animEffect transition="in" filter="wipe(down)">
                                      <p:cBhvr>
                                        <p:cTn id="87" dur="450"/>
                                        <p:tgtEl>
                                          <p:spTgt spid="15"/>
                                        </p:tgtEl>
                                      </p:cBhvr>
                                    </p:animEffect>
                                  </p:childTnLst>
                                </p:cTn>
                              </p:par>
                            </p:childTnLst>
                          </p:cTn>
                        </p:par>
                        <p:par>
                          <p:cTn id="88" fill="hold">
                            <p:stCondLst>
                              <p:cond delay="8950"/>
                            </p:stCondLst>
                            <p:childTnLst>
                              <p:par>
                                <p:cTn id="89" presetID="22" presetClass="entr" presetSubtype="4" fill="hold" grpId="0" nodeType="afterEffect">
                                  <p:stCondLst>
                                    <p:cond delay="0"/>
                                  </p:stCondLst>
                                  <p:childTnLst>
                                    <p:set>
                                      <p:cBhvr>
                                        <p:cTn id="90" dur="1" fill="hold">
                                          <p:stCondLst>
                                            <p:cond delay="0"/>
                                          </p:stCondLst>
                                        </p:cTn>
                                        <p:tgtEl>
                                          <p:spTgt spid="20"/>
                                        </p:tgtEl>
                                        <p:attrNameLst>
                                          <p:attrName>style.visibility</p:attrName>
                                        </p:attrNameLst>
                                      </p:cBhvr>
                                      <p:to>
                                        <p:strVal val="visible"/>
                                      </p:to>
                                    </p:set>
                                    <p:animEffect transition="in" filter="wipe(down)">
                                      <p:cBhvr>
                                        <p:cTn id="91" dur="50"/>
                                        <p:tgtEl>
                                          <p:spTgt spid="20"/>
                                        </p:tgtEl>
                                      </p:cBhvr>
                                    </p:animEffect>
                                  </p:childTnLst>
                                </p:cTn>
                              </p:par>
                            </p:childTnLst>
                          </p:cTn>
                        </p:par>
                        <p:par>
                          <p:cTn id="92" fill="hold">
                            <p:stCondLst>
                              <p:cond delay="9000"/>
                            </p:stCondLst>
                            <p:childTnLst>
                              <p:par>
                                <p:cTn id="93" presetID="53" presetClass="entr" presetSubtype="16" fill="hold" grpId="0" nodeType="afterEffect">
                                  <p:stCondLst>
                                    <p:cond delay="0"/>
                                  </p:stCondLst>
                                  <p:childTnLst>
                                    <p:set>
                                      <p:cBhvr>
                                        <p:cTn id="94" dur="1" fill="hold">
                                          <p:stCondLst>
                                            <p:cond delay="0"/>
                                          </p:stCondLst>
                                        </p:cTn>
                                        <p:tgtEl>
                                          <p:spTgt spid="24"/>
                                        </p:tgtEl>
                                        <p:attrNameLst>
                                          <p:attrName>style.visibility</p:attrName>
                                        </p:attrNameLst>
                                      </p:cBhvr>
                                      <p:to>
                                        <p:strVal val="visible"/>
                                      </p:to>
                                    </p:set>
                                    <p:anim calcmode="lin" valueType="num">
                                      <p:cBhvr>
                                        <p:cTn id="95" dur="500" fill="hold"/>
                                        <p:tgtEl>
                                          <p:spTgt spid="24"/>
                                        </p:tgtEl>
                                        <p:attrNameLst>
                                          <p:attrName>ppt_w</p:attrName>
                                        </p:attrNameLst>
                                      </p:cBhvr>
                                      <p:tavLst>
                                        <p:tav tm="0">
                                          <p:val>
                                            <p:fltVal val="0"/>
                                          </p:val>
                                        </p:tav>
                                        <p:tav tm="100000">
                                          <p:val>
                                            <p:strVal val="#ppt_w"/>
                                          </p:val>
                                        </p:tav>
                                      </p:tavLst>
                                    </p:anim>
                                    <p:anim calcmode="lin" valueType="num">
                                      <p:cBhvr>
                                        <p:cTn id="96" dur="500" fill="hold"/>
                                        <p:tgtEl>
                                          <p:spTgt spid="24"/>
                                        </p:tgtEl>
                                        <p:attrNameLst>
                                          <p:attrName>ppt_h</p:attrName>
                                        </p:attrNameLst>
                                      </p:cBhvr>
                                      <p:tavLst>
                                        <p:tav tm="0">
                                          <p:val>
                                            <p:fltVal val="0"/>
                                          </p:val>
                                        </p:tav>
                                        <p:tav tm="100000">
                                          <p:val>
                                            <p:strVal val="#ppt_h"/>
                                          </p:val>
                                        </p:tav>
                                      </p:tavLst>
                                    </p:anim>
                                    <p:animEffect transition="in" filter="fade">
                                      <p:cBhvr>
                                        <p:cTn id="97" dur="500"/>
                                        <p:tgtEl>
                                          <p:spTgt spid="24"/>
                                        </p:tgtEl>
                                      </p:cBhvr>
                                    </p:animEffect>
                                  </p:childTnLst>
                                </p:cTn>
                              </p:par>
                            </p:childTnLst>
                          </p:cTn>
                        </p:par>
                        <p:par>
                          <p:cTn id="98" fill="hold">
                            <p:stCondLst>
                              <p:cond delay="9500"/>
                            </p:stCondLst>
                            <p:childTnLst>
                              <p:par>
                                <p:cTn id="99" presetID="22" presetClass="entr" presetSubtype="1" fill="hold" grpId="0" nodeType="afterEffect">
                                  <p:stCondLst>
                                    <p:cond delay="0"/>
                                  </p:stCondLst>
                                  <p:childTnLst>
                                    <p:set>
                                      <p:cBhvr>
                                        <p:cTn id="100" dur="1" fill="hold">
                                          <p:stCondLst>
                                            <p:cond delay="0"/>
                                          </p:stCondLst>
                                        </p:cTn>
                                        <p:tgtEl>
                                          <p:spTgt spid="28"/>
                                        </p:tgtEl>
                                        <p:attrNameLst>
                                          <p:attrName>style.visibility</p:attrName>
                                        </p:attrNameLst>
                                      </p:cBhvr>
                                      <p:to>
                                        <p:strVal val="visible"/>
                                      </p:to>
                                    </p:set>
                                    <p:animEffect transition="in" filter="wipe(up)">
                                      <p:cBhvr>
                                        <p:cTn id="101" dur="500"/>
                                        <p:tgtEl>
                                          <p:spTgt spid="28"/>
                                        </p:tgtEl>
                                      </p:cBhvr>
                                    </p:animEffect>
                                  </p:childTnLst>
                                </p:cTn>
                              </p:par>
                            </p:childTnLst>
                          </p:cTn>
                        </p:par>
                        <p:par>
                          <p:cTn id="102" fill="hold">
                            <p:stCondLst>
                              <p:cond delay="10000"/>
                            </p:stCondLst>
                            <p:childTnLst>
                              <p:par>
                                <p:cTn id="103" presetID="42" presetClass="entr" presetSubtype="0" fill="hold" grpId="0" nodeType="afterEffect">
                                  <p:stCondLst>
                                    <p:cond delay="0"/>
                                  </p:stCondLst>
                                  <p:childTnLst>
                                    <p:set>
                                      <p:cBhvr>
                                        <p:cTn id="104" dur="1" fill="hold">
                                          <p:stCondLst>
                                            <p:cond delay="0"/>
                                          </p:stCondLst>
                                        </p:cTn>
                                        <p:tgtEl>
                                          <p:spTgt spid="34"/>
                                        </p:tgtEl>
                                        <p:attrNameLst>
                                          <p:attrName>style.visibility</p:attrName>
                                        </p:attrNameLst>
                                      </p:cBhvr>
                                      <p:to>
                                        <p:strVal val="visible"/>
                                      </p:to>
                                    </p:set>
                                    <p:animEffect transition="in" filter="fade">
                                      <p:cBhvr>
                                        <p:cTn id="105" dur="1000"/>
                                        <p:tgtEl>
                                          <p:spTgt spid="34"/>
                                        </p:tgtEl>
                                      </p:cBhvr>
                                    </p:animEffect>
                                    <p:anim calcmode="lin" valueType="num">
                                      <p:cBhvr>
                                        <p:cTn id="106" dur="1000" fill="hold"/>
                                        <p:tgtEl>
                                          <p:spTgt spid="34"/>
                                        </p:tgtEl>
                                        <p:attrNameLst>
                                          <p:attrName>ppt_x</p:attrName>
                                        </p:attrNameLst>
                                      </p:cBhvr>
                                      <p:tavLst>
                                        <p:tav tm="0">
                                          <p:val>
                                            <p:strVal val="#ppt_x"/>
                                          </p:val>
                                        </p:tav>
                                        <p:tav tm="100000">
                                          <p:val>
                                            <p:strVal val="#ppt_x"/>
                                          </p:val>
                                        </p:tav>
                                      </p:tavLst>
                                    </p:anim>
                                    <p:anim calcmode="lin" valueType="num">
                                      <p:cBhvr>
                                        <p:cTn id="10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5" grpId="0" animBg="1"/>
      <p:bldP spid="9" grpId="0" animBg="1"/>
      <p:bldP spid="7" grpId="0" animBg="1"/>
      <p:bldP spid="16" grpId="0" animBg="1"/>
      <p:bldP spid="20" grpId="0" animBg="1"/>
      <p:bldP spid="21" grpId="0"/>
      <p:bldP spid="22" grpId="0"/>
      <p:bldP spid="23" grpId="0"/>
      <p:bldP spid="24" grpId="0"/>
      <p:bldP spid="25" grpId="0" animBg="1"/>
      <p:bldP spid="26" grpId="0"/>
      <p:bldP spid="27" grpId="0"/>
      <p:bldP spid="28" grpId="0"/>
      <p:bldP spid="29" grpId="0"/>
      <p:bldP spid="30" grpId="0"/>
      <p:bldP spid="31" grpId="0"/>
      <p:bldP spid="32" grpId="0"/>
      <p:bldP spid="33" grpId="0"/>
      <p:bldP spid="34" grpId="0"/>
      <p:bldP spid="3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1000" b="-4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A82FA043-9545-4945-85E8-02C33915EED6}"/>
              </a:ext>
            </a:extLst>
          </p:cNvPr>
          <p:cNvSpPr>
            <a:spLocks noChangeAspect="1"/>
          </p:cNvSpPr>
          <p:nvPr/>
        </p:nvSpPr>
        <p:spPr>
          <a:xfrm>
            <a:off x="2276856" y="164991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E10D0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17A16282-6374-43A8-BB1D-80B09FA21266}"/>
              </a:ext>
            </a:extLst>
          </p:cNvPr>
          <p:cNvSpPr>
            <a:spLocks noChangeAspect="1"/>
          </p:cNvSpPr>
          <p:nvPr/>
        </p:nvSpPr>
        <p:spPr>
          <a:xfrm>
            <a:off x="7662672" y="160108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5D9C0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EE9C388B-8D4B-4B43-840E-E31447C24FCB}"/>
              </a:ext>
            </a:extLst>
          </p:cNvPr>
          <p:cNvSpPr/>
          <p:nvPr/>
        </p:nvSpPr>
        <p:spPr>
          <a:xfrm>
            <a:off x="875493" y="2011680"/>
            <a:ext cx="10554507" cy="201168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24C4580-E3D9-475B-AE1E-D42578555F6F}"/>
              </a:ext>
            </a:extLst>
          </p:cNvPr>
          <p:cNvSpPr>
            <a:spLocks noChangeAspect="1"/>
          </p:cNvSpPr>
          <p:nvPr/>
        </p:nvSpPr>
        <p:spPr>
          <a:xfrm>
            <a:off x="7662672" y="3886200"/>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7800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C38F4C-1149-46F0-86B8-DE34638F8A94}"/>
              </a:ext>
            </a:extLst>
          </p:cNvPr>
          <p:cNvSpPr>
            <a:spLocks noChangeAspect="1"/>
          </p:cNvSpPr>
          <p:nvPr/>
        </p:nvSpPr>
        <p:spPr>
          <a:xfrm>
            <a:off x="2276856" y="3892654"/>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690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27F5076A-3FDA-4E1B-AB4D-12EE5BF15371}"/>
              </a:ext>
            </a:extLst>
          </p:cNvPr>
          <p:cNvSpPr/>
          <p:nvPr/>
        </p:nvSpPr>
        <p:spPr>
          <a:xfrm>
            <a:off x="875492" y="4293653"/>
            <a:ext cx="10554507" cy="2011680"/>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a:extLst>
              <a:ext uri="{FF2B5EF4-FFF2-40B4-BE49-F238E27FC236}">
                <a16:creationId xmlns:a16="http://schemas.microsoft.com/office/drawing/2014/main" id="{568C8D5B-E3B2-4BC3-81C8-62176D7D8F92}"/>
              </a:ext>
            </a:extLst>
          </p:cNvPr>
          <p:cNvGrpSpPr/>
          <p:nvPr/>
        </p:nvGrpSpPr>
        <p:grpSpPr>
          <a:xfrm>
            <a:off x="1000079" y="1642883"/>
            <a:ext cx="1470984" cy="1417707"/>
            <a:chOff x="1000079" y="1642883"/>
            <a:chExt cx="1470984" cy="1417707"/>
          </a:xfrm>
        </p:grpSpPr>
        <p:grpSp>
          <p:nvGrpSpPr>
            <p:cNvPr id="9" name="Group 8">
              <a:extLst>
                <a:ext uri="{FF2B5EF4-FFF2-40B4-BE49-F238E27FC236}">
                  <a16:creationId xmlns:a16="http://schemas.microsoft.com/office/drawing/2014/main" id="{DCC041CA-3C5F-4D7E-BEC6-44D0351ABC9C}"/>
                </a:ext>
              </a:extLst>
            </p:cNvPr>
            <p:cNvGrpSpPr/>
            <p:nvPr/>
          </p:nvGrpSpPr>
          <p:grpSpPr>
            <a:xfrm>
              <a:off x="1000079" y="1642883"/>
              <a:ext cx="1470984" cy="1417707"/>
              <a:chOff x="6430838" y="5440293"/>
              <a:chExt cx="1470984" cy="1417707"/>
            </a:xfrm>
          </p:grpSpPr>
          <p:sp>
            <p:nvSpPr>
              <p:cNvPr id="11" name="Freeform: Shape 10">
                <a:extLst>
                  <a:ext uri="{FF2B5EF4-FFF2-40B4-BE49-F238E27FC236}">
                    <a16:creationId xmlns:a16="http://schemas.microsoft.com/office/drawing/2014/main" id="{407FA775-6FD8-44E5-A53B-0F2220096F1A}"/>
                  </a:ext>
                </a:extLst>
              </p:cNvPr>
              <p:cNvSpPr>
                <a:spLocks noChangeAspect="1"/>
              </p:cNvSpPr>
              <p:nvPr/>
            </p:nvSpPr>
            <p:spPr>
              <a:xfrm>
                <a:off x="6430838" y="544029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F5D5C"/>
                  </a:gs>
                  <a:gs pos="17000">
                    <a:srgbClr val="D70302"/>
                  </a:gs>
                  <a:gs pos="0">
                    <a:srgbClr val="D70302"/>
                  </a:gs>
                  <a:gs pos="48000">
                    <a:srgbClr val="FF2B2A"/>
                  </a:gs>
                  <a:gs pos="100000">
                    <a:srgbClr val="FF2B2A"/>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3FE3478-4928-4EED-A2D2-6E01E8E577F1}"/>
                  </a:ext>
                </a:extLst>
              </p:cNvPr>
              <p:cNvSpPr/>
              <p:nvPr/>
            </p:nvSpPr>
            <p:spPr>
              <a:xfrm>
                <a:off x="6430838" y="5761759"/>
                <a:ext cx="1289783" cy="1096241"/>
              </a:xfrm>
              <a:prstGeom prst="rect">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7526560A-27E9-4648-91F6-EAF1F72373A6}"/>
                </a:ext>
              </a:extLst>
            </p:cNvPr>
            <p:cNvSpPr txBox="1">
              <a:spLocks noChangeArrowheads="1"/>
            </p:cNvSpPr>
            <p:nvPr/>
          </p:nvSpPr>
          <p:spPr bwMode="auto">
            <a:xfrm>
              <a:off x="1295568" y="2037552"/>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 name="Group 3">
            <a:extLst>
              <a:ext uri="{FF2B5EF4-FFF2-40B4-BE49-F238E27FC236}">
                <a16:creationId xmlns:a16="http://schemas.microsoft.com/office/drawing/2014/main" id="{6E9FEABB-F3B7-46C1-8CC3-81A9900368F4}"/>
              </a:ext>
            </a:extLst>
          </p:cNvPr>
          <p:cNvGrpSpPr/>
          <p:nvPr/>
        </p:nvGrpSpPr>
        <p:grpSpPr>
          <a:xfrm>
            <a:off x="6390558" y="1594594"/>
            <a:ext cx="1470984" cy="1417707"/>
            <a:chOff x="6390558" y="1594594"/>
            <a:chExt cx="1470984" cy="1417707"/>
          </a:xfrm>
        </p:grpSpPr>
        <p:grpSp>
          <p:nvGrpSpPr>
            <p:cNvPr id="28" name="Group 27">
              <a:extLst>
                <a:ext uri="{FF2B5EF4-FFF2-40B4-BE49-F238E27FC236}">
                  <a16:creationId xmlns:a16="http://schemas.microsoft.com/office/drawing/2014/main" id="{FD8D4862-3A25-495E-8C45-ACE3BF4FF990}"/>
                </a:ext>
              </a:extLst>
            </p:cNvPr>
            <p:cNvGrpSpPr/>
            <p:nvPr/>
          </p:nvGrpSpPr>
          <p:grpSpPr>
            <a:xfrm>
              <a:off x="6390558" y="1594594"/>
              <a:ext cx="1470984" cy="1417707"/>
              <a:chOff x="7029730" y="4408196"/>
              <a:chExt cx="1470984" cy="1417707"/>
            </a:xfrm>
          </p:grpSpPr>
          <p:sp>
            <p:nvSpPr>
              <p:cNvPr id="30" name="Freeform: Shape 29">
                <a:extLst>
                  <a:ext uri="{FF2B5EF4-FFF2-40B4-BE49-F238E27FC236}">
                    <a16:creationId xmlns:a16="http://schemas.microsoft.com/office/drawing/2014/main" id="{433A6A7A-86EF-4CF1-90EE-B383EACD9333}"/>
                  </a:ext>
                </a:extLst>
              </p:cNvPr>
              <p:cNvSpPr>
                <a:spLocks noChangeAspect="1"/>
              </p:cNvSpPr>
              <p:nvPr/>
            </p:nvSpPr>
            <p:spPr>
              <a:xfrm>
                <a:off x="7029730" y="4408196"/>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DEC29"/>
                  </a:gs>
                  <a:gs pos="17000">
                    <a:srgbClr val="5D9C01"/>
                  </a:gs>
                  <a:gs pos="0">
                    <a:srgbClr val="5D9C01"/>
                  </a:gs>
                  <a:gs pos="48000">
                    <a:srgbClr val="85C401"/>
                  </a:gs>
                  <a:gs pos="100000">
                    <a:srgbClr val="85C401"/>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89977A57-088D-4D07-8292-12FC5B0EB57A}"/>
                  </a:ext>
                </a:extLst>
              </p:cNvPr>
              <p:cNvSpPr/>
              <p:nvPr/>
            </p:nvSpPr>
            <p:spPr>
              <a:xfrm>
                <a:off x="7029730" y="4729662"/>
                <a:ext cx="1289783" cy="1096241"/>
              </a:xfrm>
              <a:prstGeom prst="rect">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Text Box 10">
              <a:extLst>
                <a:ext uri="{FF2B5EF4-FFF2-40B4-BE49-F238E27FC236}">
                  <a16:creationId xmlns:a16="http://schemas.microsoft.com/office/drawing/2014/main" id="{80F54C59-B704-4DAA-A946-2B5D018AC000}"/>
                </a:ext>
              </a:extLst>
            </p:cNvPr>
            <p:cNvSpPr txBox="1">
              <a:spLocks noChangeArrowheads="1"/>
            </p:cNvSpPr>
            <p:nvPr/>
          </p:nvSpPr>
          <p:spPr bwMode="auto">
            <a:xfrm>
              <a:off x="6692549" y="2011680"/>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45" name="Group 44">
            <a:extLst>
              <a:ext uri="{FF2B5EF4-FFF2-40B4-BE49-F238E27FC236}">
                <a16:creationId xmlns:a16="http://schemas.microsoft.com/office/drawing/2014/main" id="{CDF711DE-D509-4928-8B1A-47408991A3B1}"/>
              </a:ext>
            </a:extLst>
          </p:cNvPr>
          <p:cNvGrpSpPr/>
          <p:nvPr/>
        </p:nvGrpSpPr>
        <p:grpSpPr>
          <a:xfrm>
            <a:off x="1016940" y="3886200"/>
            <a:ext cx="1470984" cy="1417707"/>
            <a:chOff x="1016940" y="3886200"/>
            <a:chExt cx="1470984" cy="1417707"/>
          </a:xfrm>
        </p:grpSpPr>
        <p:grpSp>
          <p:nvGrpSpPr>
            <p:cNvPr id="22" name="Group 21">
              <a:extLst>
                <a:ext uri="{FF2B5EF4-FFF2-40B4-BE49-F238E27FC236}">
                  <a16:creationId xmlns:a16="http://schemas.microsoft.com/office/drawing/2014/main" id="{AE71846F-44F3-4F3E-96E0-32CB3EB27060}"/>
                </a:ext>
              </a:extLst>
            </p:cNvPr>
            <p:cNvGrpSpPr/>
            <p:nvPr/>
          </p:nvGrpSpPr>
          <p:grpSpPr>
            <a:xfrm>
              <a:off x="1016940" y="3886200"/>
              <a:ext cx="1470984" cy="1417707"/>
              <a:chOff x="7633153" y="3354353"/>
              <a:chExt cx="1470984" cy="1417707"/>
            </a:xfrm>
          </p:grpSpPr>
          <p:sp>
            <p:nvSpPr>
              <p:cNvPr id="24" name="Freeform: Shape 23">
                <a:extLst>
                  <a:ext uri="{FF2B5EF4-FFF2-40B4-BE49-F238E27FC236}">
                    <a16:creationId xmlns:a16="http://schemas.microsoft.com/office/drawing/2014/main" id="{C20C881C-B89B-4AEF-96D6-BCD40BD1A4F5}"/>
                  </a:ext>
                </a:extLst>
              </p:cNvPr>
              <p:cNvSpPr>
                <a:spLocks noChangeAspect="1"/>
              </p:cNvSpPr>
              <p:nvPr/>
            </p:nvSpPr>
            <p:spPr>
              <a:xfrm>
                <a:off x="7633153" y="335435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66E0F5"/>
                  </a:gs>
                  <a:gs pos="17000">
                    <a:srgbClr val="1690A5"/>
                  </a:gs>
                  <a:gs pos="0">
                    <a:srgbClr val="1690A5"/>
                  </a:gs>
                  <a:gs pos="48000">
                    <a:srgbClr val="3EB8CD"/>
                  </a:gs>
                  <a:gs pos="100000">
                    <a:srgbClr val="3EB8CD"/>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1A25369E-4438-4CF2-95B5-B1CA3BC36A32}"/>
                  </a:ext>
                </a:extLst>
              </p:cNvPr>
              <p:cNvSpPr/>
              <p:nvPr/>
            </p:nvSpPr>
            <p:spPr>
              <a:xfrm>
                <a:off x="7633153" y="3675819"/>
                <a:ext cx="1289783" cy="1096241"/>
              </a:xfrm>
              <a:prstGeom prst="rect">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 Box 10">
              <a:extLst>
                <a:ext uri="{FF2B5EF4-FFF2-40B4-BE49-F238E27FC236}">
                  <a16:creationId xmlns:a16="http://schemas.microsoft.com/office/drawing/2014/main" id="{67532BC6-82A3-49E5-9DF4-1E0022B7E094}"/>
                </a:ext>
              </a:extLst>
            </p:cNvPr>
            <p:cNvSpPr txBox="1">
              <a:spLocks noChangeArrowheads="1"/>
            </p:cNvSpPr>
            <p:nvPr/>
          </p:nvSpPr>
          <p:spPr bwMode="auto">
            <a:xfrm>
              <a:off x="1295568" y="4298413"/>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46" name="Group 45">
            <a:extLst>
              <a:ext uri="{FF2B5EF4-FFF2-40B4-BE49-F238E27FC236}">
                <a16:creationId xmlns:a16="http://schemas.microsoft.com/office/drawing/2014/main" id="{DD49DF7A-C1BF-44F8-9139-31D197DAD6EA}"/>
              </a:ext>
            </a:extLst>
          </p:cNvPr>
          <p:cNvGrpSpPr/>
          <p:nvPr/>
        </p:nvGrpSpPr>
        <p:grpSpPr>
          <a:xfrm>
            <a:off x="6422020" y="3890684"/>
            <a:ext cx="1470984" cy="1417707"/>
            <a:chOff x="6422020" y="3890684"/>
            <a:chExt cx="1470984" cy="1417707"/>
          </a:xfrm>
        </p:grpSpPr>
        <p:grpSp>
          <p:nvGrpSpPr>
            <p:cNvPr id="16" name="Group 15">
              <a:extLst>
                <a:ext uri="{FF2B5EF4-FFF2-40B4-BE49-F238E27FC236}">
                  <a16:creationId xmlns:a16="http://schemas.microsoft.com/office/drawing/2014/main" id="{ABD1B063-E56A-4801-B920-3C1EC4AF38B3}"/>
                </a:ext>
              </a:extLst>
            </p:cNvPr>
            <p:cNvGrpSpPr/>
            <p:nvPr/>
          </p:nvGrpSpPr>
          <p:grpSpPr>
            <a:xfrm>
              <a:off x="6422020" y="3890684"/>
              <a:ext cx="1470984" cy="1417707"/>
              <a:chOff x="8248524" y="2385869"/>
              <a:chExt cx="1470984" cy="1417707"/>
            </a:xfrm>
          </p:grpSpPr>
          <p:sp>
            <p:nvSpPr>
              <p:cNvPr id="18" name="Freeform: Shape 17">
                <a:extLst>
                  <a:ext uri="{FF2B5EF4-FFF2-40B4-BE49-F238E27FC236}">
                    <a16:creationId xmlns:a16="http://schemas.microsoft.com/office/drawing/2014/main" id="{4FE7B3CF-BD27-47CF-B6B4-7CBDE5ED48FD}"/>
                  </a:ext>
                </a:extLst>
              </p:cNvPr>
              <p:cNvSpPr>
                <a:spLocks noChangeAspect="1"/>
              </p:cNvSpPr>
              <p:nvPr/>
            </p:nvSpPr>
            <p:spPr>
              <a:xfrm>
                <a:off x="8248524" y="2385869"/>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FD02B"/>
                  </a:gs>
                  <a:gs pos="17000">
                    <a:srgbClr val="D78003"/>
                  </a:gs>
                  <a:gs pos="0">
                    <a:srgbClr val="D78003"/>
                  </a:gs>
                  <a:gs pos="48000">
                    <a:srgbClr val="FFA803"/>
                  </a:gs>
                  <a:gs pos="100000">
                    <a:srgbClr val="FFA803"/>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610BF6A7-1687-4DD2-8385-6F735C036FA0}"/>
                  </a:ext>
                </a:extLst>
              </p:cNvPr>
              <p:cNvSpPr/>
              <p:nvPr/>
            </p:nvSpPr>
            <p:spPr>
              <a:xfrm>
                <a:off x="8248524" y="2707335"/>
                <a:ext cx="1289783" cy="1096241"/>
              </a:xfrm>
              <a:prstGeom prst="rect">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Text Box 10">
              <a:extLst>
                <a:ext uri="{FF2B5EF4-FFF2-40B4-BE49-F238E27FC236}">
                  <a16:creationId xmlns:a16="http://schemas.microsoft.com/office/drawing/2014/main" id="{9578627E-DDA1-4E60-AE51-BCDBBC9C1FDF}"/>
                </a:ext>
              </a:extLst>
            </p:cNvPr>
            <p:cNvSpPr txBox="1">
              <a:spLocks noChangeArrowheads="1"/>
            </p:cNvSpPr>
            <p:nvPr/>
          </p:nvSpPr>
          <p:spPr bwMode="auto">
            <a:xfrm>
              <a:off x="6721827" y="4305877"/>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sp>
        <p:nvSpPr>
          <p:cNvPr id="37" name="Freeform 171">
            <a:extLst>
              <a:ext uri="{FF2B5EF4-FFF2-40B4-BE49-F238E27FC236}">
                <a16:creationId xmlns:a16="http://schemas.microsoft.com/office/drawing/2014/main" id="{0665B23D-DE4E-4160-8C93-9DE96D3F9AFF}"/>
              </a:ext>
            </a:extLst>
          </p:cNvPr>
          <p:cNvSpPr>
            <a:spLocks noChangeAspect="1" noEditPoints="1"/>
          </p:cNvSpPr>
          <p:nvPr/>
        </p:nvSpPr>
        <p:spPr bwMode="auto">
          <a:xfrm>
            <a:off x="1433735" y="3262126"/>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505050"/>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37">
            <a:extLst>
              <a:ext uri="{FF2B5EF4-FFF2-40B4-BE49-F238E27FC236}">
                <a16:creationId xmlns:a16="http://schemas.microsoft.com/office/drawing/2014/main" id="{7898982C-8094-4CB7-BC14-E005C41A6AD9}"/>
              </a:ext>
            </a:extLst>
          </p:cNvPr>
          <p:cNvSpPr>
            <a:spLocks noChangeAspect="1" noEditPoints="1"/>
          </p:cNvSpPr>
          <p:nvPr/>
        </p:nvSpPr>
        <p:spPr bwMode="auto">
          <a:xfrm>
            <a:off x="6869194" y="324928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05050"/>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101">
            <a:extLst>
              <a:ext uri="{FF2B5EF4-FFF2-40B4-BE49-F238E27FC236}">
                <a16:creationId xmlns:a16="http://schemas.microsoft.com/office/drawing/2014/main" id="{5A9185F5-0CB2-4580-9F1A-1637EC1981C8}"/>
              </a:ext>
            </a:extLst>
          </p:cNvPr>
          <p:cNvSpPr>
            <a:spLocks noChangeAspect="1" noEditPoints="1"/>
          </p:cNvSpPr>
          <p:nvPr/>
        </p:nvSpPr>
        <p:spPr bwMode="auto">
          <a:xfrm>
            <a:off x="6827892" y="548458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050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91">
            <a:extLst>
              <a:ext uri="{FF2B5EF4-FFF2-40B4-BE49-F238E27FC236}">
                <a16:creationId xmlns:a16="http://schemas.microsoft.com/office/drawing/2014/main" id="{B1A6995D-AC97-4FCF-8271-38DB2387DAFD}"/>
              </a:ext>
            </a:extLst>
          </p:cNvPr>
          <p:cNvSpPr>
            <a:spLocks noChangeAspect="1" noEditPoints="1"/>
          </p:cNvSpPr>
          <p:nvPr/>
        </p:nvSpPr>
        <p:spPr bwMode="auto">
          <a:xfrm>
            <a:off x="1455588" y="5484580"/>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050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TextBox 40">
            <a:extLst>
              <a:ext uri="{FF2B5EF4-FFF2-40B4-BE49-F238E27FC236}">
                <a16:creationId xmlns:a16="http://schemas.microsoft.com/office/drawing/2014/main" id="{2098A958-85D5-4AD1-889C-5CB9ED80ABD5}"/>
              </a:ext>
            </a:extLst>
          </p:cNvPr>
          <p:cNvSpPr txBox="1"/>
          <p:nvPr/>
        </p:nvSpPr>
        <p:spPr>
          <a:xfrm>
            <a:off x="2549257" y="2290226"/>
            <a:ext cx="3633307" cy="1138773"/>
          </a:xfrm>
          <a:prstGeom prst="rect">
            <a:avLst/>
          </a:prstGeom>
          <a:noFill/>
        </p:spPr>
        <p:txBody>
          <a:bodyPr wrap="square" rtlCol="0">
            <a:spAutoFit/>
          </a:bodyPr>
          <a:lstStyle/>
          <a:p>
            <a:r>
              <a:rPr lang="en-US" sz="1400" b="1" dirty="0">
                <a:solidFill>
                  <a:srgbClr val="FF2B2A"/>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
        <p:nvSpPr>
          <p:cNvPr id="42" name="TextBox 41">
            <a:extLst>
              <a:ext uri="{FF2B5EF4-FFF2-40B4-BE49-F238E27FC236}">
                <a16:creationId xmlns:a16="http://schemas.microsoft.com/office/drawing/2014/main" id="{634FF89F-829F-4897-BC5C-89614B5175F1}"/>
              </a:ext>
            </a:extLst>
          </p:cNvPr>
          <p:cNvSpPr txBox="1"/>
          <p:nvPr/>
        </p:nvSpPr>
        <p:spPr>
          <a:xfrm>
            <a:off x="7849960" y="2288903"/>
            <a:ext cx="3633307" cy="1138773"/>
          </a:xfrm>
          <a:prstGeom prst="rect">
            <a:avLst/>
          </a:prstGeom>
          <a:noFill/>
        </p:spPr>
        <p:txBody>
          <a:bodyPr wrap="square" rtlCol="0">
            <a:spAutoFit/>
          </a:bodyPr>
          <a:lstStyle/>
          <a:p>
            <a:r>
              <a:rPr lang="en-US" sz="1400" b="1" dirty="0">
                <a:solidFill>
                  <a:srgbClr val="85C401"/>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
        <p:nvSpPr>
          <p:cNvPr id="43" name="TextBox 42">
            <a:extLst>
              <a:ext uri="{FF2B5EF4-FFF2-40B4-BE49-F238E27FC236}">
                <a16:creationId xmlns:a16="http://schemas.microsoft.com/office/drawing/2014/main" id="{BC35B91B-6CC9-47AF-A87A-B2276B7EA24C}"/>
              </a:ext>
            </a:extLst>
          </p:cNvPr>
          <p:cNvSpPr txBox="1"/>
          <p:nvPr/>
        </p:nvSpPr>
        <p:spPr>
          <a:xfrm>
            <a:off x="2549257" y="4571438"/>
            <a:ext cx="3633307" cy="1138773"/>
          </a:xfrm>
          <a:prstGeom prst="rect">
            <a:avLst/>
          </a:prstGeom>
          <a:noFill/>
        </p:spPr>
        <p:txBody>
          <a:bodyPr wrap="square" rtlCol="0">
            <a:spAutoFit/>
          </a:bodyPr>
          <a:lstStyle/>
          <a:p>
            <a:r>
              <a:rPr lang="en-US" sz="1400" b="1" dirty="0">
                <a:solidFill>
                  <a:srgbClr val="3EB8CD"/>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
        <p:nvSpPr>
          <p:cNvPr id="44" name="TextBox 43">
            <a:extLst>
              <a:ext uri="{FF2B5EF4-FFF2-40B4-BE49-F238E27FC236}">
                <a16:creationId xmlns:a16="http://schemas.microsoft.com/office/drawing/2014/main" id="{801186BC-5D8F-44F3-83E9-C37352B4E013}"/>
              </a:ext>
            </a:extLst>
          </p:cNvPr>
          <p:cNvSpPr txBox="1"/>
          <p:nvPr/>
        </p:nvSpPr>
        <p:spPr>
          <a:xfrm>
            <a:off x="7849960" y="4570115"/>
            <a:ext cx="3633307" cy="1138773"/>
          </a:xfrm>
          <a:prstGeom prst="rect">
            <a:avLst/>
          </a:prstGeom>
          <a:noFill/>
        </p:spPr>
        <p:txBody>
          <a:bodyPr wrap="square" rtlCol="0">
            <a:spAutoFit/>
          </a:bodyPr>
          <a:lstStyle/>
          <a:p>
            <a:r>
              <a:rPr lang="en-US" sz="1400" b="1" dirty="0">
                <a:solidFill>
                  <a:srgbClr val="FFA803"/>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Tree>
    <p:extLst>
      <p:ext uri="{BB962C8B-B14F-4D97-AF65-F5344CB8AC3E}">
        <p14:creationId xmlns:p14="http://schemas.microsoft.com/office/powerpoint/2010/main" val="1870449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750"/>
                                        <p:tgtEl>
                                          <p:spTgt spid="3"/>
                                        </p:tgtEl>
                                      </p:cBhvr>
                                    </p:animEffect>
                                  </p:childTnLst>
                                </p:cTn>
                              </p:par>
                            </p:childTnLst>
                          </p:cTn>
                        </p:par>
                        <p:par>
                          <p:cTn id="24" fill="hold">
                            <p:stCondLst>
                              <p:cond delay="2750"/>
                            </p:stCondLst>
                            <p:childTnLst>
                              <p:par>
                                <p:cTn id="25" presetID="22" presetClass="entr" presetSubtype="1"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500"/>
                                        <p:tgtEl>
                                          <p:spTgt spid="13"/>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Effect transition="in" filter="wipe(left)">
                                      <p:cBhvr>
                                        <p:cTn id="31" dur="750"/>
                                        <p:tgtEl>
                                          <p:spTgt spid="41"/>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p:cTn id="35" dur="500" fill="hold"/>
                                        <p:tgtEl>
                                          <p:spTgt spid="38"/>
                                        </p:tgtEl>
                                        <p:attrNameLst>
                                          <p:attrName>ppt_w</p:attrName>
                                        </p:attrNameLst>
                                      </p:cBhvr>
                                      <p:tavLst>
                                        <p:tav tm="0">
                                          <p:val>
                                            <p:fltVal val="0"/>
                                          </p:val>
                                        </p:tav>
                                        <p:tav tm="100000">
                                          <p:val>
                                            <p:strVal val="#ppt_w"/>
                                          </p:val>
                                        </p:tav>
                                      </p:tavLst>
                                    </p:anim>
                                    <p:anim calcmode="lin" valueType="num">
                                      <p:cBhvr>
                                        <p:cTn id="36" dur="500" fill="hold"/>
                                        <p:tgtEl>
                                          <p:spTgt spid="38"/>
                                        </p:tgtEl>
                                        <p:attrNameLst>
                                          <p:attrName>ppt_h</p:attrName>
                                        </p:attrNameLst>
                                      </p:cBhvr>
                                      <p:tavLst>
                                        <p:tav tm="0">
                                          <p:val>
                                            <p:fltVal val="0"/>
                                          </p:val>
                                        </p:tav>
                                        <p:tav tm="100000">
                                          <p:val>
                                            <p:strVal val="#ppt_h"/>
                                          </p:val>
                                        </p:tav>
                                      </p:tavLst>
                                    </p:anim>
                                    <p:animEffect transition="in" filter="fade">
                                      <p:cBhvr>
                                        <p:cTn id="37" dur="500"/>
                                        <p:tgtEl>
                                          <p:spTgt spid="38"/>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down)">
                                      <p:cBhvr>
                                        <p:cTn id="41" dur="750"/>
                                        <p:tgtEl>
                                          <p:spTgt spid="4"/>
                                        </p:tgtEl>
                                      </p:cBhvr>
                                    </p:animEffect>
                                  </p:childTnLst>
                                </p:cTn>
                              </p:par>
                            </p:childTnLst>
                          </p:cTn>
                        </p:par>
                        <p:par>
                          <p:cTn id="42" fill="hold">
                            <p:stCondLst>
                              <p:cond delay="5250"/>
                            </p:stCondLst>
                            <p:childTnLst>
                              <p:par>
                                <p:cTn id="43" presetID="22" presetClass="entr" presetSubtype="1"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wipe(up)">
                                      <p:cBhvr>
                                        <p:cTn id="45" dur="500"/>
                                        <p:tgtEl>
                                          <p:spTgt spid="26"/>
                                        </p:tgtEl>
                                      </p:cBhvr>
                                    </p:animEffect>
                                  </p:childTnLst>
                                </p:cTn>
                              </p:par>
                            </p:childTnLst>
                          </p:cTn>
                        </p:par>
                        <p:par>
                          <p:cTn id="46" fill="hold">
                            <p:stCondLst>
                              <p:cond delay="5750"/>
                            </p:stCondLst>
                            <p:childTnLst>
                              <p:par>
                                <p:cTn id="47" presetID="22" presetClass="entr" presetSubtype="8"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750"/>
                                        <p:tgtEl>
                                          <p:spTgt spid="4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53" presetClass="entr" presetSubtype="16" fill="hold" grpId="0"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8000"/>
                            </p:stCondLst>
                            <p:childTnLst>
                              <p:par>
                                <p:cTn id="63" presetID="22" presetClass="entr" presetSubtype="4" fill="hold" nodeType="after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wipe(down)">
                                      <p:cBhvr>
                                        <p:cTn id="65" dur="750"/>
                                        <p:tgtEl>
                                          <p:spTgt spid="45"/>
                                        </p:tgtEl>
                                      </p:cBhvr>
                                    </p:animEffect>
                                  </p:childTnLst>
                                </p:cTn>
                              </p:par>
                            </p:childTnLst>
                          </p:cTn>
                        </p:par>
                        <p:par>
                          <p:cTn id="66" fill="hold">
                            <p:stCondLst>
                              <p:cond delay="8750"/>
                            </p:stCondLst>
                            <p:childTnLst>
                              <p:par>
                                <p:cTn id="67" presetID="22" presetClass="entr" presetSubtype="1" fill="hold" grpId="0" nodeType="after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wipe(up)">
                                      <p:cBhvr>
                                        <p:cTn id="69" dur="500"/>
                                        <p:tgtEl>
                                          <p:spTgt spid="20"/>
                                        </p:tgtEl>
                                      </p:cBhvr>
                                    </p:animEffect>
                                  </p:childTnLst>
                                </p:cTn>
                              </p:par>
                            </p:childTnLst>
                          </p:cTn>
                        </p:par>
                        <p:par>
                          <p:cTn id="70" fill="hold">
                            <p:stCondLst>
                              <p:cond delay="9250"/>
                            </p:stCondLst>
                            <p:childTnLst>
                              <p:par>
                                <p:cTn id="71" presetID="22" presetClass="entr" presetSubtype="8" fill="hold" grpId="0" nodeType="afterEffect">
                                  <p:stCondLst>
                                    <p:cond delay="0"/>
                                  </p:stCondLst>
                                  <p:childTnLst>
                                    <p:set>
                                      <p:cBhvr>
                                        <p:cTn id="72" dur="1" fill="hold">
                                          <p:stCondLst>
                                            <p:cond delay="0"/>
                                          </p:stCondLst>
                                        </p:cTn>
                                        <p:tgtEl>
                                          <p:spTgt spid="43"/>
                                        </p:tgtEl>
                                        <p:attrNameLst>
                                          <p:attrName>style.visibility</p:attrName>
                                        </p:attrNameLst>
                                      </p:cBhvr>
                                      <p:to>
                                        <p:strVal val="visible"/>
                                      </p:to>
                                    </p:set>
                                    <p:animEffect transition="in" filter="wipe(left)">
                                      <p:cBhvr>
                                        <p:cTn id="73" dur="750"/>
                                        <p:tgtEl>
                                          <p:spTgt spid="43"/>
                                        </p:tgtEl>
                                      </p:cBhvr>
                                    </p:animEffect>
                                  </p:childTnLst>
                                </p:cTn>
                              </p:par>
                            </p:childTnLst>
                          </p:cTn>
                        </p:par>
                        <p:par>
                          <p:cTn id="74" fill="hold">
                            <p:stCondLst>
                              <p:cond delay="10000"/>
                            </p:stCondLst>
                            <p:childTnLst>
                              <p:par>
                                <p:cTn id="75" presetID="53" presetClass="entr" presetSubtype="16"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 calcmode="lin" valueType="num">
                                      <p:cBhvr>
                                        <p:cTn id="77" dur="500" fill="hold"/>
                                        <p:tgtEl>
                                          <p:spTgt spid="39"/>
                                        </p:tgtEl>
                                        <p:attrNameLst>
                                          <p:attrName>ppt_w</p:attrName>
                                        </p:attrNameLst>
                                      </p:cBhvr>
                                      <p:tavLst>
                                        <p:tav tm="0">
                                          <p:val>
                                            <p:fltVal val="0"/>
                                          </p:val>
                                        </p:tav>
                                        <p:tav tm="100000">
                                          <p:val>
                                            <p:strVal val="#ppt_w"/>
                                          </p:val>
                                        </p:tav>
                                      </p:tavLst>
                                    </p:anim>
                                    <p:anim calcmode="lin" valueType="num">
                                      <p:cBhvr>
                                        <p:cTn id="78" dur="500" fill="hold"/>
                                        <p:tgtEl>
                                          <p:spTgt spid="39"/>
                                        </p:tgtEl>
                                        <p:attrNameLst>
                                          <p:attrName>ppt_h</p:attrName>
                                        </p:attrNameLst>
                                      </p:cBhvr>
                                      <p:tavLst>
                                        <p:tav tm="0">
                                          <p:val>
                                            <p:fltVal val="0"/>
                                          </p:val>
                                        </p:tav>
                                        <p:tav tm="100000">
                                          <p:val>
                                            <p:strVal val="#ppt_h"/>
                                          </p:val>
                                        </p:tav>
                                      </p:tavLst>
                                    </p:anim>
                                    <p:animEffect transition="in" filter="fade">
                                      <p:cBhvr>
                                        <p:cTn id="79" dur="500"/>
                                        <p:tgtEl>
                                          <p:spTgt spid="39"/>
                                        </p:tgtEl>
                                      </p:cBhvr>
                                    </p:animEffect>
                                  </p:childTnLst>
                                </p:cTn>
                              </p:par>
                            </p:childTnLst>
                          </p:cTn>
                        </p:par>
                        <p:par>
                          <p:cTn id="80" fill="hold">
                            <p:stCondLst>
                              <p:cond delay="10500"/>
                            </p:stCondLst>
                            <p:childTnLst>
                              <p:par>
                                <p:cTn id="81" presetID="22" presetClass="entr" presetSubtype="4" fill="hold" nodeType="afterEffect">
                                  <p:stCondLst>
                                    <p:cond delay="0"/>
                                  </p:stCondLst>
                                  <p:childTnLst>
                                    <p:set>
                                      <p:cBhvr>
                                        <p:cTn id="82" dur="1" fill="hold">
                                          <p:stCondLst>
                                            <p:cond delay="0"/>
                                          </p:stCondLst>
                                        </p:cTn>
                                        <p:tgtEl>
                                          <p:spTgt spid="46"/>
                                        </p:tgtEl>
                                        <p:attrNameLst>
                                          <p:attrName>style.visibility</p:attrName>
                                        </p:attrNameLst>
                                      </p:cBhvr>
                                      <p:to>
                                        <p:strVal val="visible"/>
                                      </p:to>
                                    </p:set>
                                    <p:animEffect transition="in" filter="wipe(down)">
                                      <p:cBhvr>
                                        <p:cTn id="83" dur="750"/>
                                        <p:tgtEl>
                                          <p:spTgt spid="46"/>
                                        </p:tgtEl>
                                      </p:cBhvr>
                                    </p:animEffect>
                                  </p:childTnLst>
                                </p:cTn>
                              </p:par>
                            </p:childTnLst>
                          </p:cTn>
                        </p:par>
                        <p:par>
                          <p:cTn id="84" fill="hold">
                            <p:stCondLst>
                              <p:cond delay="11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childTnLst>
                          </p:cTn>
                        </p:par>
                        <p:par>
                          <p:cTn id="88" fill="hold">
                            <p:stCondLst>
                              <p:cond delay="11750"/>
                            </p:stCondLst>
                            <p:childTnLst>
                              <p:par>
                                <p:cTn id="89" presetID="22" presetClass="entr" presetSubtype="8" fill="hold" grpId="0" nodeType="afterEffect">
                                  <p:stCondLst>
                                    <p:cond delay="0"/>
                                  </p:stCondLst>
                                  <p:childTnLst>
                                    <p:set>
                                      <p:cBhvr>
                                        <p:cTn id="90" dur="1" fill="hold">
                                          <p:stCondLst>
                                            <p:cond delay="0"/>
                                          </p:stCondLst>
                                        </p:cTn>
                                        <p:tgtEl>
                                          <p:spTgt spid="44"/>
                                        </p:tgtEl>
                                        <p:attrNameLst>
                                          <p:attrName>style.visibility</p:attrName>
                                        </p:attrNameLst>
                                      </p:cBhvr>
                                      <p:to>
                                        <p:strVal val="visible"/>
                                      </p:to>
                                    </p:set>
                                    <p:animEffect transition="in" filter="wipe(left)">
                                      <p:cBhvr>
                                        <p:cTn id="91" dur="75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26" grpId="0" animBg="1"/>
      <p:bldP spid="2" grpId="0" animBg="1"/>
      <p:bldP spid="14" grpId="0" animBg="1"/>
      <p:bldP spid="20" grpId="0" animBg="1"/>
      <p:bldP spid="32" grpId="0" animBg="1"/>
      <p:bldP spid="37" grpId="0" animBg="1"/>
      <p:bldP spid="38" grpId="0" animBg="1"/>
      <p:bldP spid="39" grpId="0" animBg="1"/>
      <p:bldP spid="40" grpId="0" animBg="1"/>
      <p:bldP spid="41" grpId="0"/>
      <p:bldP spid="42" grpId="0"/>
      <p:bldP spid="43" grpId="0"/>
      <p:bldP spid="4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1000" b="-4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cxnSp>
        <p:nvCxnSpPr>
          <p:cNvPr id="47" name="Straight Connector 46">
            <a:extLst>
              <a:ext uri="{FF2B5EF4-FFF2-40B4-BE49-F238E27FC236}">
                <a16:creationId xmlns:a16="http://schemas.microsoft.com/office/drawing/2014/main" id="{62FE33F8-2559-48EA-A52F-71A807D31DC1}"/>
              </a:ext>
            </a:extLst>
          </p:cNvPr>
          <p:cNvCxnSpPr>
            <a:cxnSpLocks/>
          </p:cNvCxnSpPr>
          <p:nvPr/>
        </p:nvCxnSpPr>
        <p:spPr>
          <a:xfrm>
            <a:off x="228600" y="4038600"/>
            <a:ext cx="11704320" cy="0"/>
          </a:xfrm>
          <a:prstGeom prst="line">
            <a:avLst/>
          </a:prstGeom>
          <a:ln w="19050">
            <a:solidFill>
              <a:srgbClr val="56595E"/>
            </a:solidFill>
            <a:prstDash val="dash"/>
          </a:ln>
        </p:spPr>
        <p:style>
          <a:lnRef idx="1">
            <a:schemeClr val="accent1"/>
          </a:lnRef>
          <a:fillRef idx="0">
            <a:schemeClr val="accent1"/>
          </a:fillRef>
          <a:effectRef idx="0">
            <a:schemeClr val="accent1"/>
          </a:effectRef>
          <a:fontRef idx="minor">
            <a:schemeClr val="tx1"/>
          </a:fontRef>
        </p:style>
      </p:cxnSp>
      <p:sp>
        <p:nvSpPr>
          <p:cNvPr id="40" name="Freeform: Shape 39">
            <a:extLst>
              <a:ext uri="{FF2B5EF4-FFF2-40B4-BE49-F238E27FC236}">
                <a16:creationId xmlns:a16="http://schemas.microsoft.com/office/drawing/2014/main" id="{9BFC8D72-0610-489A-B81F-D8B08E0C0F5B}"/>
              </a:ext>
            </a:extLst>
          </p:cNvPr>
          <p:cNvSpPr>
            <a:spLocks noChangeAspect="1"/>
          </p:cNvSpPr>
          <p:nvPr/>
        </p:nvSpPr>
        <p:spPr>
          <a:xfrm>
            <a:off x="3058915" y="2834640"/>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63EE4AB4-C513-452C-9E4D-9522E4C2E78B}"/>
              </a:ext>
            </a:extLst>
          </p:cNvPr>
          <p:cNvSpPr>
            <a:spLocks noChangeAspect="1"/>
          </p:cNvSpPr>
          <p:nvPr/>
        </p:nvSpPr>
        <p:spPr>
          <a:xfrm rot="10800000">
            <a:off x="1061278" y="3930522"/>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E44A21A2-E78C-413E-A93E-32E280E633F1}"/>
              </a:ext>
            </a:extLst>
          </p:cNvPr>
          <p:cNvSpPr>
            <a:spLocks noChangeAspect="1"/>
          </p:cNvSpPr>
          <p:nvPr/>
        </p:nvSpPr>
        <p:spPr>
          <a:xfrm>
            <a:off x="7080820" y="2834640"/>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4A26986-8C46-4F01-92CB-2F4B71B9F0F2}"/>
              </a:ext>
            </a:extLst>
          </p:cNvPr>
          <p:cNvSpPr>
            <a:spLocks noChangeAspect="1"/>
          </p:cNvSpPr>
          <p:nvPr/>
        </p:nvSpPr>
        <p:spPr>
          <a:xfrm rot="10800000">
            <a:off x="5070767" y="3937215"/>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6517AC2A-0F4B-4220-B493-CA2A8C0342F2}"/>
              </a:ext>
            </a:extLst>
          </p:cNvPr>
          <p:cNvSpPr>
            <a:spLocks noChangeAspect="1"/>
          </p:cNvSpPr>
          <p:nvPr/>
        </p:nvSpPr>
        <p:spPr>
          <a:xfrm rot="10800000">
            <a:off x="9092671" y="3930521"/>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01AA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69200EFB-5904-4F48-B6D7-ED1A3B20D3DE}"/>
              </a:ext>
            </a:extLst>
          </p:cNvPr>
          <p:cNvGrpSpPr/>
          <p:nvPr/>
        </p:nvGrpSpPr>
        <p:grpSpPr>
          <a:xfrm>
            <a:off x="641920" y="5181600"/>
            <a:ext cx="1002587" cy="990600"/>
            <a:chOff x="1066800" y="4495800"/>
            <a:chExt cx="1002587" cy="990600"/>
          </a:xfrm>
          <a:effectLst>
            <a:outerShdw blurRad="50800" dist="38100" dir="18900000" algn="bl" rotWithShape="0">
              <a:prstClr val="black">
                <a:alpha val="40000"/>
              </a:prstClr>
            </a:outerShdw>
          </a:effectLst>
        </p:grpSpPr>
        <p:grpSp>
          <p:nvGrpSpPr>
            <p:cNvPr id="3" name="Group 2">
              <a:extLst>
                <a:ext uri="{FF2B5EF4-FFF2-40B4-BE49-F238E27FC236}">
                  <a16:creationId xmlns:a16="http://schemas.microsoft.com/office/drawing/2014/main" id="{696CA43C-9362-4B4D-96F4-DE0A4ED20A36}"/>
                </a:ext>
              </a:extLst>
            </p:cNvPr>
            <p:cNvGrpSpPr/>
            <p:nvPr/>
          </p:nvGrpSpPr>
          <p:grpSpPr>
            <a:xfrm>
              <a:off x="1066800" y="4495800"/>
              <a:ext cx="1002587" cy="990600"/>
              <a:chOff x="1066800" y="4495800"/>
              <a:chExt cx="1002587" cy="990600"/>
            </a:xfrm>
          </p:grpSpPr>
          <p:sp>
            <p:nvSpPr>
              <p:cNvPr id="10" name="Rectangle 9">
                <a:extLst>
                  <a:ext uri="{FF2B5EF4-FFF2-40B4-BE49-F238E27FC236}">
                    <a16:creationId xmlns:a16="http://schemas.microsoft.com/office/drawing/2014/main" id="{5EBDF07E-F2A5-4349-969C-0A81A1008901}"/>
                  </a:ext>
                </a:extLst>
              </p:cNvPr>
              <p:cNvSpPr>
                <a:spLocks noChangeAspect="1"/>
              </p:cNvSpPr>
              <p:nvPr/>
            </p:nvSpPr>
            <p:spPr>
              <a:xfrm>
                <a:off x="1066800" y="4495800"/>
                <a:ext cx="990600" cy="9906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BA4E302F-863E-49D3-96F6-F0E236D35BD6}"/>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 Box 10">
              <a:extLst>
                <a:ext uri="{FF2B5EF4-FFF2-40B4-BE49-F238E27FC236}">
                  <a16:creationId xmlns:a16="http://schemas.microsoft.com/office/drawing/2014/main" id="{BC241CE6-4EDC-415D-9816-BD5B73515788}"/>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13" name="Group 12">
            <a:extLst>
              <a:ext uri="{FF2B5EF4-FFF2-40B4-BE49-F238E27FC236}">
                <a16:creationId xmlns:a16="http://schemas.microsoft.com/office/drawing/2014/main" id="{696B71EF-7855-4E3E-997A-F7344EDA0CC0}"/>
              </a:ext>
            </a:extLst>
          </p:cNvPr>
          <p:cNvGrpSpPr/>
          <p:nvPr/>
        </p:nvGrpSpPr>
        <p:grpSpPr>
          <a:xfrm>
            <a:off x="2653600" y="1826059"/>
            <a:ext cx="1002587" cy="990600"/>
            <a:chOff x="1066800" y="4495800"/>
            <a:chExt cx="1002587" cy="990600"/>
          </a:xfrm>
          <a:effectLst>
            <a:outerShdw blurRad="50800" dist="38100" dir="18900000" algn="bl" rotWithShape="0">
              <a:prstClr val="black">
                <a:alpha val="40000"/>
              </a:prstClr>
            </a:outerShdw>
          </a:effectLst>
        </p:grpSpPr>
        <p:grpSp>
          <p:nvGrpSpPr>
            <p:cNvPr id="14" name="Group 13">
              <a:extLst>
                <a:ext uri="{FF2B5EF4-FFF2-40B4-BE49-F238E27FC236}">
                  <a16:creationId xmlns:a16="http://schemas.microsoft.com/office/drawing/2014/main" id="{801986E2-0F85-4729-8247-F81DD9A18B95}"/>
                </a:ext>
              </a:extLst>
            </p:cNvPr>
            <p:cNvGrpSpPr/>
            <p:nvPr/>
          </p:nvGrpSpPr>
          <p:grpSpPr>
            <a:xfrm>
              <a:off x="1066800" y="4495800"/>
              <a:ext cx="1002587" cy="990600"/>
              <a:chOff x="1066800" y="4495800"/>
              <a:chExt cx="1002587" cy="990600"/>
            </a:xfrm>
          </p:grpSpPr>
          <p:sp>
            <p:nvSpPr>
              <p:cNvPr id="16" name="Rectangle 15">
                <a:extLst>
                  <a:ext uri="{FF2B5EF4-FFF2-40B4-BE49-F238E27FC236}">
                    <a16:creationId xmlns:a16="http://schemas.microsoft.com/office/drawing/2014/main" id="{A6B7C36A-5549-408A-BD60-485915096E6D}"/>
                  </a:ext>
                </a:extLst>
              </p:cNvPr>
              <p:cNvSpPr>
                <a:spLocks noChangeAspect="1"/>
              </p:cNvSpPr>
              <p:nvPr/>
            </p:nvSpPr>
            <p:spPr>
              <a:xfrm>
                <a:off x="1066800" y="4495800"/>
                <a:ext cx="990600" cy="9906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15C39D6A-4A1D-41B0-A802-E74FBA662DB9}"/>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 Box 10">
              <a:extLst>
                <a:ext uri="{FF2B5EF4-FFF2-40B4-BE49-F238E27FC236}">
                  <a16:creationId xmlns:a16="http://schemas.microsoft.com/office/drawing/2014/main" id="{2CFF83D4-46F9-4FFC-9009-4705F7C5EB4F}"/>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18" name="Group 17">
            <a:extLst>
              <a:ext uri="{FF2B5EF4-FFF2-40B4-BE49-F238E27FC236}">
                <a16:creationId xmlns:a16="http://schemas.microsoft.com/office/drawing/2014/main" id="{247F8F0E-E01F-49DB-8C41-4948DB46B7DE}"/>
              </a:ext>
            </a:extLst>
          </p:cNvPr>
          <p:cNvGrpSpPr/>
          <p:nvPr/>
        </p:nvGrpSpPr>
        <p:grpSpPr>
          <a:xfrm>
            <a:off x="4665280" y="5181600"/>
            <a:ext cx="1002587" cy="990600"/>
            <a:chOff x="1066800" y="4495800"/>
            <a:chExt cx="1002587" cy="990600"/>
          </a:xfrm>
          <a:effectLst>
            <a:outerShdw blurRad="50800" dist="38100" dir="18900000" algn="bl" rotWithShape="0">
              <a:prstClr val="black">
                <a:alpha val="40000"/>
              </a:prstClr>
            </a:outerShdw>
          </a:effectLst>
        </p:grpSpPr>
        <p:grpSp>
          <p:nvGrpSpPr>
            <p:cNvPr id="19" name="Group 18">
              <a:extLst>
                <a:ext uri="{FF2B5EF4-FFF2-40B4-BE49-F238E27FC236}">
                  <a16:creationId xmlns:a16="http://schemas.microsoft.com/office/drawing/2014/main" id="{79E2EED3-E6F2-4939-960D-5711114BFF0D}"/>
                </a:ext>
              </a:extLst>
            </p:cNvPr>
            <p:cNvGrpSpPr/>
            <p:nvPr/>
          </p:nvGrpSpPr>
          <p:grpSpPr>
            <a:xfrm>
              <a:off x="1066800" y="4495800"/>
              <a:ext cx="1002587" cy="990600"/>
              <a:chOff x="1066800" y="4495800"/>
              <a:chExt cx="1002587" cy="990600"/>
            </a:xfrm>
          </p:grpSpPr>
          <p:sp>
            <p:nvSpPr>
              <p:cNvPr id="21" name="Rectangle 20">
                <a:extLst>
                  <a:ext uri="{FF2B5EF4-FFF2-40B4-BE49-F238E27FC236}">
                    <a16:creationId xmlns:a16="http://schemas.microsoft.com/office/drawing/2014/main" id="{5E3189AF-1166-4F17-A10E-9EC9BFC0B604}"/>
                  </a:ext>
                </a:extLst>
              </p:cNvPr>
              <p:cNvSpPr>
                <a:spLocks noChangeAspect="1"/>
              </p:cNvSpPr>
              <p:nvPr/>
            </p:nvSpPr>
            <p:spPr>
              <a:xfrm>
                <a:off x="1066800" y="4495800"/>
                <a:ext cx="990600" cy="9906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8B58E99-AED7-484D-A363-F1298D24AE74}"/>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 Box 10">
              <a:extLst>
                <a:ext uri="{FF2B5EF4-FFF2-40B4-BE49-F238E27FC236}">
                  <a16:creationId xmlns:a16="http://schemas.microsoft.com/office/drawing/2014/main" id="{A920DE49-2ABC-482C-9D95-401B1B4C1A01}"/>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23" name="Group 22">
            <a:extLst>
              <a:ext uri="{FF2B5EF4-FFF2-40B4-BE49-F238E27FC236}">
                <a16:creationId xmlns:a16="http://schemas.microsoft.com/office/drawing/2014/main" id="{B554A41D-54B8-426A-B475-7BF56A22F4FC}"/>
              </a:ext>
            </a:extLst>
          </p:cNvPr>
          <p:cNvGrpSpPr/>
          <p:nvPr/>
        </p:nvGrpSpPr>
        <p:grpSpPr>
          <a:xfrm>
            <a:off x="6676960" y="1853457"/>
            <a:ext cx="1002587" cy="990600"/>
            <a:chOff x="1066800" y="4495800"/>
            <a:chExt cx="1002587" cy="990600"/>
          </a:xfrm>
          <a:effectLst>
            <a:outerShdw blurRad="50800" dist="38100" dir="18900000" algn="bl" rotWithShape="0">
              <a:prstClr val="black">
                <a:alpha val="40000"/>
              </a:prstClr>
            </a:outerShdw>
          </a:effectLst>
        </p:grpSpPr>
        <p:grpSp>
          <p:nvGrpSpPr>
            <p:cNvPr id="24" name="Group 23">
              <a:extLst>
                <a:ext uri="{FF2B5EF4-FFF2-40B4-BE49-F238E27FC236}">
                  <a16:creationId xmlns:a16="http://schemas.microsoft.com/office/drawing/2014/main" id="{64016922-2713-4847-9908-D16AB43CE7BB}"/>
                </a:ext>
              </a:extLst>
            </p:cNvPr>
            <p:cNvGrpSpPr/>
            <p:nvPr/>
          </p:nvGrpSpPr>
          <p:grpSpPr>
            <a:xfrm>
              <a:off x="1066800" y="4495800"/>
              <a:ext cx="1002587" cy="990600"/>
              <a:chOff x="1066800" y="4495800"/>
              <a:chExt cx="1002587" cy="990600"/>
            </a:xfrm>
          </p:grpSpPr>
          <p:sp>
            <p:nvSpPr>
              <p:cNvPr id="26" name="Rectangle 25">
                <a:extLst>
                  <a:ext uri="{FF2B5EF4-FFF2-40B4-BE49-F238E27FC236}">
                    <a16:creationId xmlns:a16="http://schemas.microsoft.com/office/drawing/2014/main" id="{E1129BDF-E85D-42C8-9FA8-6DA74A9613EA}"/>
                  </a:ext>
                </a:extLst>
              </p:cNvPr>
              <p:cNvSpPr>
                <a:spLocks noChangeAspect="1"/>
              </p:cNvSpPr>
              <p:nvPr/>
            </p:nvSpPr>
            <p:spPr>
              <a:xfrm>
                <a:off x="1066800" y="4495800"/>
                <a:ext cx="990600" cy="990600"/>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23CC3BFB-C1DE-4017-9E6D-B52685D2DFE3}"/>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200ADD16-8003-43F2-8C23-14F0DE40FC3B}"/>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grpSp>
        <p:nvGrpSpPr>
          <p:cNvPr id="28" name="Group 27">
            <a:extLst>
              <a:ext uri="{FF2B5EF4-FFF2-40B4-BE49-F238E27FC236}">
                <a16:creationId xmlns:a16="http://schemas.microsoft.com/office/drawing/2014/main" id="{69CD75FD-04E3-4E1E-A018-49BCA9C60B5E}"/>
              </a:ext>
            </a:extLst>
          </p:cNvPr>
          <p:cNvGrpSpPr/>
          <p:nvPr/>
        </p:nvGrpSpPr>
        <p:grpSpPr>
          <a:xfrm>
            <a:off x="8688640" y="5181599"/>
            <a:ext cx="1002587" cy="990600"/>
            <a:chOff x="1066800" y="4495800"/>
            <a:chExt cx="1002587" cy="990600"/>
          </a:xfrm>
          <a:effectLst>
            <a:outerShdw blurRad="50800" dist="38100" dir="18900000" algn="bl" rotWithShape="0">
              <a:prstClr val="black">
                <a:alpha val="40000"/>
              </a:prstClr>
            </a:outerShdw>
          </a:effectLst>
        </p:grpSpPr>
        <p:grpSp>
          <p:nvGrpSpPr>
            <p:cNvPr id="29" name="Group 28">
              <a:extLst>
                <a:ext uri="{FF2B5EF4-FFF2-40B4-BE49-F238E27FC236}">
                  <a16:creationId xmlns:a16="http://schemas.microsoft.com/office/drawing/2014/main" id="{EC4FC8E7-A19B-4491-A2FF-A689BC8D57D4}"/>
                </a:ext>
              </a:extLst>
            </p:cNvPr>
            <p:cNvGrpSpPr/>
            <p:nvPr/>
          </p:nvGrpSpPr>
          <p:grpSpPr>
            <a:xfrm>
              <a:off x="1066800" y="4495800"/>
              <a:ext cx="1002587" cy="990600"/>
              <a:chOff x="1066800" y="4495800"/>
              <a:chExt cx="1002587" cy="990600"/>
            </a:xfrm>
          </p:grpSpPr>
          <p:sp>
            <p:nvSpPr>
              <p:cNvPr id="31" name="Rectangle 30">
                <a:extLst>
                  <a:ext uri="{FF2B5EF4-FFF2-40B4-BE49-F238E27FC236}">
                    <a16:creationId xmlns:a16="http://schemas.microsoft.com/office/drawing/2014/main" id="{3F435C63-B3BD-4C84-8F2E-B8442DE3100F}"/>
                  </a:ext>
                </a:extLst>
              </p:cNvPr>
              <p:cNvSpPr>
                <a:spLocks noChangeAspect="1"/>
              </p:cNvSpPr>
              <p:nvPr/>
            </p:nvSpPr>
            <p:spPr>
              <a:xfrm>
                <a:off x="1066800" y="4495800"/>
                <a:ext cx="990600" cy="990600"/>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64C4D8-DA97-49DD-9AD9-AC18EE81A9D5}"/>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 Box 10">
              <a:extLst>
                <a:ext uri="{FF2B5EF4-FFF2-40B4-BE49-F238E27FC236}">
                  <a16:creationId xmlns:a16="http://schemas.microsoft.com/office/drawing/2014/main" id="{6800DE5B-79D0-4A12-A666-1B32CB4E098D}"/>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05</a:t>
              </a:r>
            </a:p>
            <a:p>
              <a:pPr algn="ctr"/>
              <a:r>
                <a:rPr lang="en-US" sz="1000" dirty="0">
                  <a:solidFill>
                    <a:schemeClr val="bg1"/>
                  </a:solidFill>
                </a:rPr>
                <a:t>OPTION</a:t>
              </a:r>
            </a:p>
          </p:txBody>
        </p:sp>
      </p:grpSp>
      <p:sp>
        <p:nvSpPr>
          <p:cNvPr id="49" name="TextBox 48">
            <a:extLst>
              <a:ext uri="{FF2B5EF4-FFF2-40B4-BE49-F238E27FC236}">
                <a16:creationId xmlns:a16="http://schemas.microsoft.com/office/drawing/2014/main" id="{A6E09673-4E30-4519-81A7-CF986258F433}"/>
              </a:ext>
            </a:extLst>
          </p:cNvPr>
          <p:cNvSpPr txBox="1"/>
          <p:nvPr/>
        </p:nvSpPr>
        <p:spPr>
          <a:xfrm>
            <a:off x="1149207" y="4054150"/>
            <a:ext cx="3101082" cy="1015663"/>
          </a:xfrm>
          <a:prstGeom prst="rect">
            <a:avLst/>
          </a:prstGeom>
          <a:noFill/>
        </p:spPr>
        <p:txBody>
          <a:bodyPr wrap="square" rtlCol="0">
            <a:spAutoFit/>
          </a:bodyPr>
          <a:lstStyle/>
          <a:p>
            <a:r>
              <a:rPr lang="en-US" sz="1400" b="1" dirty="0">
                <a:solidFill>
                  <a:srgbClr val="FF2B2A"/>
                </a:solidFill>
              </a:rPr>
              <a:t>LOREM IPSUM DOLOR</a:t>
            </a:r>
          </a:p>
          <a:p>
            <a:endParaRPr lang="en-US" sz="200" dirty="0">
              <a:solidFill>
                <a:schemeClr val="bg1"/>
              </a:solidFill>
              <a:latin typeface="Candara" panose="020E0502030303020204" pitchFamily="34" charset="0"/>
            </a:endParaRPr>
          </a:p>
          <a:p>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rgbClr val="56595E"/>
              </a:solidFill>
              <a:latin typeface="Candara" panose="020E0502030303020204" pitchFamily="34" charset="0"/>
            </a:endParaRPr>
          </a:p>
        </p:txBody>
      </p:sp>
      <p:sp>
        <p:nvSpPr>
          <p:cNvPr id="50" name="TextBox 49">
            <a:extLst>
              <a:ext uri="{FF2B5EF4-FFF2-40B4-BE49-F238E27FC236}">
                <a16:creationId xmlns:a16="http://schemas.microsoft.com/office/drawing/2014/main" id="{9D602F1D-07CB-4947-BD23-A013F9FEC4FA}"/>
              </a:ext>
            </a:extLst>
          </p:cNvPr>
          <p:cNvSpPr txBox="1"/>
          <p:nvPr/>
        </p:nvSpPr>
        <p:spPr>
          <a:xfrm>
            <a:off x="9183769" y="4069463"/>
            <a:ext cx="3101082" cy="1015663"/>
          </a:xfrm>
          <a:prstGeom prst="rect">
            <a:avLst/>
          </a:prstGeom>
          <a:noFill/>
        </p:spPr>
        <p:txBody>
          <a:bodyPr wrap="square" rtlCol="0">
            <a:spAutoFit/>
          </a:bodyPr>
          <a:lstStyle/>
          <a:p>
            <a:r>
              <a:rPr lang="en-US" sz="1400" b="1" dirty="0">
                <a:solidFill>
                  <a:srgbClr val="01AA8D"/>
                </a:solidFill>
              </a:rPr>
              <a:t>LOREM IPSUM DOLOR</a:t>
            </a:r>
          </a:p>
          <a:p>
            <a:endParaRPr lang="en-US" sz="200" dirty="0">
              <a:solidFill>
                <a:schemeClr val="bg1"/>
              </a:solidFill>
              <a:latin typeface="Candara" panose="020E0502030303020204" pitchFamily="34" charset="0"/>
            </a:endParaRPr>
          </a:p>
          <a:p>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rgbClr val="56595E"/>
              </a:solidFill>
              <a:latin typeface="Candara" panose="020E0502030303020204" pitchFamily="34" charset="0"/>
            </a:endParaRPr>
          </a:p>
        </p:txBody>
      </p:sp>
      <p:sp>
        <p:nvSpPr>
          <p:cNvPr id="51" name="TextBox 50">
            <a:extLst>
              <a:ext uri="{FF2B5EF4-FFF2-40B4-BE49-F238E27FC236}">
                <a16:creationId xmlns:a16="http://schemas.microsoft.com/office/drawing/2014/main" id="{23FBA47C-BF77-4905-9DBE-1CB19D04E906}"/>
              </a:ext>
            </a:extLst>
          </p:cNvPr>
          <p:cNvSpPr txBox="1"/>
          <p:nvPr/>
        </p:nvSpPr>
        <p:spPr>
          <a:xfrm>
            <a:off x="5138406" y="4077726"/>
            <a:ext cx="3101082" cy="1015663"/>
          </a:xfrm>
          <a:prstGeom prst="rect">
            <a:avLst/>
          </a:prstGeom>
          <a:noFill/>
        </p:spPr>
        <p:txBody>
          <a:bodyPr wrap="square" rtlCol="0">
            <a:spAutoFit/>
          </a:bodyPr>
          <a:lstStyle/>
          <a:p>
            <a:r>
              <a:rPr lang="en-US" sz="1400" b="1" dirty="0">
                <a:solidFill>
                  <a:srgbClr val="3EB8CD"/>
                </a:solidFill>
              </a:rPr>
              <a:t>LOREM IPSUM DOLOR</a:t>
            </a:r>
          </a:p>
          <a:p>
            <a:endParaRPr lang="en-US" sz="200" dirty="0">
              <a:solidFill>
                <a:schemeClr val="bg1"/>
              </a:solidFill>
              <a:latin typeface="Candara" panose="020E0502030303020204" pitchFamily="34" charset="0"/>
            </a:endParaRPr>
          </a:p>
          <a:p>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rgbClr val="56595E"/>
              </a:solidFill>
              <a:latin typeface="Candara" panose="020E0502030303020204" pitchFamily="34" charset="0"/>
            </a:endParaRPr>
          </a:p>
        </p:txBody>
      </p:sp>
      <p:sp>
        <p:nvSpPr>
          <p:cNvPr id="52" name="TextBox 51">
            <a:extLst>
              <a:ext uri="{FF2B5EF4-FFF2-40B4-BE49-F238E27FC236}">
                <a16:creationId xmlns:a16="http://schemas.microsoft.com/office/drawing/2014/main" id="{265DFD2E-22BA-45A8-9572-B68CA9FCE072}"/>
              </a:ext>
            </a:extLst>
          </p:cNvPr>
          <p:cNvSpPr txBox="1"/>
          <p:nvPr/>
        </p:nvSpPr>
        <p:spPr>
          <a:xfrm>
            <a:off x="3159291" y="2928090"/>
            <a:ext cx="3101082" cy="1015663"/>
          </a:xfrm>
          <a:prstGeom prst="rect">
            <a:avLst/>
          </a:prstGeom>
          <a:noFill/>
        </p:spPr>
        <p:txBody>
          <a:bodyPr wrap="square" rtlCol="0">
            <a:spAutoFit/>
          </a:bodyPr>
          <a:lstStyle/>
          <a:p>
            <a:r>
              <a:rPr lang="en-US" sz="1400" b="1" dirty="0">
                <a:solidFill>
                  <a:srgbClr val="85C401"/>
                </a:solidFill>
              </a:rPr>
              <a:t>LOREM IPSUM DOLOR</a:t>
            </a:r>
          </a:p>
          <a:p>
            <a:endParaRPr lang="en-US" sz="200" dirty="0">
              <a:solidFill>
                <a:schemeClr val="bg1"/>
              </a:solidFill>
              <a:latin typeface="Candara" panose="020E0502030303020204" pitchFamily="34" charset="0"/>
            </a:endParaRPr>
          </a:p>
          <a:p>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rgbClr val="56595E"/>
              </a:solidFill>
              <a:latin typeface="Candara" panose="020E0502030303020204" pitchFamily="34" charset="0"/>
            </a:endParaRPr>
          </a:p>
        </p:txBody>
      </p:sp>
      <p:sp>
        <p:nvSpPr>
          <p:cNvPr id="53" name="TextBox 52">
            <a:extLst>
              <a:ext uri="{FF2B5EF4-FFF2-40B4-BE49-F238E27FC236}">
                <a16:creationId xmlns:a16="http://schemas.microsoft.com/office/drawing/2014/main" id="{10FCF8F0-7594-40A6-A55D-296F33652486}"/>
              </a:ext>
            </a:extLst>
          </p:cNvPr>
          <p:cNvSpPr txBox="1"/>
          <p:nvPr/>
        </p:nvSpPr>
        <p:spPr>
          <a:xfrm>
            <a:off x="7172260" y="2918044"/>
            <a:ext cx="3101082" cy="1015663"/>
          </a:xfrm>
          <a:prstGeom prst="rect">
            <a:avLst/>
          </a:prstGeom>
          <a:noFill/>
        </p:spPr>
        <p:txBody>
          <a:bodyPr wrap="square" rtlCol="0">
            <a:spAutoFit/>
          </a:bodyPr>
          <a:lstStyle/>
          <a:p>
            <a:r>
              <a:rPr lang="en-US" sz="1400" b="1" dirty="0">
                <a:solidFill>
                  <a:srgbClr val="FFA803"/>
                </a:solidFill>
              </a:rPr>
              <a:t>LOREM IPSUM DOLOR</a:t>
            </a:r>
          </a:p>
          <a:p>
            <a:endParaRPr lang="en-US" sz="200" dirty="0">
              <a:solidFill>
                <a:schemeClr val="bg1"/>
              </a:solidFill>
              <a:latin typeface="Candara" panose="020E0502030303020204" pitchFamily="34" charset="0"/>
            </a:endParaRPr>
          </a:p>
          <a:p>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rgbClr val="56595E"/>
              </a:solidFill>
              <a:latin typeface="Candara" panose="020E0502030303020204" pitchFamily="34" charset="0"/>
            </a:endParaRPr>
          </a:p>
        </p:txBody>
      </p:sp>
    </p:spTree>
    <p:extLst>
      <p:ext uri="{BB962C8B-B14F-4D97-AF65-F5344CB8AC3E}">
        <p14:creationId xmlns:p14="http://schemas.microsoft.com/office/powerpoint/2010/main" val="4264121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barn(outVertical)">
                                      <p:cBhvr>
                                        <p:cTn id="11" dur="500"/>
                                        <p:tgtEl>
                                          <p:spTgt spid="47"/>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wipe(up)">
                                      <p:cBhvr>
                                        <p:cTn id="15" dur="1000"/>
                                        <p:tgtEl>
                                          <p:spTgt spid="42"/>
                                        </p:tgtEl>
                                      </p:cBhvr>
                                    </p:animEffect>
                                  </p:childTnLst>
                                </p:cTn>
                              </p:par>
                              <p:par>
                                <p:cTn id="16" presetID="42"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49"/>
                                        </p:tgtEl>
                                        <p:attrNameLst>
                                          <p:attrName>style.visibility</p:attrName>
                                        </p:attrNameLst>
                                      </p:cBhvr>
                                      <p:to>
                                        <p:strVal val="visible"/>
                                      </p:to>
                                    </p:set>
                                    <p:animEffect transition="in" filter="wipe(left)">
                                      <p:cBhvr>
                                        <p:cTn id="24" dur="750"/>
                                        <p:tgtEl>
                                          <p:spTgt spid="49"/>
                                        </p:tgtEl>
                                      </p:cBhvr>
                                    </p:animEffect>
                                  </p:childTnLst>
                                </p:cTn>
                              </p:par>
                            </p:childTnLst>
                          </p:cTn>
                        </p:par>
                        <p:par>
                          <p:cTn id="25" fill="hold">
                            <p:stCondLst>
                              <p:cond delay="2750"/>
                            </p:stCondLst>
                            <p:childTnLst>
                              <p:par>
                                <p:cTn id="26" presetID="22" presetClass="entr" presetSubtype="4"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wipe(down)">
                                      <p:cBhvr>
                                        <p:cTn id="28" dur="1000"/>
                                        <p:tgtEl>
                                          <p:spTgt spid="40"/>
                                        </p:tgtEl>
                                      </p:cBhvr>
                                    </p:animEffect>
                                  </p:childTnLst>
                                </p:cTn>
                              </p:par>
                              <p:par>
                                <p:cTn id="29" presetID="47" presetClass="entr" presetSubtype="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22" presetClass="entr" presetSubtype="8" fill="hold" grpId="0" nodeType="afterEffect">
                                  <p:stCondLst>
                                    <p:cond delay="0"/>
                                  </p:stCondLst>
                                  <p:childTnLst>
                                    <p:set>
                                      <p:cBhvr>
                                        <p:cTn id="36" dur="1" fill="hold">
                                          <p:stCondLst>
                                            <p:cond delay="0"/>
                                          </p:stCondLst>
                                        </p:cTn>
                                        <p:tgtEl>
                                          <p:spTgt spid="52"/>
                                        </p:tgtEl>
                                        <p:attrNameLst>
                                          <p:attrName>style.visibility</p:attrName>
                                        </p:attrNameLst>
                                      </p:cBhvr>
                                      <p:to>
                                        <p:strVal val="visible"/>
                                      </p:to>
                                    </p:set>
                                    <p:animEffect transition="in" filter="wipe(left)">
                                      <p:cBhvr>
                                        <p:cTn id="37" dur="750"/>
                                        <p:tgtEl>
                                          <p:spTgt spid="52"/>
                                        </p:tgtEl>
                                      </p:cBhvr>
                                    </p:animEffect>
                                  </p:childTnLst>
                                </p:cTn>
                              </p:par>
                            </p:childTnLst>
                          </p:cTn>
                        </p:par>
                        <p:par>
                          <p:cTn id="38" fill="hold">
                            <p:stCondLst>
                              <p:cond delay="4500"/>
                            </p:stCondLst>
                            <p:childTnLst>
                              <p:par>
                                <p:cTn id="39" presetID="22" presetClass="entr" presetSubtype="1"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Effect transition="in" filter="wipe(up)">
                                      <p:cBhvr>
                                        <p:cTn id="41" dur="1000"/>
                                        <p:tgtEl>
                                          <p:spTgt spid="44"/>
                                        </p:tgtEl>
                                      </p:cBhvr>
                                    </p:animEffect>
                                  </p:childTnLst>
                                </p:cTn>
                              </p:par>
                              <p:par>
                                <p:cTn id="42" presetID="42" presetClass="entr" presetSubtype="0" fill="hold" nodeType="with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1000"/>
                                        <p:tgtEl>
                                          <p:spTgt spid="18"/>
                                        </p:tgtEl>
                                      </p:cBhvr>
                                    </p:animEffect>
                                    <p:anim calcmode="lin" valueType="num">
                                      <p:cBhvr>
                                        <p:cTn id="45" dur="1000" fill="hold"/>
                                        <p:tgtEl>
                                          <p:spTgt spid="18"/>
                                        </p:tgtEl>
                                        <p:attrNameLst>
                                          <p:attrName>ppt_x</p:attrName>
                                        </p:attrNameLst>
                                      </p:cBhvr>
                                      <p:tavLst>
                                        <p:tav tm="0">
                                          <p:val>
                                            <p:strVal val="#ppt_x"/>
                                          </p:val>
                                        </p:tav>
                                        <p:tav tm="100000">
                                          <p:val>
                                            <p:strVal val="#ppt_x"/>
                                          </p:val>
                                        </p:tav>
                                      </p:tavLst>
                                    </p:anim>
                                    <p:anim calcmode="lin" valueType="num">
                                      <p:cBhvr>
                                        <p:cTn id="46" dur="1000" fill="hold"/>
                                        <p:tgtEl>
                                          <p:spTgt spid="18"/>
                                        </p:tgtEl>
                                        <p:attrNameLst>
                                          <p:attrName>ppt_y</p:attrName>
                                        </p:attrNameLst>
                                      </p:cBhvr>
                                      <p:tavLst>
                                        <p:tav tm="0">
                                          <p:val>
                                            <p:strVal val="#ppt_y+.1"/>
                                          </p:val>
                                        </p:tav>
                                        <p:tav tm="100000">
                                          <p:val>
                                            <p:strVal val="#ppt_y"/>
                                          </p:val>
                                        </p:tav>
                                      </p:tavLst>
                                    </p:anim>
                                  </p:childTnLst>
                                </p:cTn>
                              </p:par>
                            </p:childTnLst>
                          </p:cTn>
                        </p:par>
                        <p:par>
                          <p:cTn id="47" fill="hold">
                            <p:stCondLst>
                              <p:cond delay="5500"/>
                            </p:stCondLst>
                            <p:childTnLst>
                              <p:par>
                                <p:cTn id="48" presetID="22" presetClass="entr" presetSubtype="8" fill="hold" grpId="0" nodeType="afterEffect">
                                  <p:stCondLst>
                                    <p:cond delay="0"/>
                                  </p:stCondLst>
                                  <p:childTnLst>
                                    <p:set>
                                      <p:cBhvr>
                                        <p:cTn id="49" dur="1" fill="hold">
                                          <p:stCondLst>
                                            <p:cond delay="0"/>
                                          </p:stCondLst>
                                        </p:cTn>
                                        <p:tgtEl>
                                          <p:spTgt spid="51"/>
                                        </p:tgtEl>
                                        <p:attrNameLst>
                                          <p:attrName>style.visibility</p:attrName>
                                        </p:attrNameLst>
                                      </p:cBhvr>
                                      <p:to>
                                        <p:strVal val="visible"/>
                                      </p:to>
                                    </p:set>
                                    <p:animEffect transition="in" filter="wipe(left)">
                                      <p:cBhvr>
                                        <p:cTn id="50" dur="750"/>
                                        <p:tgtEl>
                                          <p:spTgt spid="51"/>
                                        </p:tgtEl>
                                      </p:cBhvr>
                                    </p:animEffect>
                                  </p:childTnLst>
                                </p:cTn>
                              </p:par>
                            </p:childTnLst>
                          </p:cTn>
                        </p:par>
                        <p:par>
                          <p:cTn id="51" fill="hold">
                            <p:stCondLst>
                              <p:cond delay="6250"/>
                            </p:stCondLst>
                            <p:childTnLst>
                              <p:par>
                                <p:cTn id="52" presetID="22" presetClass="entr" presetSubtype="4"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down)">
                                      <p:cBhvr>
                                        <p:cTn id="54" dur="1000"/>
                                        <p:tgtEl>
                                          <p:spTgt spid="43"/>
                                        </p:tgtEl>
                                      </p:cBhvr>
                                    </p:animEffect>
                                  </p:childTnLst>
                                </p:cTn>
                              </p:par>
                              <p:par>
                                <p:cTn id="55" presetID="47" presetClass="entr" presetSubtype="0" fill="hold" nodeType="with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fade">
                                      <p:cBhvr>
                                        <p:cTn id="57" dur="1000"/>
                                        <p:tgtEl>
                                          <p:spTgt spid="23"/>
                                        </p:tgtEl>
                                      </p:cBhvr>
                                    </p:animEffect>
                                    <p:anim calcmode="lin" valueType="num">
                                      <p:cBhvr>
                                        <p:cTn id="58" dur="1000" fill="hold"/>
                                        <p:tgtEl>
                                          <p:spTgt spid="23"/>
                                        </p:tgtEl>
                                        <p:attrNameLst>
                                          <p:attrName>ppt_x</p:attrName>
                                        </p:attrNameLst>
                                      </p:cBhvr>
                                      <p:tavLst>
                                        <p:tav tm="0">
                                          <p:val>
                                            <p:strVal val="#ppt_x"/>
                                          </p:val>
                                        </p:tav>
                                        <p:tav tm="100000">
                                          <p:val>
                                            <p:strVal val="#ppt_x"/>
                                          </p:val>
                                        </p:tav>
                                      </p:tavLst>
                                    </p:anim>
                                    <p:anim calcmode="lin" valueType="num">
                                      <p:cBhvr>
                                        <p:cTn id="59" dur="1000" fill="hold"/>
                                        <p:tgtEl>
                                          <p:spTgt spid="23"/>
                                        </p:tgtEl>
                                        <p:attrNameLst>
                                          <p:attrName>ppt_y</p:attrName>
                                        </p:attrNameLst>
                                      </p:cBhvr>
                                      <p:tavLst>
                                        <p:tav tm="0">
                                          <p:val>
                                            <p:strVal val="#ppt_y-.1"/>
                                          </p:val>
                                        </p:tav>
                                        <p:tav tm="100000">
                                          <p:val>
                                            <p:strVal val="#ppt_y"/>
                                          </p:val>
                                        </p:tav>
                                      </p:tavLst>
                                    </p:anim>
                                  </p:childTnLst>
                                </p:cTn>
                              </p:par>
                            </p:childTnLst>
                          </p:cTn>
                        </p:par>
                        <p:par>
                          <p:cTn id="60" fill="hold">
                            <p:stCondLst>
                              <p:cond delay="7250"/>
                            </p:stCondLst>
                            <p:childTnLst>
                              <p:par>
                                <p:cTn id="61" presetID="22" presetClass="entr" presetSubtype="8"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left)">
                                      <p:cBhvr>
                                        <p:cTn id="63" dur="750"/>
                                        <p:tgtEl>
                                          <p:spTgt spid="53"/>
                                        </p:tgtEl>
                                      </p:cBhvr>
                                    </p:animEffect>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1000"/>
                                        <p:tgtEl>
                                          <p:spTgt spid="45"/>
                                        </p:tgtEl>
                                      </p:cBhvr>
                                    </p:animEffect>
                                  </p:childTnLst>
                                </p:cTn>
                              </p:par>
                              <p:par>
                                <p:cTn id="68" presetID="42" presetClass="entr" presetSubtype="0" fill="hold" nodeType="with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9000"/>
                            </p:stCondLst>
                            <p:childTnLst>
                              <p:par>
                                <p:cTn id="74" presetID="22" presetClass="entr" presetSubtype="8"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Effect transition="in" filter="wipe(left)">
                                      <p:cBhvr>
                                        <p:cTn id="76"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0" grpId="0" animBg="1"/>
      <p:bldP spid="42" grpId="0" animBg="1"/>
      <p:bldP spid="43" grpId="0" animBg="1"/>
      <p:bldP spid="44" grpId="0" animBg="1"/>
      <p:bldP spid="45" grpId="0" animBg="1"/>
      <p:bldP spid="49" grpId="0"/>
      <p:bldP spid="50" grpId="0"/>
      <p:bldP spid="51" grpId="0"/>
      <p:bldP spid="52" grpId="0"/>
      <p:bldP spid="5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1000" b="-41000"/>
          </a:stretch>
        </a:blipFill>
        <a:effectLst/>
      </p:bgPr>
    </p:bg>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E9E844F3-0F79-456F-BC64-D503D41E8A56}"/>
              </a:ext>
            </a:extLst>
          </p:cNvPr>
          <p:cNvSpPr>
            <a:spLocks noChangeAspect="1"/>
          </p:cNvSpPr>
          <p:nvPr/>
        </p:nvSpPr>
        <p:spPr>
          <a:xfrm>
            <a:off x="4501543" y="304800"/>
            <a:ext cx="2237498" cy="2395310"/>
          </a:xfrm>
          <a:custGeom>
            <a:avLst/>
            <a:gdLst>
              <a:gd name="connsiteX0" fmla="*/ 2141486 w 2237498"/>
              <a:gd name="connsiteY0" fmla="*/ 0 h 2395310"/>
              <a:gd name="connsiteX1" fmla="*/ 2168918 w 2237498"/>
              <a:gd name="connsiteY1" fmla="*/ 0 h 2395310"/>
              <a:gd name="connsiteX2" fmla="*/ 2196350 w 2237498"/>
              <a:gd name="connsiteY2" fmla="*/ 0 h 2395310"/>
              <a:gd name="connsiteX3" fmla="*/ 2196350 w 2237498"/>
              <a:gd name="connsiteY3" fmla="*/ 11362 h 2395310"/>
              <a:gd name="connsiteX4" fmla="*/ 2217412 w 2237498"/>
              <a:gd name="connsiteY4" fmla="*/ 20086 h 2395310"/>
              <a:gd name="connsiteX5" fmla="*/ 2237498 w 2237498"/>
              <a:gd name="connsiteY5" fmla="*/ 68580 h 2395310"/>
              <a:gd name="connsiteX6" fmla="*/ 2217412 w 2237498"/>
              <a:gd name="connsiteY6" fmla="*/ 117073 h 2395310"/>
              <a:gd name="connsiteX7" fmla="*/ 2196350 w 2237498"/>
              <a:gd name="connsiteY7" fmla="*/ 125797 h 2395310"/>
              <a:gd name="connsiteX8" fmla="*/ 2196350 w 2237498"/>
              <a:gd name="connsiteY8" fmla="*/ 1237580 h 2395310"/>
              <a:gd name="connsiteX9" fmla="*/ 2195273 w 2237498"/>
              <a:gd name="connsiteY9" fmla="*/ 1237416 h 2395310"/>
              <a:gd name="connsiteX10" fmla="*/ 2141486 w 2237498"/>
              <a:gd name="connsiteY10" fmla="*/ 1234700 h 2395310"/>
              <a:gd name="connsiteX11" fmla="*/ 2141486 w 2237498"/>
              <a:gd name="connsiteY11" fmla="*/ 1234650 h 2395310"/>
              <a:gd name="connsiteX12" fmla="*/ 2000680 w 2237498"/>
              <a:gd name="connsiteY12" fmla="*/ 1227540 h 2395310"/>
              <a:gd name="connsiteX13" fmla="*/ 421694 w 2237498"/>
              <a:gd name="connsiteY13" fmla="*/ 2274162 h 2395310"/>
              <a:gd name="connsiteX14" fmla="*/ 377354 w 2237498"/>
              <a:gd name="connsiteY14" fmla="*/ 2395310 h 2395310"/>
              <a:gd name="connsiteX15" fmla="*/ 0 w 2237498"/>
              <a:gd name="connsiteY15" fmla="*/ 2307527 h 2395310"/>
              <a:gd name="connsiteX16" fmla="*/ 62834 w 2237498"/>
              <a:gd name="connsiteY16" fmla="*/ 2135853 h 2395310"/>
              <a:gd name="connsiteX17" fmla="*/ 2000680 w 2237498"/>
              <a:gd name="connsiteY17" fmla="*/ 851362 h 2395310"/>
              <a:gd name="connsiteX18" fmla="*/ 2141486 w 2237498"/>
              <a:gd name="connsiteY18" fmla="*/ 858473 h 2395310"/>
              <a:gd name="connsiteX19" fmla="*/ 2141486 w 2237498"/>
              <a:gd name="connsiteY19" fmla="*/ 125797 h 2395310"/>
              <a:gd name="connsiteX20" fmla="*/ 2120425 w 2237498"/>
              <a:gd name="connsiteY20" fmla="*/ 117073 h 2395310"/>
              <a:gd name="connsiteX21" fmla="*/ 2100338 w 2237498"/>
              <a:gd name="connsiteY21" fmla="*/ 68580 h 2395310"/>
              <a:gd name="connsiteX22" fmla="*/ 2120425 w 2237498"/>
              <a:gd name="connsiteY22" fmla="*/ 20086 h 2395310"/>
              <a:gd name="connsiteX23" fmla="*/ 2141486 w 2237498"/>
              <a:gd name="connsiteY23" fmla="*/ 11362 h 2395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237498" h="2395310">
                <a:moveTo>
                  <a:pt x="2141486" y="0"/>
                </a:moveTo>
                <a:lnTo>
                  <a:pt x="2168918" y="0"/>
                </a:lnTo>
                <a:lnTo>
                  <a:pt x="2196350" y="0"/>
                </a:lnTo>
                <a:lnTo>
                  <a:pt x="2196350" y="11362"/>
                </a:lnTo>
                <a:lnTo>
                  <a:pt x="2217412" y="20086"/>
                </a:lnTo>
                <a:cubicBezTo>
                  <a:pt x="2229822" y="32497"/>
                  <a:pt x="2237498" y="49642"/>
                  <a:pt x="2237498" y="68580"/>
                </a:cubicBezTo>
                <a:cubicBezTo>
                  <a:pt x="2237498" y="87518"/>
                  <a:pt x="2229822" y="104663"/>
                  <a:pt x="2217412" y="117073"/>
                </a:cubicBezTo>
                <a:lnTo>
                  <a:pt x="2196350" y="125797"/>
                </a:lnTo>
                <a:lnTo>
                  <a:pt x="2196350" y="1237580"/>
                </a:lnTo>
                <a:lnTo>
                  <a:pt x="2195273" y="1237416"/>
                </a:lnTo>
                <a:lnTo>
                  <a:pt x="2141486" y="1234700"/>
                </a:lnTo>
                <a:lnTo>
                  <a:pt x="2141486" y="1234650"/>
                </a:lnTo>
                <a:lnTo>
                  <a:pt x="2000680" y="1227540"/>
                </a:lnTo>
                <a:cubicBezTo>
                  <a:pt x="1290862" y="1227540"/>
                  <a:pt x="681841" y="1659106"/>
                  <a:pt x="421694" y="2274162"/>
                </a:cubicBezTo>
                <a:lnTo>
                  <a:pt x="377354" y="2395310"/>
                </a:lnTo>
                <a:lnTo>
                  <a:pt x="0" y="2307527"/>
                </a:lnTo>
                <a:lnTo>
                  <a:pt x="62834" y="2135853"/>
                </a:lnTo>
                <a:cubicBezTo>
                  <a:pt x="382105" y="1381012"/>
                  <a:pt x="1129540" y="851362"/>
                  <a:pt x="2000680" y="851362"/>
                </a:cubicBezTo>
                <a:lnTo>
                  <a:pt x="2141486" y="858473"/>
                </a:lnTo>
                <a:lnTo>
                  <a:pt x="2141486" y="125797"/>
                </a:lnTo>
                <a:lnTo>
                  <a:pt x="2120425" y="117073"/>
                </a:lnTo>
                <a:cubicBezTo>
                  <a:pt x="2108014" y="104663"/>
                  <a:pt x="2100338" y="87518"/>
                  <a:pt x="2100338" y="68580"/>
                </a:cubicBezTo>
                <a:cubicBezTo>
                  <a:pt x="2100338" y="49642"/>
                  <a:pt x="2108014" y="32497"/>
                  <a:pt x="2120425" y="20086"/>
                </a:cubicBezTo>
                <a:lnTo>
                  <a:pt x="2141486" y="11362"/>
                </a:lnTo>
                <a:close/>
              </a:path>
            </a:pathLst>
          </a:custGeom>
          <a:solidFill>
            <a:srgbClr val="01AA8D"/>
          </a:solidFill>
          <a:ln>
            <a:solidFill>
              <a:schemeClr val="bg1">
                <a:alpha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6BD501C4-728F-4A23-8584-3B85170D0332}"/>
              </a:ext>
            </a:extLst>
          </p:cNvPr>
          <p:cNvSpPr>
            <a:spLocks noChangeAspect="1"/>
          </p:cNvSpPr>
          <p:nvPr/>
        </p:nvSpPr>
        <p:spPr>
          <a:xfrm>
            <a:off x="3522306" y="2353456"/>
            <a:ext cx="2241060" cy="2706421"/>
          </a:xfrm>
          <a:custGeom>
            <a:avLst/>
            <a:gdLst>
              <a:gd name="connsiteX0" fmla="*/ 60233 w 2241060"/>
              <a:gd name="connsiteY0" fmla="*/ 1167 h 2706421"/>
              <a:gd name="connsiteX1" fmla="*/ 87462 w 2241060"/>
              <a:gd name="connsiteY1" fmla="*/ 1589 h 2706421"/>
              <a:gd name="connsiteX2" fmla="*/ 130562 w 2241060"/>
              <a:gd name="connsiteY2" fmla="*/ 31546 h 2706421"/>
              <a:gd name="connsiteX3" fmla="*/ 134598 w 2241060"/>
              <a:gd name="connsiteY3" fmla="*/ 53983 h 2706421"/>
              <a:gd name="connsiteX4" fmla="*/ 1686515 w 2241060"/>
              <a:gd name="connsiteY4" fmla="*/ 392416 h 2706421"/>
              <a:gd name="connsiteX5" fmla="*/ 1667482 w 2241060"/>
              <a:gd name="connsiteY5" fmla="*/ 444418 h 2706421"/>
              <a:gd name="connsiteX6" fmla="*/ 1666442 w 2241060"/>
              <a:gd name="connsiteY6" fmla="*/ 444192 h 2706421"/>
              <a:gd name="connsiteX7" fmla="*/ 1623585 w 2241060"/>
              <a:gd name="connsiteY7" fmla="*/ 561287 h 2706421"/>
              <a:gd name="connsiteX8" fmla="*/ 1549892 w 2241060"/>
              <a:gd name="connsiteY8" fmla="*/ 1048719 h 2706421"/>
              <a:gd name="connsiteX9" fmla="*/ 2146389 w 2241060"/>
              <a:gd name="connsiteY9" fmla="*/ 2313564 h 2706421"/>
              <a:gd name="connsiteX10" fmla="*/ 2241060 w 2241060"/>
              <a:gd name="connsiteY10" fmla="*/ 2384358 h 2706421"/>
              <a:gd name="connsiteX11" fmla="*/ 2033364 w 2241060"/>
              <a:gd name="connsiteY11" fmla="*/ 2706421 h 2706421"/>
              <a:gd name="connsiteX12" fmla="*/ 1909423 w 2241060"/>
              <a:gd name="connsiteY12" fmla="*/ 2613740 h 2706421"/>
              <a:gd name="connsiteX13" fmla="*/ 1177358 w 2241060"/>
              <a:gd name="connsiteY13" fmla="*/ 1061430 h 2706421"/>
              <a:gd name="connsiteX14" fmla="*/ 1267799 w 2241060"/>
              <a:gd name="connsiteY14" fmla="*/ 463218 h 2706421"/>
              <a:gd name="connsiteX15" fmla="*/ 1303715 w 2241060"/>
              <a:gd name="connsiteY15" fmla="*/ 365090 h 2706421"/>
              <a:gd name="connsiteX16" fmla="*/ 122908 w 2241060"/>
              <a:gd name="connsiteY16" fmla="*/ 107587 h 2706421"/>
              <a:gd name="connsiteX17" fmla="*/ 109897 w 2241060"/>
              <a:gd name="connsiteY17" fmla="*/ 126306 h 2706421"/>
              <a:gd name="connsiteX18" fmla="*/ 58238 w 2241060"/>
              <a:gd name="connsiteY18" fmla="*/ 135600 h 2706421"/>
              <a:gd name="connsiteX19" fmla="*/ 15137 w 2241060"/>
              <a:gd name="connsiteY19" fmla="*/ 105641 h 2706421"/>
              <a:gd name="connsiteX20" fmla="*/ 11101 w 2241060"/>
              <a:gd name="connsiteY20" fmla="*/ 83205 h 2706421"/>
              <a:gd name="connsiteX21" fmla="*/ 0 w 2241060"/>
              <a:gd name="connsiteY21" fmla="*/ 80784 h 2706421"/>
              <a:gd name="connsiteX22" fmla="*/ 5845 w 2241060"/>
              <a:gd name="connsiteY22" fmla="*/ 53982 h 2706421"/>
              <a:gd name="connsiteX23" fmla="*/ 11689 w 2241060"/>
              <a:gd name="connsiteY23" fmla="*/ 27180 h 2706421"/>
              <a:gd name="connsiteX24" fmla="*/ 22791 w 2241060"/>
              <a:gd name="connsiteY24" fmla="*/ 29601 h 2706421"/>
              <a:gd name="connsiteX25" fmla="*/ 35802 w 2241060"/>
              <a:gd name="connsiteY25" fmla="*/ 10881 h 2706421"/>
              <a:gd name="connsiteX26" fmla="*/ 60233 w 2241060"/>
              <a:gd name="connsiteY26" fmla="*/ 1167 h 2706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41060" h="2706421">
                <a:moveTo>
                  <a:pt x="60233" y="1167"/>
                </a:moveTo>
                <a:cubicBezTo>
                  <a:pt x="68988" y="-476"/>
                  <a:pt x="78210" y="-428"/>
                  <a:pt x="87462" y="1589"/>
                </a:cubicBezTo>
                <a:cubicBezTo>
                  <a:pt x="105965" y="5624"/>
                  <a:pt x="121081" y="16777"/>
                  <a:pt x="130562" y="31546"/>
                </a:cubicBezTo>
                <a:lnTo>
                  <a:pt x="134598" y="53983"/>
                </a:lnTo>
                <a:lnTo>
                  <a:pt x="1686515" y="392416"/>
                </a:lnTo>
                <a:lnTo>
                  <a:pt x="1667482" y="444418"/>
                </a:lnTo>
                <a:lnTo>
                  <a:pt x="1666442" y="444192"/>
                </a:lnTo>
                <a:lnTo>
                  <a:pt x="1623585" y="561287"/>
                </a:lnTo>
                <a:cubicBezTo>
                  <a:pt x="1575692" y="715267"/>
                  <a:pt x="1549892" y="878980"/>
                  <a:pt x="1549892" y="1048719"/>
                </a:cubicBezTo>
                <a:cubicBezTo>
                  <a:pt x="1549892" y="1557937"/>
                  <a:pt x="1782093" y="2012921"/>
                  <a:pt x="2146389" y="2313564"/>
                </a:cubicBezTo>
                <a:lnTo>
                  <a:pt x="2241060" y="2384358"/>
                </a:lnTo>
                <a:lnTo>
                  <a:pt x="2033364" y="2706421"/>
                </a:lnTo>
                <a:lnTo>
                  <a:pt x="1909423" y="2613740"/>
                </a:lnTo>
                <a:cubicBezTo>
                  <a:pt x="1462333" y="2244768"/>
                  <a:pt x="1177358" y="1686379"/>
                  <a:pt x="1177358" y="1061430"/>
                </a:cubicBezTo>
                <a:cubicBezTo>
                  <a:pt x="1177358" y="853114"/>
                  <a:pt x="1209022" y="652193"/>
                  <a:pt x="1267799" y="463218"/>
                </a:cubicBezTo>
                <a:lnTo>
                  <a:pt x="1303715" y="365090"/>
                </a:lnTo>
                <a:lnTo>
                  <a:pt x="122908" y="107587"/>
                </a:lnTo>
                <a:lnTo>
                  <a:pt x="109897" y="126306"/>
                </a:lnTo>
                <a:cubicBezTo>
                  <a:pt x="95128" y="135788"/>
                  <a:pt x="76741" y="139635"/>
                  <a:pt x="58238" y="135600"/>
                </a:cubicBezTo>
                <a:cubicBezTo>
                  <a:pt x="39735" y="131565"/>
                  <a:pt x="24619" y="120412"/>
                  <a:pt x="15137" y="105641"/>
                </a:cubicBezTo>
                <a:lnTo>
                  <a:pt x="11101" y="83205"/>
                </a:lnTo>
                <a:lnTo>
                  <a:pt x="0" y="80784"/>
                </a:lnTo>
                <a:lnTo>
                  <a:pt x="5845" y="53982"/>
                </a:lnTo>
                <a:lnTo>
                  <a:pt x="11689" y="27180"/>
                </a:lnTo>
                <a:lnTo>
                  <a:pt x="22791" y="29601"/>
                </a:lnTo>
                <a:lnTo>
                  <a:pt x="35802" y="10881"/>
                </a:lnTo>
                <a:cubicBezTo>
                  <a:pt x="43187" y="6141"/>
                  <a:pt x="51477" y="2810"/>
                  <a:pt x="60233" y="1167"/>
                </a:cubicBezTo>
                <a:close/>
              </a:path>
            </a:pathLst>
          </a:custGeom>
          <a:solidFill>
            <a:srgbClr val="FFA803"/>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4B1BB67F-A885-4A15-B989-210F399F4143}"/>
              </a:ext>
            </a:extLst>
          </p:cNvPr>
          <p:cNvSpPr>
            <a:spLocks noChangeAspect="1"/>
          </p:cNvSpPr>
          <p:nvPr/>
        </p:nvSpPr>
        <p:spPr>
          <a:xfrm rot="7345456">
            <a:off x="5157743" y="4354350"/>
            <a:ext cx="2542364" cy="1878040"/>
          </a:xfrm>
          <a:custGeom>
            <a:avLst/>
            <a:gdLst>
              <a:gd name="connsiteX0" fmla="*/ 859612 w 2542364"/>
              <a:gd name="connsiteY0" fmla="*/ 1836892 h 1878040"/>
              <a:gd name="connsiteX1" fmla="*/ 863962 w 2542364"/>
              <a:gd name="connsiteY1" fmla="*/ 1811816 h 1878040"/>
              <a:gd name="connsiteX2" fmla="*/ 855057 w 2542364"/>
              <a:gd name="connsiteY2" fmla="*/ 1811641 h 1878040"/>
              <a:gd name="connsiteX3" fmla="*/ 870009 w 2542364"/>
              <a:gd name="connsiteY3" fmla="*/ 1725466 h 1878040"/>
              <a:gd name="connsiteX4" fmla="*/ 671105 w 2542364"/>
              <a:gd name="connsiteY4" fmla="*/ 841178 h 1878040"/>
              <a:gd name="connsiteX5" fmla="*/ 75721 w 2542364"/>
              <a:gd name="connsiteY5" fmla="*/ 331052 h 1878040"/>
              <a:gd name="connsiteX6" fmla="*/ 0 w 2542364"/>
              <a:gd name="connsiteY6" fmla="*/ 302307 h 1878040"/>
              <a:gd name="connsiteX7" fmla="*/ 85488 w 2542364"/>
              <a:gd name="connsiteY7" fmla="*/ 0 h 1878040"/>
              <a:gd name="connsiteX8" fmla="*/ 188258 w 2542364"/>
              <a:gd name="connsiteY8" fmla="*/ 38309 h 1878040"/>
              <a:gd name="connsiteX9" fmla="*/ 937165 w 2542364"/>
              <a:gd name="connsiteY9" fmla="*/ 672173 h 1878040"/>
              <a:gd name="connsiteX10" fmla="*/ 1181273 w 2542364"/>
              <a:gd name="connsiteY10" fmla="*/ 1757434 h 1878040"/>
              <a:gd name="connsiteX11" fmla="*/ 1177007 w 2542364"/>
              <a:gd name="connsiteY11" fmla="*/ 1782028 h 1878040"/>
              <a:gd name="connsiteX12" fmla="*/ 2416567 w 2542364"/>
              <a:gd name="connsiteY12" fmla="*/ 1782028 h 1878040"/>
              <a:gd name="connsiteX13" fmla="*/ 2425291 w 2542364"/>
              <a:gd name="connsiteY13" fmla="*/ 1760967 h 1878040"/>
              <a:gd name="connsiteX14" fmla="*/ 2473784 w 2542364"/>
              <a:gd name="connsiteY14" fmla="*/ 1740880 h 1878040"/>
              <a:gd name="connsiteX15" fmla="*/ 2522278 w 2542364"/>
              <a:gd name="connsiteY15" fmla="*/ 1760967 h 1878040"/>
              <a:gd name="connsiteX16" fmla="*/ 2531002 w 2542364"/>
              <a:gd name="connsiteY16" fmla="*/ 1782028 h 1878040"/>
              <a:gd name="connsiteX17" fmla="*/ 2542364 w 2542364"/>
              <a:gd name="connsiteY17" fmla="*/ 1782028 h 1878040"/>
              <a:gd name="connsiteX18" fmla="*/ 2542364 w 2542364"/>
              <a:gd name="connsiteY18" fmla="*/ 1809460 h 1878040"/>
              <a:gd name="connsiteX19" fmla="*/ 2542364 w 2542364"/>
              <a:gd name="connsiteY19" fmla="*/ 1836892 h 1878040"/>
              <a:gd name="connsiteX20" fmla="*/ 2531002 w 2542364"/>
              <a:gd name="connsiteY20" fmla="*/ 1836892 h 1878040"/>
              <a:gd name="connsiteX21" fmla="*/ 2522278 w 2542364"/>
              <a:gd name="connsiteY21" fmla="*/ 1857954 h 1878040"/>
              <a:gd name="connsiteX22" fmla="*/ 2473784 w 2542364"/>
              <a:gd name="connsiteY22" fmla="*/ 1878040 h 1878040"/>
              <a:gd name="connsiteX23" fmla="*/ 2425291 w 2542364"/>
              <a:gd name="connsiteY23" fmla="*/ 1857954 h 1878040"/>
              <a:gd name="connsiteX24" fmla="*/ 2416567 w 2542364"/>
              <a:gd name="connsiteY24" fmla="*/ 1836892 h 187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42364" h="1878040">
                <a:moveTo>
                  <a:pt x="859612" y="1836892"/>
                </a:moveTo>
                <a:lnTo>
                  <a:pt x="863962" y="1811816"/>
                </a:lnTo>
                <a:lnTo>
                  <a:pt x="855057" y="1811641"/>
                </a:lnTo>
                <a:lnTo>
                  <a:pt x="870009" y="1725466"/>
                </a:lnTo>
                <a:cubicBezTo>
                  <a:pt x="907199" y="1427200"/>
                  <a:pt x="844853" y="1114707"/>
                  <a:pt x="671105" y="841178"/>
                </a:cubicBezTo>
                <a:cubicBezTo>
                  <a:pt x="522177" y="606725"/>
                  <a:pt x="312549" y="434192"/>
                  <a:pt x="75721" y="331052"/>
                </a:cubicBezTo>
                <a:lnTo>
                  <a:pt x="0" y="302307"/>
                </a:lnTo>
                <a:lnTo>
                  <a:pt x="85488" y="0"/>
                </a:lnTo>
                <a:lnTo>
                  <a:pt x="188258" y="38309"/>
                </a:lnTo>
                <a:cubicBezTo>
                  <a:pt x="486368" y="163900"/>
                  <a:pt x="750582" y="378440"/>
                  <a:pt x="937165" y="672173"/>
                </a:cubicBezTo>
                <a:cubicBezTo>
                  <a:pt x="1150402" y="1007867"/>
                  <a:pt x="1226917" y="1391381"/>
                  <a:pt x="1181273" y="1757434"/>
                </a:cubicBezTo>
                <a:lnTo>
                  <a:pt x="1177007" y="1782028"/>
                </a:lnTo>
                <a:lnTo>
                  <a:pt x="2416567" y="1782028"/>
                </a:lnTo>
                <a:lnTo>
                  <a:pt x="2425291" y="1760967"/>
                </a:lnTo>
                <a:cubicBezTo>
                  <a:pt x="2437701" y="1748556"/>
                  <a:pt x="2454846" y="1740880"/>
                  <a:pt x="2473784" y="1740880"/>
                </a:cubicBezTo>
                <a:cubicBezTo>
                  <a:pt x="2492722" y="1740880"/>
                  <a:pt x="2509867" y="1748556"/>
                  <a:pt x="2522278" y="1760967"/>
                </a:cubicBezTo>
                <a:lnTo>
                  <a:pt x="2531002" y="1782028"/>
                </a:lnTo>
                <a:lnTo>
                  <a:pt x="2542364" y="1782028"/>
                </a:lnTo>
                <a:lnTo>
                  <a:pt x="2542364" y="1809460"/>
                </a:lnTo>
                <a:lnTo>
                  <a:pt x="2542364" y="1836892"/>
                </a:lnTo>
                <a:lnTo>
                  <a:pt x="2531002" y="1836892"/>
                </a:lnTo>
                <a:lnTo>
                  <a:pt x="2522278" y="1857954"/>
                </a:lnTo>
                <a:cubicBezTo>
                  <a:pt x="2509867" y="1870364"/>
                  <a:pt x="2492722" y="1878040"/>
                  <a:pt x="2473784" y="1878040"/>
                </a:cubicBezTo>
                <a:cubicBezTo>
                  <a:pt x="2454846" y="1878040"/>
                  <a:pt x="2437701" y="1870364"/>
                  <a:pt x="2425291" y="1857954"/>
                </a:cubicBezTo>
                <a:lnTo>
                  <a:pt x="2416567" y="1836892"/>
                </a:lnTo>
                <a:close/>
              </a:path>
            </a:pathLst>
          </a:custGeom>
          <a:solidFill>
            <a:srgbClr val="3EB8CD"/>
          </a:solidFill>
          <a:ln>
            <a:solidFill>
              <a:schemeClr val="bg1">
                <a:alpha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0A2AD900-70EF-4C72-8B4E-0338EDC35B30}"/>
              </a:ext>
            </a:extLst>
          </p:cNvPr>
          <p:cNvSpPr>
            <a:spLocks noChangeAspect="1"/>
          </p:cNvSpPr>
          <p:nvPr/>
        </p:nvSpPr>
        <p:spPr>
          <a:xfrm>
            <a:off x="7406839" y="2883583"/>
            <a:ext cx="1257720" cy="2817355"/>
          </a:xfrm>
          <a:custGeom>
            <a:avLst/>
            <a:gdLst>
              <a:gd name="connsiteX0" fmla="*/ 719476 w 1257720"/>
              <a:gd name="connsiteY0" fmla="*/ 0 h 2817355"/>
              <a:gd name="connsiteX1" fmla="*/ 751601 w 1257720"/>
              <a:gd name="connsiteY1" fmla="*/ 87772 h 2817355"/>
              <a:gd name="connsiteX2" fmla="*/ 813265 w 1257720"/>
              <a:gd name="connsiteY2" fmla="*/ 495644 h 2817355"/>
              <a:gd name="connsiteX3" fmla="*/ 314130 w 1257720"/>
              <a:gd name="connsiteY3" fmla="*/ 1554037 h 2817355"/>
              <a:gd name="connsiteX4" fmla="*/ 226795 w 1257720"/>
              <a:gd name="connsiteY4" fmla="*/ 1619345 h 2817355"/>
              <a:gd name="connsiteX5" fmla="*/ 1171754 w 1257720"/>
              <a:gd name="connsiteY5" fmla="*/ 2686797 h 2817355"/>
              <a:gd name="connsiteX6" fmla="*/ 1193307 w 1257720"/>
              <a:gd name="connsiteY6" fmla="*/ 2679369 h 2817355"/>
              <a:gd name="connsiteX7" fmla="*/ 1240490 w 1257720"/>
              <a:gd name="connsiteY7" fmla="*/ 2702365 h 2817355"/>
              <a:gd name="connsiteX8" fmla="*/ 1257593 w 1257720"/>
              <a:gd name="connsiteY8" fmla="*/ 2751989 h 2817355"/>
              <a:gd name="connsiteX9" fmla="*/ 1247606 w 1257720"/>
              <a:gd name="connsiteY9" fmla="*/ 2772482 h 2817355"/>
              <a:gd name="connsiteX10" fmla="*/ 1255138 w 1257720"/>
              <a:gd name="connsiteY10" fmla="*/ 2780989 h 2817355"/>
              <a:gd name="connsiteX11" fmla="*/ 1234598 w 1257720"/>
              <a:gd name="connsiteY11" fmla="*/ 2799172 h 2817355"/>
              <a:gd name="connsiteX12" fmla="*/ 1214058 w 1257720"/>
              <a:gd name="connsiteY12" fmla="*/ 2817355 h 2817355"/>
              <a:gd name="connsiteX13" fmla="*/ 1206526 w 1257720"/>
              <a:gd name="connsiteY13" fmla="*/ 2808848 h 2817355"/>
              <a:gd name="connsiteX14" fmla="*/ 1184973 w 1257720"/>
              <a:gd name="connsiteY14" fmla="*/ 2816276 h 2817355"/>
              <a:gd name="connsiteX15" fmla="*/ 1137790 w 1257720"/>
              <a:gd name="connsiteY15" fmla="*/ 2793280 h 2817355"/>
              <a:gd name="connsiteX16" fmla="*/ 1120687 w 1257720"/>
              <a:gd name="connsiteY16" fmla="*/ 2743656 h 2817355"/>
              <a:gd name="connsiteX17" fmla="*/ 1130674 w 1257720"/>
              <a:gd name="connsiteY17" fmla="*/ 2723163 h 2817355"/>
              <a:gd name="connsiteX18" fmla="*/ 0 w 1257720"/>
              <a:gd name="connsiteY18" fmla="*/ 1445923 h 2817355"/>
              <a:gd name="connsiteX19" fmla="*/ 45533 w 1257720"/>
              <a:gd name="connsiteY19" fmla="*/ 1421210 h 2817355"/>
              <a:gd name="connsiteX20" fmla="*/ 48921 w 1257720"/>
              <a:gd name="connsiteY20" fmla="*/ 1418414 h 2817355"/>
              <a:gd name="connsiteX21" fmla="*/ 52370 w 1257720"/>
              <a:gd name="connsiteY21" fmla="*/ 1422310 h 2817355"/>
              <a:gd name="connsiteX22" fmla="*/ 66526 w 1257720"/>
              <a:gd name="connsiteY22" fmla="*/ 1413709 h 2817355"/>
              <a:gd name="connsiteX23" fmla="*/ 559265 w 1257720"/>
              <a:gd name="connsiteY23" fmla="*/ 486978 h 2817355"/>
              <a:gd name="connsiteX24" fmla="*/ 509020 w 1257720"/>
              <a:gd name="connsiteY24" fmla="*/ 154638 h 2817355"/>
              <a:gd name="connsiteX25" fmla="*/ 484402 w 1257720"/>
              <a:gd name="connsiteY25" fmla="*/ 87376 h 2817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57720" h="2817355">
                <a:moveTo>
                  <a:pt x="719476" y="0"/>
                </a:moveTo>
                <a:lnTo>
                  <a:pt x="751601" y="87772"/>
                </a:lnTo>
                <a:cubicBezTo>
                  <a:pt x="791676" y="216619"/>
                  <a:pt x="813265" y="353611"/>
                  <a:pt x="813265" y="495644"/>
                </a:cubicBezTo>
                <a:cubicBezTo>
                  <a:pt x="813265" y="921745"/>
                  <a:pt x="618964" y="1302466"/>
                  <a:pt x="314130" y="1554037"/>
                </a:cubicBezTo>
                <a:lnTo>
                  <a:pt x="226795" y="1619345"/>
                </a:lnTo>
                <a:lnTo>
                  <a:pt x="1171754" y="2686797"/>
                </a:lnTo>
                <a:lnTo>
                  <a:pt x="1193307" y="2679369"/>
                </a:lnTo>
                <a:cubicBezTo>
                  <a:pt x="1210825" y="2680435"/>
                  <a:pt x="1227937" y="2688184"/>
                  <a:pt x="1240490" y="2702365"/>
                </a:cubicBezTo>
                <a:cubicBezTo>
                  <a:pt x="1253043" y="2716545"/>
                  <a:pt x="1258660" y="2734470"/>
                  <a:pt x="1257593" y="2751989"/>
                </a:cubicBezTo>
                <a:lnTo>
                  <a:pt x="1247606" y="2772482"/>
                </a:lnTo>
                <a:lnTo>
                  <a:pt x="1255138" y="2780989"/>
                </a:lnTo>
                <a:lnTo>
                  <a:pt x="1234598" y="2799172"/>
                </a:lnTo>
                <a:lnTo>
                  <a:pt x="1214058" y="2817355"/>
                </a:lnTo>
                <a:lnTo>
                  <a:pt x="1206526" y="2808848"/>
                </a:lnTo>
                <a:lnTo>
                  <a:pt x="1184973" y="2816276"/>
                </a:lnTo>
                <a:cubicBezTo>
                  <a:pt x="1167455" y="2815209"/>
                  <a:pt x="1150343" y="2807460"/>
                  <a:pt x="1137790" y="2793280"/>
                </a:cubicBezTo>
                <a:cubicBezTo>
                  <a:pt x="1125237" y="2779100"/>
                  <a:pt x="1119620" y="2761174"/>
                  <a:pt x="1120687" y="2743656"/>
                </a:cubicBezTo>
                <a:lnTo>
                  <a:pt x="1130674" y="2723163"/>
                </a:lnTo>
                <a:lnTo>
                  <a:pt x="0" y="1445923"/>
                </a:lnTo>
                <a:lnTo>
                  <a:pt x="45533" y="1421210"/>
                </a:lnTo>
                <a:lnTo>
                  <a:pt x="48921" y="1418414"/>
                </a:lnTo>
                <a:lnTo>
                  <a:pt x="52370" y="1422310"/>
                </a:lnTo>
                <a:lnTo>
                  <a:pt x="66526" y="1413709"/>
                </a:lnTo>
                <a:cubicBezTo>
                  <a:pt x="363810" y="1212868"/>
                  <a:pt x="559265" y="872748"/>
                  <a:pt x="559265" y="486978"/>
                </a:cubicBezTo>
                <a:cubicBezTo>
                  <a:pt x="559265" y="371247"/>
                  <a:pt x="541674" y="259624"/>
                  <a:pt x="509020" y="154638"/>
                </a:cubicBezTo>
                <a:lnTo>
                  <a:pt x="484402" y="87376"/>
                </a:lnTo>
                <a:close/>
              </a:path>
            </a:pathLst>
          </a:custGeom>
          <a:solidFill>
            <a:srgbClr val="85C401"/>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83021B9-ABD2-43FC-BA66-17E7A0E2BCF9}"/>
              </a:ext>
            </a:extLst>
          </p:cNvPr>
          <p:cNvSpPr>
            <a:spLocks noChangeAspect="1"/>
          </p:cNvSpPr>
          <p:nvPr/>
        </p:nvSpPr>
        <p:spPr>
          <a:xfrm>
            <a:off x="6687233" y="2007626"/>
            <a:ext cx="2719365" cy="1085050"/>
          </a:xfrm>
          <a:custGeom>
            <a:avLst/>
            <a:gdLst>
              <a:gd name="connsiteX0" fmla="*/ 24112 w 2719365"/>
              <a:gd name="connsiteY0" fmla="*/ 0 h 1085050"/>
              <a:gd name="connsiteX1" fmla="*/ 1172928 w 2719365"/>
              <a:gd name="connsiteY1" fmla="*/ 781803 h 1085050"/>
              <a:gd name="connsiteX2" fmla="*/ 1223158 w 2719365"/>
              <a:gd name="connsiteY2" fmla="*/ 950928 h 1085050"/>
              <a:gd name="connsiteX3" fmla="*/ 2582356 w 2719365"/>
              <a:gd name="connsiteY3" fmla="*/ 449892 h 1085050"/>
              <a:gd name="connsiteX4" fmla="*/ 2583257 w 2719365"/>
              <a:gd name="connsiteY4" fmla="*/ 427114 h 1085050"/>
              <a:gd name="connsiteX5" fmla="*/ 2621809 w 2719365"/>
              <a:gd name="connsiteY5" fmla="*/ 391494 h 1085050"/>
              <a:gd name="connsiteX6" fmla="*/ 2648721 w 2719365"/>
              <a:gd name="connsiteY6" fmla="*/ 387318 h 1085050"/>
              <a:gd name="connsiteX7" fmla="*/ 2674258 w 2719365"/>
              <a:gd name="connsiteY7" fmla="*/ 393568 h 1085050"/>
              <a:gd name="connsiteX8" fmla="*/ 2689728 w 2719365"/>
              <a:gd name="connsiteY8" fmla="*/ 410312 h 1085050"/>
              <a:gd name="connsiteX9" fmla="*/ 2700389 w 2719365"/>
              <a:gd name="connsiteY9" fmla="*/ 406382 h 1085050"/>
              <a:gd name="connsiteX10" fmla="*/ 2709877 w 2719365"/>
              <a:gd name="connsiteY10" fmla="*/ 432121 h 1085050"/>
              <a:gd name="connsiteX11" fmla="*/ 2719365 w 2719365"/>
              <a:gd name="connsiteY11" fmla="*/ 457860 h 1085050"/>
              <a:gd name="connsiteX12" fmla="*/ 2708704 w 2719365"/>
              <a:gd name="connsiteY12" fmla="*/ 461790 h 1085050"/>
              <a:gd name="connsiteX13" fmla="*/ 2707803 w 2719365"/>
              <a:gd name="connsiteY13" fmla="*/ 484569 h 1085050"/>
              <a:gd name="connsiteX14" fmla="*/ 2669250 w 2719365"/>
              <a:gd name="connsiteY14" fmla="*/ 520188 h 1085050"/>
              <a:gd name="connsiteX15" fmla="*/ 2616802 w 2719365"/>
              <a:gd name="connsiteY15" fmla="*/ 518115 h 1085050"/>
              <a:gd name="connsiteX16" fmla="*/ 2601332 w 2719365"/>
              <a:gd name="connsiteY16" fmla="*/ 501370 h 1085050"/>
              <a:gd name="connsiteX17" fmla="*/ 1017940 w 2719365"/>
              <a:gd name="connsiteY17" fmla="*/ 1085050 h 1085050"/>
              <a:gd name="connsiteX18" fmla="*/ 1016237 w 2719365"/>
              <a:gd name="connsiteY18" fmla="*/ 1068163 h 1085050"/>
              <a:gd name="connsiteX19" fmla="*/ 1014058 w 2719365"/>
              <a:gd name="connsiteY19" fmla="*/ 1068973 h 1085050"/>
              <a:gd name="connsiteX20" fmla="*/ 1010145 w 2719365"/>
              <a:gd name="connsiteY20" fmla="*/ 1030155 h 1085050"/>
              <a:gd name="connsiteX21" fmla="*/ 1009949 w 2719365"/>
              <a:gd name="connsiteY21" fmla="*/ 1029523 h 1085050"/>
              <a:gd name="connsiteX22" fmla="*/ 1010077 w 2719365"/>
              <a:gd name="connsiteY22" fmla="*/ 1029476 h 1085050"/>
              <a:gd name="connsiteX23" fmla="*/ 1009517 w 2719365"/>
              <a:gd name="connsiteY23" fmla="*/ 1023928 h 1085050"/>
              <a:gd name="connsiteX24" fmla="*/ 24112 w 2719365"/>
              <a:gd name="connsiteY24" fmla="*/ 220800 h 1085050"/>
              <a:gd name="connsiteX25" fmla="*/ 0 w 2719365"/>
              <a:gd name="connsiteY25" fmla="*/ 222018 h 1085050"/>
              <a:gd name="connsiteX26" fmla="*/ 0 w 2719365"/>
              <a:gd name="connsiteY26" fmla="*/ 1218 h 1085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19365" h="1085050">
                <a:moveTo>
                  <a:pt x="24112" y="0"/>
                </a:moveTo>
                <a:cubicBezTo>
                  <a:pt x="546087" y="0"/>
                  <a:pt x="992394" y="323970"/>
                  <a:pt x="1172928" y="781803"/>
                </a:cubicBezTo>
                <a:lnTo>
                  <a:pt x="1223158" y="950928"/>
                </a:lnTo>
                <a:lnTo>
                  <a:pt x="2582356" y="449892"/>
                </a:lnTo>
                <a:lnTo>
                  <a:pt x="2583257" y="427114"/>
                </a:lnTo>
                <a:cubicBezTo>
                  <a:pt x="2590608" y="411176"/>
                  <a:pt x="2604040" y="398044"/>
                  <a:pt x="2621809" y="391494"/>
                </a:cubicBezTo>
                <a:cubicBezTo>
                  <a:pt x="2630694" y="388219"/>
                  <a:pt x="2639822" y="386899"/>
                  <a:pt x="2648721" y="387318"/>
                </a:cubicBezTo>
                <a:cubicBezTo>
                  <a:pt x="2657620" y="387736"/>
                  <a:pt x="2666290" y="389892"/>
                  <a:pt x="2674258" y="393568"/>
                </a:cubicBezTo>
                <a:lnTo>
                  <a:pt x="2689728" y="410312"/>
                </a:lnTo>
                <a:lnTo>
                  <a:pt x="2700389" y="406382"/>
                </a:lnTo>
                <a:lnTo>
                  <a:pt x="2709877" y="432121"/>
                </a:lnTo>
                <a:lnTo>
                  <a:pt x="2719365" y="457860"/>
                </a:lnTo>
                <a:lnTo>
                  <a:pt x="2708704" y="461790"/>
                </a:lnTo>
                <a:lnTo>
                  <a:pt x="2707803" y="484569"/>
                </a:lnTo>
                <a:cubicBezTo>
                  <a:pt x="2700451" y="500506"/>
                  <a:pt x="2687019" y="513638"/>
                  <a:pt x="2669250" y="520188"/>
                </a:cubicBezTo>
                <a:cubicBezTo>
                  <a:pt x="2651480" y="526739"/>
                  <a:pt x="2632739" y="525466"/>
                  <a:pt x="2616802" y="518115"/>
                </a:cubicBezTo>
                <a:lnTo>
                  <a:pt x="2601332" y="501370"/>
                </a:lnTo>
                <a:lnTo>
                  <a:pt x="1017940" y="1085050"/>
                </a:lnTo>
                <a:lnTo>
                  <a:pt x="1016237" y="1068163"/>
                </a:lnTo>
                <a:lnTo>
                  <a:pt x="1014058" y="1068973"/>
                </a:lnTo>
                <a:lnTo>
                  <a:pt x="1010145" y="1030155"/>
                </a:lnTo>
                <a:lnTo>
                  <a:pt x="1009949" y="1029523"/>
                </a:lnTo>
                <a:lnTo>
                  <a:pt x="1010077" y="1029476"/>
                </a:lnTo>
                <a:lnTo>
                  <a:pt x="1009517" y="1023928"/>
                </a:lnTo>
                <a:cubicBezTo>
                  <a:pt x="915726" y="565584"/>
                  <a:pt x="510184" y="220800"/>
                  <a:pt x="24112" y="220800"/>
                </a:cubicBezTo>
                <a:lnTo>
                  <a:pt x="0" y="222018"/>
                </a:lnTo>
                <a:lnTo>
                  <a:pt x="0" y="1218"/>
                </a:lnTo>
                <a:close/>
              </a:path>
            </a:pathLst>
          </a:custGeom>
          <a:solidFill>
            <a:srgbClr val="FF2B2A"/>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73D123A7-5A94-422B-9070-A824EBB0E08C}"/>
              </a:ext>
            </a:extLst>
          </p:cNvPr>
          <p:cNvSpPr txBox="1">
            <a:spLocks noChangeArrowheads="1"/>
          </p:cNvSpPr>
          <p:nvPr/>
        </p:nvSpPr>
        <p:spPr bwMode="auto">
          <a:xfrm rot="2760000">
            <a:off x="6272784" y="2616562"/>
            <a:ext cx="1048752"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rgbClr val="56595E"/>
                </a:solidFill>
              </a:rPr>
              <a:t>YOUR TITLE</a:t>
            </a:r>
            <a:br>
              <a:rPr lang="en-US" sz="4000" dirty="0">
                <a:solidFill>
                  <a:schemeClr val="bg1"/>
                </a:solidFill>
              </a:rPr>
            </a:br>
            <a:endParaRPr lang="en-US" sz="1100" dirty="0">
              <a:solidFill>
                <a:schemeClr val="bg1"/>
              </a:solidFill>
            </a:endParaRPr>
          </a:p>
        </p:txBody>
      </p:sp>
      <p:sp>
        <p:nvSpPr>
          <p:cNvPr id="56" name="Text Box 10">
            <a:extLst>
              <a:ext uri="{FF2B5EF4-FFF2-40B4-BE49-F238E27FC236}">
                <a16:creationId xmlns:a16="http://schemas.microsoft.com/office/drawing/2014/main" id="{8C30C036-C840-4C68-934E-D4E7CA443C04}"/>
              </a:ext>
            </a:extLst>
          </p:cNvPr>
          <p:cNvSpPr txBox="1">
            <a:spLocks noChangeArrowheads="1"/>
          </p:cNvSpPr>
          <p:nvPr/>
        </p:nvSpPr>
        <p:spPr bwMode="auto">
          <a:xfrm rot="1236528">
            <a:off x="5854147" y="3677237"/>
            <a:ext cx="1463369"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rgbClr val="56595E"/>
                </a:solidFill>
              </a:rPr>
              <a:t>YOUR TITLE</a:t>
            </a:r>
            <a:endParaRPr lang="en-US" sz="1600" dirty="0">
              <a:solidFill>
                <a:srgbClr val="56595E"/>
              </a:solidFill>
              <a:latin typeface="Candara" panose="020E0502030303020204" pitchFamily="34" charset="0"/>
            </a:endParaRPr>
          </a:p>
        </p:txBody>
      </p:sp>
      <p:sp>
        <p:nvSpPr>
          <p:cNvPr id="57" name="Text Box 10">
            <a:extLst>
              <a:ext uri="{FF2B5EF4-FFF2-40B4-BE49-F238E27FC236}">
                <a16:creationId xmlns:a16="http://schemas.microsoft.com/office/drawing/2014/main" id="{49759F78-676C-4650-BA31-7136A588C6AE}"/>
              </a:ext>
            </a:extLst>
          </p:cNvPr>
          <p:cNvSpPr txBox="1">
            <a:spLocks noChangeArrowheads="1"/>
          </p:cNvSpPr>
          <p:nvPr/>
        </p:nvSpPr>
        <p:spPr bwMode="auto">
          <a:xfrm rot="5742381">
            <a:off x="4806569" y="279030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rgbClr val="56595E"/>
                </a:solidFill>
              </a:rPr>
              <a:t>YOUR TITLE</a:t>
            </a:r>
            <a:endParaRPr lang="en-US" sz="1600" dirty="0">
              <a:solidFill>
                <a:srgbClr val="56595E"/>
              </a:solidFill>
              <a:latin typeface="Candara" panose="020E0502030303020204" pitchFamily="34" charset="0"/>
            </a:endParaRPr>
          </a:p>
        </p:txBody>
      </p:sp>
      <p:sp>
        <p:nvSpPr>
          <p:cNvPr id="58" name="Text Box 10">
            <a:extLst>
              <a:ext uri="{FF2B5EF4-FFF2-40B4-BE49-F238E27FC236}">
                <a16:creationId xmlns:a16="http://schemas.microsoft.com/office/drawing/2014/main" id="{0FF6A1AB-F21C-4116-8A26-3994AA4C41A5}"/>
              </a:ext>
            </a:extLst>
          </p:cNvPr>
          <p:cNvSpPr txBox="1">
            <a:spLocks noChangeArrowheads="1"/>
          </p:cNvSpPr>
          <p:nvPr/>
        </p:nvSpPr>
        <p:spPr bwMode="auto">
          <a:xfrm rot="21000000">
            <a:off x="5577840" y="1924896"/>
            <a:ext cx="158206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rgbClr val="56595E"/>
                </a:solidFill>
              </a:rPr>
              <a:t>YOUR TITLE</a:t>
            </a:r>
            <a:br>
              <a:rPr lang="en-US" sz="4000" dirty="0">
                <a:solidFill>
                  <a:schemeClr val="bg1"/>
                </a:solidFill>
              </a:rPr>
            </a:br>
            <a:endParaRPr lang="en-US" sz="1100" dirty="0">
              <a:solidFill>
                <a:schemeClr val="bg1"/>
              </a:solidFill>
            </a:endParaRPr>
          </a:p>
        </p:txBody>
      </p:sp>
      <p:grpSp>
        <p:nvGrpSpPr>
          <p:cNvPr id="59" name="Group 58">
            <a:extLst>
              <a:ext uri="{FF2B5EF4-FFF2-40B4-BE49-F238E27FC236}">
                <a16:creationId xmlns:a16="http://schemas.microsoft.com/office/drawing/2014/main" id="{F4FFFD29-1F21-4BEF-98F5-7973FF752B57}"/>
              </a:ext>
            </a:extLst>
          </p:cNvPr>
          <p:cNvGrpSpPr/>
          <p:nvPr/>
        </p:nvGrpSpPr>
        <p:grpSpPr>
          <a:xfrm>
            <a:off x="5791853" y="330555"/>
            <a:ext cx="731520" cy="731520"/>
            <a:chOff x="5635148" y="1635476"/>
            <a:chExt cx="731520" cy="731520"/>
          </a:xfrm>
        </p:grpSpPr>
        <p:sp>
          <p:nvSpPr>
            <p:cNvPr id="60" name="Oval 59">
              <a:extLst>
                <a:ext uri="{FF2B5EF4-FFF2-40B4-BE49-F238E27FC236}">
                  <a16:creationId xmlns:a16="http://schemas.microsoft.com/office/drawing/2014/main" id="{5981AC8F-7D54-4A6C-A11F-E5FF1C4543FC}"/>
                </a:ext>
              </a:extLst>
            </p:cNvPr>
            <p:cNvSpPr>
              <a:spLocks noChangeAspect="1"/>
            </p:cNvSpPr>
            <p:nvPr/>
          </p:nvSpPr>
          <p:spPr>
            <a:xfrm rot="14929748">
              <a:off x="5635148" y="1635476"/>
              <a:ext cx="731520" cy="731520"/>
            </a:xfrm>
            <a:prstGeom prst="ellipse">
              <a:avLst/>
            </a:prstGeom>
            <a:solidFill>
              <a:srgbClr val="01AA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a:extLst>
                <a:ext uri="{FF2B5EF4-FFF2-40B4-BE49-F238E27FC236}">
                  <a16:creationId xmlns:a16="http://schemas.microsoft.com/office/drawing/2014/main" id="{D2FA3972-92B5-44FF-842B-B391232E4770}"/>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26%</a:t>
              </a:r>
            </a:p>
            <a:p>
              <a:pPr algn="ctr"/>
              <a:r>
                <a:rPr lang="en-US" sz="700" dirty="0">
                  <a:solidFill>
                    <a:schemeClr val="bg1"/>
                  </a:solidFill>
                </a:rPr>
                <a:t>LOREM IPSUM</a:t>
              </a:r>
            </a:p>
          </p:txBody>
        </p:sp>
      </p:grpSp>
      <p:sp>
        <p:nvSpPr>
          <p:cNvPr id="62" name="TextBox 61">
            <a:extLst>
              <a:ext uri="{FF2B5EF4-FFF2-40B4-BE49-F238E27FC236}">
                <a16:creationId xmlns:a16="http://schemas.microsoft.com/office/drawing/2014/main" id="{D869B787-DFB0-4D13-8382-B16801CA4E68}"/>
              </a:ext>
            </a:extLst>
          </p:cNvPr>
          <p:cNvSpPr txBox="1"/>
          <p:nvPr/>
        </p:nvSpPr>
        <p:spPr>
          <a:xfrm>
            <a:off x="6736694" y="392389"/>
            <a:ext cx="3293340" cy="707886"/>
          </a:xfrm>
          <a:prstGeom prst="rect">
            <a:avLst/>
          </a:prstGeom>
          <a:noFill/>
        </p:spPr>
        <p:txBody>
          <a:bodyPr wrap="square" rtlCol="0">
            <a:spAutoFit/>
          </a:bodyPr>
          <a:lstStyle/>
          <a:p>
            <a:r>
              <a:rPr lang="en-US" sz="1400" b="1" dirty="0">
                <a:solidFill>
                  <a:srgbClr val="01AA8D"/>
                </a:solidFill>
                <a:latin typeface="Candara" panose="020E0502030303020204" pitchFamily="34" charset="0"/>
              </a:rPr>
              <a:t>LOREM IPSUM</a:t>
            </a:r>
          </a:p>
          <a:p>
            <a:endParaRPr lang="en-US" sz="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a:t>
            </a:r>
            <a:endParaRPr lang="en-US" sz="1000" dirty="0">
              <a:solidFill>
                <a:srgbClr val="56595E"/>
              </a:solidFill>
              <a:latin typeface="Candara" panose="020E0502030303020204" pitchFamily="34" charset="0"/>
            </a:endParaRPr>
          </a:p>
        </p:txBody>
      </p:sp>
      <p:sp>
        <p:nvSpPr>
          <p:cNvPr id="63" name="TextBox 62">
            <a:extLst>
              <a:ext uri="{FF2B5EF4-FFF2-40B4-BE49-F238E27FC236}">
                <a16:creationId xmlns:a16="http://schemas.microsoft.com/office/drawing/2014/main" id="{D530B8F8-6FBF-420A-8E33-30B8EFE64353}"/>
              </a:ext>
            </a:extLst>
          </p:cNvPr>
          <p:cNvSpPr txBox="1"/>
          <p:nvPr/>
        </p:nvSpPr>
        <p:spPr>
          <a:xfrm rot="20335263">
            <a:off x="7655661" y="1689904"/>
            <a:ext cx="3293340" cy="707886"/>
          </a:xfrm>
          <a:prstGeom prst="rect">
            <a:avLst/>
          </a:prstGeom>
          <a:noFill/>
        </p:spPr>
        <p:txBody>
          <a:bodyPr wrap="square" rtlCol="0">
            <a:spAutoFit/>
          </a:bodyPr>
          <a:lstStyle/>
          <a:p>
            <a:r>
              <a:rPr lang="en-US" sz="1400" b="1" dirty="0">
                <a:solidFill>
                  <a:srgbClr val="FF2B2A"/>
                </a:solidFill>
                <a:latin typeface="Candara" panose="020E0502030303020204" pitchFamily="34" charset="0"/>
              </a:rPr>
              <a:t>LOREM IPSUM</a:t>
            </a:r>
          </a:p>
          <a:p>
            <a:endParaRPr lang="en-US" sz="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a:t>
            </a:r>
            <a:endParaRPr lang="en-US" sz="1000" dirty="0">
              <a:solidFill>
                <a:srgbClr val="56595E"/>
              </a:solidFill>
              <a:latin typeface="Candara" panose="020E0502030303020204" pitchFamily="34" charset="0"/>
            </a:endParaRPr>
          </a:p>
        </p:txBody>
      </p:sp>
      <p:sp>
        <p:nvSpPr>
          <p:cNvPr id="64" name="TextBox 63">
            <a:extLst>
              <a:ext uri="{FF2B5EF4-FFF2-40B4-BE49-F238E27FC236}">
                <a16:creationId xmlns:a16="http://schemas.microsoft.com/office/drawing/2014/main" id="{2F91145A-C422-41F0-8FE6-EFF5ABDBDE2D}"/>
              </a:ext>
            </a:extLst>
          </p:cNvPr>
          <p:cNvSpPr txBox="1"/>
          <p:nvPr/>
        </p:nvSpPr>
        <p:spPr>
          <a:xfrm rot="2906228">
            <a:off x="7388909" y="5122779"/>
            <a:ext cx="3293340" cy="707886"/>
          </a:xfrm>
          <a:prstGeom prst="rect">
            <a:avLst/>
          </a:prstGeom>
          <a:noFill/>
        </p:spPr>
        <p:txBody>
          <a:bodyPr wrap="square" rtlCol="0">
            <a:spAutoFit/>
          </a:bodyPr>
          <a:lstStyle/>
          <a:p>
            <a:r>
              <a:rPr lang="en-US" sz="1400" b="1" dirty="0">
                <a:solidFill>
                  <a:srgbClr val="85C401"/>
                </a:solidFill>
                <a:latin typeface="Candara" panose="020E0502030303020204" pitchFamily="34" charset="0"/>
              </a:rPr>
              <a:t>LOREM IPSUM</a:t>
            </a:r>
          </a:p>
          <a:p>
            <a:endParaRPr lang="en-US" sz="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a:t>
            </a:r>
            <a:endParaRPr lang="en-US" sz="1000" dirty="0">
              <a:solidFill>
                <a:srgbClr val="56595E"/>
              </a:solidFill>
              <a:latin typeface="Candara" panose="020E0502030303020204" pitchFamily="34" charset="0"/>
            </a:endParaRPr>
          </a:p>
        </p:txBody>
      </p:sp>
      <p:sp>
        <p:nvSpPr>
          <p:cNvPr id="65" name="TextBox 64">
            <a:extLst>
              <a:ext uri="{FF2B5EF4-FFF2-40B4-BE49-F238E27FC236}">
                <a16:creationId xmlns:a16="http://schemas.microsoft.com/office/drawing/2014/main" id="{4CEC2A33-2FFF-493D-8540-25436425C2D4}"/>
              </a:ext>
            </a:extLst>
          </p:cNvPr>
          <p:cNvSpPr txBox="1"/>
          <p:nvPr/>
        </p:nvSpPr>
        <p:spPr>
          <a:xfrm rot="18128163">
            <a:off x="4485285" y="5481420"/>
            <a:ext cx="2217392" cy="892552"/>
          </a:xfrm>
          <a:prstGeom prst="rect">
            <a:avLst/>
          </a:prstGeom>
          <a:noFill/>
        </p:spPr>
        <p:txBody>
          <a:bodyPr wrap="square" rtlCol="0">
            <a:spAutoFit/>
          </a:bodyPr>
          <a:lstStyle/>
          <a:p>
            <a:pPr algn="r"/>
            <a:r>
              <a:rPr lang="en-US" sz="1400" b="1" dirty="0">
                <a:solidFill>
                  <a:srgbClr val="3EB8CD"/>
                </a:solidFill>
                <a:latin typeface="Candara" panose="020E0502030303020204" pitchFamily="34" charset="0"/>
              </a:rPr>
              <a:t>LOREM IPSUM</a:t>
            </a:r>
          </a:p>
          <a:p>
            <a:pPr algn="r"/>
            <a:endParaRPr lang="en-US" sz="200" dirty="0">
              <a:solidFill>
                <a:srgbClr val="56595E"/>
              </a:solidFill>
              <a:latin typeface="Candara" panose="020E0502030303020204" pitchFamily="34" charset="0"/>
            </a:endParaRPr>
          </a:p>
          <a:p>
            <a:pPr algn="r"/>
            <a:r>
              <a:rPr lang="en-US" sz="1200" dirty="0">
                <a:solidFill>
                  <a:srgbClr val="56595E"/>
                </a:solidFill>
                <a:latin typeface="Candara" panose="020E0502030303020204" pitchFamily="34" charset="0"/>
              </a:rPr>
              <a:t>Lorem ipsum dolor sit amet, consectetur adipiscing elit, sed do eiusmod tempor.</a:t>
            </a:r>
            <a:endParaRPr lang="en-US" sz="1000" dirty="0">
              <a:solidFill>
                <a:srgbClr val="56595E"/>
              </a:solidFill>
              <a:latin typeface="Candara" panose="020E0502030303020204" pitchFamily="34" charset="0"/>
            </a:endParaRPr>
          </a:p>
        </p:txBody>
      </p:sp>
      <p:sp>
        <p:nvSpPr>
          <p:cNvPr id="66" name="TextBox 65">
            <a:extLst>
              <a:ext uri="{FF2B5EF4-FFF2-40B4-BE49-F238E27FC236}">
                <a16:creationId xmlns:a16="http://schemas.microsoft.com/office/drawing/2014/main" id="{9E2DD50A-8068-493C-80F2-76D2900CBFA4}"/>
              </a:ext>
            </a:extLst>
          </p:cNvPr>
          <p:cNvSpPr txBox="1"/>
          <p:nvPr/>
        </p:nvSpPr>
        <p:spPr>
          <a:xfrm rot="732960">
            <a:off x="1485408" y="2406123"/>
            <a:ext cx="3293340" cy="707886"/>
          </a:xfrm>
          <a:prstGeom prst="rect">
            <a:avLst/>
          </a:prstGeom>
          <a:noFill/>
        </p:spPr>
        <p:txBody>
          <a:bodyPr wrap="square" rtlCol="0">
            <a:spAutoFit/>
          </a:bodyPr>
          <a:lstStyle/>
          <a:p>
            <a:pPr algn="r"/>
            <a:r>
              <a:rPr lang="en-US" sz="1400" b="1" dirty="0">
                <a:solidFill>
                  <a:srgbClr val="FFA803"/>
                </a:solidFill>
                <a:latin typeface="Candara" panose="020E0502030303020204" pitchFamily="34" charset="0"/>
              </a:rPr>
              <a:t>LOREM IPSUM</a:t>
            </a:r>
          </a:p>
          <a:p>
            <a:pPr algn="r"/>
            <a:endParaRPr lang="en-US" sz="200" dirty="0">
              <a:solidFill>
                <a:srgbClr val="56595E"/>
              </a:solidFill>
              <a:latin typeface="Candara" panose="020E0502030303020204" pitchFamily="34" charset="0"/>
            </a:endParaRPr>
          </a:p>
          <a:p>
            <a:pPr algn="r"/>
            <a:r>
              <a:rPr lang="en-US" sz="1200" dirty="0">
                <a:solidFill>
                  <a:srgbClr val="56595E"/>
                </a:solidFill>
                <a:latin typeface="Candara" panose="020E0502030303020204" pitchFamily="34" charset="0"/>
              </a:rPr>
              <a:t>Lorem ipsum dolor sit amet, consectetur adipiscing elit, sed do eiusmod tempor.</a:t>
            </a:r>
            <a:endParaRPr lang="en-US" sz="1000" dirty="0">
              <a:solidFill>
                <a:srgbClr val="56595E"/>
              </a:solidFill>
              <a:latin typeface="Candara" panose="020E0502030303020204" pitchFamily="34" charset="0"/>
            </a:endParaRPr>
          </a:p>
        </p:txBody>
      </p:sp>
      <p:grpSp>
        <p:nvGrpSpPr>
          <p:cNvPr id="67" name="Group 66">
            <a:extLst>
              <a:ext uri="{FF2B5EF4-FFF2-40B4-BE49-F238E27FC236}">
                <a16:creationId xmlns:a16="http://schemas.microsoft.com/office/drawing/2014/main" id="{9D53B6F2-0541-429C-99BC-BF402B9B3A69}"/>
              </a:ext>
            </a:extLst>
          </p:cNvPr>
          <p:cNvGrpSpPr/>
          <p:nvPr/>
        </p:nvGrpSpPr>
        <p:grpSpPr>
          <a:xfrm>
            <a:off x="9534622" y="2255899"/>
            <a:ext cx="731520" cy="731520"/>
            <a:chOff x="5635148" y="1635476"/>
            <a:chExt cx="731520" cy="731520"/>
          </a:xfrm>
        </p:grpSpPr>
        <p:sp>
          <p:nvSpPr>
            <p:cNvPr id="68" name="Oval 67">
              <a:extLst>
                <a:ext uri="{FF2B5EF4-FFF2-40B4-BE49-F238E27FC236}">
                  <a16:creationId xmlns:a16="http://schemas.microsoft.com/office/drawing/2014/main" id="{68C5E3FD-CC95-4713-96B2-F1B7FC358170}"/>
                </a:ext>
              </a:extLst>
            </p:cNvPr>
            <p:cNvSpPr>
              <a:spLocks noChangeAspect="1"/>
            </p:cNvSpPr>
            <p:nvPr/>
          </p:nvSpPr>
          <p:spPr>
            <a:xfrm rot="14929748">
              <a:off x="5635148" y="1635476"/>
              <a:ext cx="731520" cy="731520"/>
            </a:xfrm>
            <a:prstGeom prst="ellipse">
              <a:avLst/>
            </a:pr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7ECB345D-FF33-4606-863A-3F227C20C36D}"/>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a:t>
              </a:r>
            </a:p>
            <a:p>
              <a:pPr algn="ctr"/>
              <a:r>
                <a:rPr lang="en-US" sz="700" dirty="0">
                  <a:solidFill>
                    <a:schemeClr val="bg1"/>
                  </a:solidFill>
                </a:rPr>
                <a:t>LOREM IPSUM</a:t>
              </a:r>
            </a:p>
          </p:txBody>
        </p:sp>
      </p:grpSp>
      <p:grpSp>
        <p:nvGrpSpPr>
          <p:cNvPr id="70" name="Group 69">
            <a:extLst>
              <a:ext uri="{FF2B5EF4-FFF2-40B4-BE49-F238E27FC236}">
                <a16:creationId xmlns:a16="http://schemas.microsoft.com/office/drawing/2014/main" id="{98FAFDD6-E7F0-4262-BD0F-3BA1AF6CB20D}"/>
              </a:ext>
            </a:extLst>
          </p:cNvPr>
          <p:cNvGrpSpPr/>
          <p:nvPr/>
        </p:nvGrpSpPr>
        <p:grpSpPr>
          <a:xfrm>
            <a:off x="8281300" y="5828203"/>
            <a:ext cx="731520" cy="731520"/>
            <a:chOff x="5635148" y="1635476"/>
            <a:chExt cx="731520" cy="731520"/>
          </a:xfrm>
        </p:grpSpPr>
        <p:sp>
          <p:nvSpPr>
            <p:cNvPr id="71" name="Oval 70">
              <a:extLst>
                <a:ext uri="{FF2B5EF4-FFF2-40B4-BE49-F238E27FC236}">
                  <a16:creationId xmlns:a16="http://schemas.microsoft.com/office/drawing/2014/main" id="{8019C57E-B2C0-47F7-BF75-0E0102004C49}"/>
                </a:ext>
              </a:extLst>
            </p:cNvPr>
            <p:cNvSpPr>
              <a:spLocks noChangeAspect="1"/>
            </p:cNvSpPr>
            <p:nvPr/>
          </p:nvSpPr>
          <p:spPr>
            <a:xfrm rot="14929748">
              <a:off x="5635148" y="1635476"/>
              <a:ext cx="731520" cy="731520"/>
            </a:xfrm>
            <a:prstGeom prst="ellipse">
              <a:avLst/>
            </a:pr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5C0AC578-CE24-412D-95D4-3758C775583E}"/>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17%</a:t>
              </a:r>
            </a:p>
            <a:p>
              <a:pPr algn="ctr"/>
              <a:r>
                <a:rPr lang="en-US" sz="700" dirty="0">
                  <a:solidFill>
                    <a:schemeClr val="bg1"/>
                  </a:solidFill>
                </a:rPr>
                <a:t>LOREM IPSUM</a:t>
              </a:r>
            </a:p>
          </p:txBody>
        </p:sp>
      </p:grpSp>
      <p:grpSp>
        <p:nvGrpSpPr>
          <p:cNvPr id="73" name="Group 72">
            <a:extLst>
              <a:ext uri="{FF2B5EF4-FFF2-40B4-BE49-F238E27FC236}">
                <a16:creationId xmlns:a16="http://schemas.microsoft.com/office/drawing/2014/main" id="{2E86E071-1625-4823-A534-3244C36C10B1}"/>
              </a:ext>
            </a:extLst>
          </p:cNvPr>
          <p:cNvGrpSpPr/>
          <p:nvPr/>
        </p:nvGrpSpPr>
        <p:grpSpPr>
          <a:xfrm>
            <a:off x="4260569" y="5821680"/>
            <a:ext cx="731520" cy="731520"/>
            <a:chOff x="5635148" y="1635476"/>
            <a:chExt cx="731520" cy="731520"/>
          </a:xfrm>
        </p:grpSpPr>
        <p:sp>
          <p:nvSpPr>
            <p:cNvPr id="74" name="Oval 73">
              <a:extLst>
                <a:ext uri="{FF2B5EF4-FFF2-40B4-BE49-F238E27FC236}">
                  <a16:creationId xmlns:a16="http://schemas.microsoft.com/office/drawing/2014/main" id="{A430FF5A-7B0D-4075-9ED6-8FCA2D67C438}"/>
                </a:ext>
              </a:extLst>
            </p:cNvPr>
            <p:cNvSpPr>
              <a:spLocks noChangeAspect="1"/>
            </p:cNvSpPr>
            <p:nvPr/>
          </p:nvSpPr>
          <p:spPr>
            <a:xfrm rot="14929748">
              <a:off x="5635148" y="1635476"/>
              <a:ext cx="731520" cy="731520"/>
            </a:xfrm>
            <a:prstGeom prst="ellipse">
              <a:avLst/>
            </a:pr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96B2D3F9-F480-4BBD-8E6F-6D0F058E9A27}"/>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21%</a:t>
              </a:r>
            </a:p>
            <a:p>
              <a:pPr algn="ctr"/>
              <a:r>
                <a:rPr lang="en-US" sz="700" dirty="0">
                  <a:solidFill>
                    <a:schemeClr val="bg1"/>
                  </a:solidFill>
                </a:rPr>
                <a:t>LOREM IPSUM</a:t>
              </a:r>
            </a:p>
          </p:txBody>
        </p:sp>
      </p:grpSp>
      <p:grpSp>
        <p:nvGrpSpPr>
          <p:cNvPr id="76" name="Group 75">
            <a:extLst>
              <a:ext uri="{FF2B5EF4-FFF2-40B4-BE49-F238E27FC236}">
                <a16:creationId xmlns:a16="http://schemas.microsoft.com/office/drawing/2014/main" id="{61F81C23-5979-454C-8A56-D364CA942D88}"/>
              </a:ext>
            </a:extLst>
          </p:cNvPr>
          <p:cNvGrpSpPr/>
          <p:nvPr/>
        </p:nvGrpSpPr>
        <p:grpSpPr>
          <a:xfrm>
            <a:off x="2785402" y="1782730"/>
            <a:ext cx="731520" cy="731520"/>
            <a:chOff x="5635148" y="1635476"/>
            <a:chExt cx="731520" cy="731520"/>
          </a:xfrm>
        </p:grpSpPr>
        <p:sp>
          <p:nvSpPr>
            <p:cNvPr id="77" name="Oval 76">
              <a:extLst>
                <a:ext uri="{FF2B5EF4-FFF2-40B4-BE49-F238E27FC236}">
                  <a16:creationId xmlns:a16="http://schemas.microsoft.com/office/drawing/2014/main" id="{5A1BF711-141B-47CF-BA67-DC9BE4F0FBD8}"/>
                </a:ext>
              </a:extLst>
            </p:cNvPr>
            <p:cNvSpPr>
              <a:spLocks noChangeAspect="1"/>
            </p:cNvSpPr>
            <p:nvPr/>
          </p:nvSpPr>
          <p:spPr>
            <a:xfrm rot="14929748">
              <a:off x="5635148" y="1635476"/>
              <a:ext cx="731520" cy="731520"/>
            </a:xfrm>
            <a:prstGeom prst="ellipse">
              <a:avLst/>
            </a:pr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B56E4157-C774-44C4-974E-93B0D2542395}"/>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24%</a:t>
              </a:r>
            </a:p>
            <a:p>
              <a:pPr algn="ctr"/>
              <a:r>
                <a:rPr lang="en-US" sz="700" dirty="0">
                  <a:solidFill>
                    <a:schemeClr val="bg1"/>
                  </a:solidFill>
                </a:rPr>
                <a:t>LOREM IPSUM</a:t>
              </a:r>
            </a:p>
          </p:txBody>
        </p:sp>
      </p:grpSp>
      <p:grpSp>
        <p:nvGrpSpPr>
          <p:cNvPr id="84" name="Group 83">
            <a:extLst>
              <a:ext uri="{FF2B5EF4-FFF2-40B4-BE49-F238E27FC236}">
                <a16:creationId xmlns:a16="http://schemas.microsoft.com/office/drawing/2014/main" id="{C9FFB87F-167B-44D4-9F01-40DF0B572441}"/>
              </a:ext>
            </a:extLst>
          </p:cNvPr>
          <p:cNvGrpSpPr>
            <a:grpSpLocks noChangeAspect="1"/>
          </p:cNvGrpSpPr>
          <p:nvPr/>
        </p:nvGrpSpPr>
        <p:grpSpPr>
          <a:xfrm>
            <a:off x="5786894" y="2700110"/>
            <a:ext cx="1371600" cy="1371600"/>
            <a:chOff x="844712" y="2057400"/>
            <a:chExt cx="2468880" cy="2468880"/>
          </a:xfrm>
        </p:grpSpPr>
        <p:sp>
          <p:nvSpPr>
            <p:cNvPr id="82" name="Oval 81">
              <a:extLst>
                <a:ext uri="{FF2B5EF4-FFF2-40B4-BE49-F238E27FC236}">
                  <a16:creationId xmlns:a16="http://schemas.microsoft.com/office/drawing/2014/main" id="{063EB69D-D319-478E-8A0F-A8C079A1F501}"/>
                </a:ext>
              </a:extLst>
            </p:cNvPr>
            <p:cNvSpPr>
              <a:spLocks noChangeAspect="1"/>
            </p:cNvSpPr>
            <p:nvPr/>
          </p:nvSpPr>
          <p:spPr>
            <a:xfrm>
              <a:off x="844712" y="2057400"/>
              <a:ext cx="2468880" cy="2468880"/>
            </a:xfrm>
            <a:prstGeom prst="ellipse">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39BDA67-592C-47FE-84CC-5D83083794D8}"/>
                </a:ext>
              </a:extLst>
            </p:cNvPr>
            <p:cNvSpPr>
              <a:spLocks noChangeAspect="1"/>
            </p:cNvSpPr>
            <p:nvPr/>
          </p:nvSpPr>
          <p:spPr>
            <a:xfrm>
              <a:off x="1027592" y="2240280"/>
              <a:ext cx="2103120" cy="21031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B5D08E50-F8A8-4205-8D91-EDC3E4BD16EF}"/>
              </a:ext>
            </a:extLst>
          </p:cNvPr>
          <p:cNvGrpSpPr/>
          <p:nvPr/>
        </p:nvGrpSpPr>
        <p:grpSpPr>
          <a:xfrm>
            <a:off x="6106581" y="3027943"/>
            <a:ext cx="742895" cy="744099"/>
            <a:chOff x="4505905" y="2921967"/>
            <a:chExt cx="742895" cy="744099"/>
          </a:xfrm>
        </p:grpSpPr>
        <p:sp>
          <p:nvSpPr>
            <p:cNvPr id="80" name="Freeform 88">
              <a:extLst>
                <a:ext uri="{FF2B5EF4-FFF2-40B4-BE49-F238E27FC236}">
                  <a16:creationId xmlns:a16="http://schemas.microsoft.com/office/drawing/2014/main" id="{19B3F85A-1727-46B7-8288-83F535960A9F}"/>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90">
              <a:extLst>
                <a:ext uri="{FF2B5EF4-FFF2-40B4-BE49-F238E27FC236}">
                  <a16:creationId xmlns:a16="http://schemas.microsoft.com/office/drawing/2014/main" id="{9FC3949B-D5C8-419F-999F-FFF1B002EE24}"/>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85" name="Text Box 10">
            <a:extLst>
              <a:ext uri="{FF2B5EF4-FFF2-40B4-BE49-F238E27FC236}">
                <a16:creationId xmlns:a16="http://schemas.microsoft.com/office/drawing/2014/main" id="{5FF978E7-4FEF-4A98-BD55-69BC768BA51C}"/>
              </a:ext>
            </a:extLst>
          </p:cNvPr>
          <p:cNvSpPr txBox="1">
            <a:spLocks noChangeArrowheads="1"/>
          </p:cNvSpPr>
          <p:nvPr/>
        </p:nvSpPr>
        <p:spPr bwMode="auto">
          <a:xfrm>
            <a:off x="6145369" y="3146826"/>
            <a:ext cx="654650"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rgbClr val="4D4D4D"/>
                </a:solidFill>
              </a:rPr>
              <a:t>YOUR TITLE</a:t>
            </a:r>
            <a:br>
              <a:rPr lang="en-US" sz="4000" dirty="0">
                <a:solidFill>
                  <a:srgbClr val="4D4D4D"/>
                </a:solidFill>
              </a:rPr>
            </a:br>
            <a:endParaRPr lang="en-US" sz="1100" dirty="0">
              <a:solidFill>
                <a:srgbClr val="4D4D4D"/>
              </a:solidFill>
            </a:endParaRPr>
          </a:p>
        </p:txBody>
      </p:sp>
      <p:sp>
        <p:nvSpPr>
          <p:cNvPr id="86" name="Text Box 10">
            <a:extLst>
              <a:ext uri="{FF2B5EF4-FFF2-40B4-BE49-F238E27FC236}">
                <a16:creationId xmlns:a16="http://schemas.microsoft.com/office/drawing/2014/main" id="{6A4D8C9A-9DDA-4464-999D-F5061789E14E}"/>
              </a:ext>
            </a:extLst>
          </p:cNvPr>
          <p:cNvSpPr txBox="1">
            <a:spLocks noChangeArrowheads="1"/>
          </p:cNvSpPr>
          <p:nvPr/>
        </p:nvSpPr>
        <p:spPr bwMode="auto">
          <a:xfrm rot="18240000">
            <a:off x="6521178" y="3141374"/>
            <a:ext cx="1463369"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rgbClr val="56595E"/>
                </a:solidFill>
              </a:rPr>
              <a:t>YOUR TITLE</a:t>
            </a:r>
            <a:endParaRPr lang="en-US" sz="1600" dirty="0">
              <a:solidFill>
                <a:srgbClr val="56595E"/>
              </a:solidFill>
              <a:latin typeface="Candara" panose="020E0502030303020204" pitchFamily="34" charset="0"/>
            </a:endParaRPr>
          </a:p>
        </p:txBody>
      </p:sp>
    </p:spTree>
    <p:extLst>
      <p:ext uri="{BB962C8B-B14F-4D97-AF65-F5344CB8AC3E}">
        <p14:creationId xmlns:p14="http://schemas.microsoft.com/office/powerpoint/2010/main" val="611976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500" fill="hold"/>
                                        <p:tgtEl>
                                          <p:spTgt spid="84"/>
                                        </p:tgtEl>
                                        <p:attrNameLst>
                                          <p:attrName>ppt_w</p:attrName>
                                        </p:attrNameLst>
                                      </p:cBhvr>
                                      <p:tavLst>
                                        <p:tav tm="0">
                                          <p:val>
                                            <p:fltVal val="0"/>
                                          </p:val>
                                        </p:tav>
                                        <p:tav tm="100000">
                                          <p:val>
                                            <p:strVal val="#ppt_w"/>
                                          </p:val>
                                        </p:tav>
                                      </p:tavLst>
                                    </p:anim>
                                    <p:anim calcmode="lin" valueType="num">
                                      <p:cBhvr>
                                        <p:cTn id="12" dur="500" fill="hold"/>
                                        <p:tgtEl>
                                          <p:spTgt spid="84"/>
                                        </p:tgtEl>
                                        <p:attrNameLst>
                                          <p:attrName>ppt_h</p:attrName>
                                        </p:attrNameLst>
                                      </p:cBhvr>
                                      <p:tavLst>
                                        <p:tav tm="0">
                                          <p:val>
                                            <p:fltVal val="0"/>
                                          </p:val>
                                        </p:tav>
                                        <p:tav tm="100000">
                                          <p:val>
                                            <p:strVal val="#ppt_h"/>
                                          </p:val>
                                        </p:tav>
                                      </p:tavLst>
                                    </p:anim>
                                    <p:animEffect transition="in" filter="fade">
                                      <p:cBhvr>
                                        <p:cTn id="13" dur="500"/>
                                        <p:tgtEl>
                                          <p:spTgt spid="8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5"/>
                                        </p:tgtEl>
                                        <p:attrNameLst>
                                          <p:attrName>style.visibility</p:attrName>
                                        </p:attrNameLst>
                                      </p:cBhvr>
                                      <p:to>
                                        <p:strVal val="visible"/>
                                      </p:to>
                                    </p:set>
                                    <p:anim calcmode="lin" valueType="num">
                                      <p:cBhvr>
                                        <p:cTn id="16" dur="500" fill="hold"/>
                                        <p:tgtEl>
                                          <p:spTgt spid="85"/>
                                        </p:tgtEl>
                                        <p:attrNameLst>
                                          <p:attrName>ppt_w</p:attrName>
                                        </p:attrNameLst>
                                      </p:cBhvr>
                                      <p:tavLst>
                                        <p:tav tm="0">
                                          <p:val>
                                            <p:fltVal val="0"/>
                                          </p:val>
                                        </p:tav>
                                        <p:tav tm="100000">
                                          <p:val>
                                            <p:strVal val="#ppt_w"/>
                                          </p:val>
                                        </p:tav>
                                      </p:tavLst>
                                    </p:anim>
                                    <p:anim calcmode="lin" valueType="num">
                                      <p:cBhvr>
                                        <p:cTn id="17" dur="500" fill="hold"/>
                                        <p:tgtEl>
                                          <p:spTgt spid="85"/>
                                        </p:tgtEl>
                                        <p:attrNameLst>
                                          <p:attrName>ppt_h</p:attrName>
                                        </p:attrNameLst>
                                      </p:cBhvr>
                                      <p:tavLst>
                                        <p:tav tm="0">
                                          <p:val>
                                            <p:fltVal val="0"/>
                                          </p:val>
                                        </p:tav>
                                        <p:tav tm="100000">
                                          <p:val>
                                            <p:strVal val="#ppt_h"/>
                                          </p:val>
                                        </p:tav>
                                      </p:tavLst>
                                    </p:anim>
                                    <p:animEffect transition="in" filter="fade">
                                      <p:cBhvr>
                                        <p:cTn id="18" dur="500"/>
                                        <p:tgtEl>
                                          <p:spTgt spid="85"/>
                                        </p:tgtEl>
                                      </p:cBhvr>
                                    </p:animEffect>
                                  </p:childTnLst>
                                </p:cTn>
                              </p:par>
                              <p:par>
                                <p:cTn id="19" presetID="53" presetClass="entr" presetSubtype="16" fill="hold" nodeType="with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childTnLst>
                          </p:cTn>
                        </p:par>
                        <p:par>
                          <p:cTn id="24" fill="hold">
                            <p:stCondLst>
                              <p:cond delay="1000"/>
                            </p:stCondLst>
                            <p:childTnLst>
                              <p:par>
                                <p:cTn id="25" presetID="31" presetClass="entr" presetSubtype="0" fill="hold" grpId="0" nodeType="afterEffect">
                                  <p:stCondLst>
                                    <p:cond delay="0"/>
                                  </p:stCondLst>
                                  <p:childTnLst>
                                    <p:set>
                                      <p:cBhvr>
                                        <p:cTn id="26" dur="1" fill="hold">
                                          <p:stCondLst>
                                            <p:cond delay="0"/>
                                          </p:stCondLst>
                                        </p:cTn>
                                        <p:tgtEl>
                                          <p:spTgt spid="47"/>
                                        </p:tgtEl>
                                        <p:attrNameLst>
                                          <p:attrName>style.visibility</p:attrName>
                                        </p:attrNameLst>
                                      </p:cBhvr>
                                      <p:to>
                                        <p:strVal val="visible"/>
                                      </p:to>
                                    </p:set>
                                    <p:anim calcmode="lin" valueType="num">
                                      <p:cBhvr>
                                        <p:cTn id="27" dur="1000" fill="hold"/>
                                        <p:tgtEl>
                                          <p:spTgt spid="47"/>
                                        </p:tgtEl>
                                        <p:attrNameLst>
                                          <p:attrName>ppt_w</p:attrName>
                                        </p:attrNameLst>
                                      </p:cBhvr>
                                      <p:tavLst>
                                        <p:tav tm="0">
                                          <p:val>
                                            <p:fltVal val="0"/>
                                          </p:val>
                                        </p:tav>
                                        <p:tav tm="100000">
                                          <p:val>
                                            <p:strVal val="#ppt_w"/>
                                          </p:val>
                                        </p:tav>
                                      </p:tavLst>
                                    </p:anim>
                                    <p:anim calcmode="lin" valueType="num">
                                      <p:cBhvr>
                                        <p:cTn id="28" dur="1000" fill="hold"/>
                                        <p:tgtEl>
                                          <p:spTgt spid="47"/>
                                        </p:tgtEl>
                                        <p:attrNameLst>
                                          <p:attrName>ppt_h</p:attrName>
                                        </p:attrNameLst>
                                      </p:cBhvr>
                                      <p:tavLst>
                                        <p:tav tm="0">
                                          <p:val>
                                            <p:fltVal val="0"/>
                                          </p:val>
                                        </p:tav>
                                        <p:tav tm="100000">
                                          <p:val>
                                            <p:strVal val="#ppt_h"/>
                                          </p:val>
                                        </p:tav>
                                      </p:tavLst>
                                    </p:anim>
                                    <p:anim calcmode="lin" valueType="num">
                                      <p:cBhvr>
                                        <p:cTn id="29" dur="1000" fill="hold"/>
                                        <p:tgtEl>
                                          <p:spTgt spid="47"/>
                                        </p:tgtEl>
                                        <p:attrNameLst>
                                          <p:attrName>style.rotation</p:attrName>
                                        </p:attrNameLst>
                                      </p:cBhvr>
                                      <p:tavLst>
                                        <p:tav tm="0">
                                          <p:val>
                                            <p:fltVal val="90"/>
                                          </p:val>
                                        </p:tav>
                                        <p:tav tm="100000">
                                          <p:val>
                                            <p:fltVal val="0"/>
                                          </p:val>
                                        </p:tav>
                                      </p:tavLst>
                                    </p:anim>
                                    <p:animEffect transition="in" filter="fade">
                                      <p:cBhvr>
                                        <p:cTn id="30" dur="1000"/>
                                        <p:tgtEl>
                                          <p:spTgt spid="47"/>
                                        </p:tgtEl>
                                      </p:cBhvr>
                                    </p:animEffect>
                                  </p:childTnLst>
                                </p:cTn>
                              </p:par>
                            </p:childTnLst>
                          </p:cTn>
                        </p:par>
                        <p:par>
                          <p:cTn id="31" fill="hold">
                            <p:stCondLst>
                              <p:cond delay="2000"/>
                            </p:stCondLst>
                            <p:childTnLst>
                              <p:par>
                                <p:cTn id="32" presetID="22" presetClass="entr" presetSubtype="8" fill="hold" grpId="0" nodeType="afterEffect">
                                  <p:stCondLst>
                                    <p:cond delay="0"/>
                                  </p:stCondLst>
                                  <p:childTnLst>
                                    <p:set>
                                      <p:cBhvr>
                                        <p:cTn id="33" dur="1" fill="hold">
                                          <p:stCondLst>
                                            <p:cond delay="0"/>
                                          </p:stCondLst>
                                        </p:cTn>
                                        <p:tgtEl>
                                          <p:spTgt spid="54"/>
                                        </p:tgtEl>
                                        <p:attrNameLst>
                                          <p:attrName>style.visibility</p:attrName>
                                        </p:attrNameLst>
                                      </p:cBhvr>
                                      <p:to>
                                        <p:strVal val="visible"/>
                                      </p:to>
                                    </p:set>
                                    <p:animEffect transition="in" filter="wipe(left)">
                                      <p:cBhvr>
                                        <p:cTn id="34" dur="750"/>
                                        <p:tgtEl>
                                          <p:spTgt spid="54"/>
                                        </p:tgtEl>
                                      </p:cBhvr>
                                    </p:animEffect>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63"/>
                                        </p:tgtEl>
                                        <p:attrNameLst>
                                          <p:attrName>style.visibility</p:attrName>
                                        </p:attrNameLst>
                                      </p:cBhvr>
                                      <p:to>
                                        <p:strVal val="visible"/>
                                      </p:to>
                                    </p:set>
                                    <p:animEffect transition="in" filter="wipe(left)">
                                      <p:cBhvr>
                                        <p:cTn id="38" dur="750"/>
                                        <p:tgtEl>
                                          <p:spTgt spid="63"/>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67"/>
                                        </p:tgtEl>
                                        <p:attrNameLst>
                                          <p:attrName>style.visibility</p:attrName>
                                        </p:attrNameLst>
                                      </p:cBhvr>
                                      <p:to>
                                        <p:strVal val="visible"/>
                                      </p:to>
                                    </p:set>
                                    <p:anim calcmode="lin" valueType="num">
                                      <p:cBhvr>
                                        <p:cTn id="42" dur="500" fill="hold"/>
                                        <p:tgtEl>
                                          <p:spTgt spid="67"/>
                                        </p:tgtEl>
                                        <p:attrNameLst>
                                          <p:attrName>ppt_w</p:attrName>
                                        </p:attrNameLst>
                                      </p:cBhvr>
                                      <p:tavLst>
                                        <p:tav tm="0">
                                          <p:val>
                                            <p:fltVal val="0"/>
                                          </p:val>
                                        </p:tav>
                                        <p:tav tm="100000">
                                          <p:val>
                                            <p:strVal val="#ppt_w"/>
                                          </p:val>
                                        </p:tav>
                                      </p:tavLst>
                                    </p:anim>
                                    <p:anim calcmode="lin" valueType="num">
                                      <p:cBhvr>
                                        <p:cTn id="43" dur="500" fill="hold"/>
                                        <p:tgtEl>
                                          <p:spTgt spid="67"/>
                                        </p:tgtEl>
                                        <p:attrNameLst>
                                          <p:attrName>ppt_h</p:attrName>
                                        </p:attrNameLst>
                                      </p:cBhvr>
                                      <p:tavLst>
                                        <p:tav tm="0">
                                          <p:val>
                                            <p:fltVal val="0"/>
                                          </p:val>
                                        </p:tav>
                                        <p:tav tm="100000">
                                          <p:val>
                                            <p:strVal val="#ppt_h"/>
                                          </p:val>
                                        </p:tav>
                                      </p:tavLst>
                                    </p:anim>
                                    <p:animEffect transition="in" filter="fade">
                                      <p:cBhvr>
                                        <p:cTn id="44" dur="500"/>
                                        <p:tgtEl>
                                          <p:spTgt spid="67"/>
                                        </p:tgtEl>
                                      </p:cBhvr>
                                    </p:animEffect>
                                  </p:childTnLst>
                                </p:cTn>
                              </p:par>
                            </p:childTnLst>
                          </p:cTn>
                        </p:par>
                        <p:par>
                          <p:cTn id="45" fill="hold">
                            <p:stCondLst>
                              <p:cond delay="4000"/>
                            </p:stCondLst>
                            <p:childTnLst>
                              <p:par>
                                <p:cTn id="46" presetID="31" presetClass="entr" presetSubtype="0" fill="hold" grpId="0" nodeType="afterEffect">
                                  <p:stCondLst>
                                    <p:cond delay="0"/>
                                  </p:stCondLst>
                                  <p:childTnLst>
                                    <p:set>
                                      <p:cBhvr>
                                        <p:cTn id="47" dur="1" fill="hold">
                                          <p:stCondLst>
                                            <p:cond delay="0"/>
                                          </p:stCondLst>
                                        </p:cTn>
                                        <p:tgtEl>
                                          <p:spTgt spid="48"/>
                                        </p:tgtEl>
                                        <p:attrNameLst>
                                          <p:attrName>style.visibility</p:attrName>
                                        </p:attrNameLst>
                                      </p:cBhvr>
                                      <p:to>
                                        <p:strVal val="visible"/>
                                      </p:to>
                                    </p:set>
                                    <p:anim calcmode="lin" valueType="num">
                                      <p:cBhvr>
                                        <p:cTn id="48" dur="1000" fill="hold"/>
                                        <p:tgtEl>
                                          <p:spTgt spid="48"/>
                                        </p:tgtEl>
                                        <p:attrNameLst>
                                          <p:attrName>ppt_w</p:attrName>
                                        </p:attrNameLst>
                                      </p:cBhvr>
                                      <p:tavLst>
                                        <p:tav tm="0">
                                          <p:val>
                                            <p:fltVal val="0"/>
                                          </p:val>
                                        </p:tav>
                                        <p:tav tm="100000">
                                          <p:val>
                                            <p:strVal val="#ppt_w"/>
                                          </p:val>
                                        </p:tav>
                                      </p:tavLst>
                                    </p:anim>
                                    <p:anim calcmode="lin" valueType="num">
                                      <p:cBhvr>
                                        <p:cTn id="49" dur="1000" fill="hold"/>
                                        <p:tgtEl>
                                          <p:spTgt spid="48"/>
                                        </p:tgtEl>
                                        <p:attrNameLst>
                                          <p:attrName>ppt_h</p:attrName>
                                        </p:attrNameLst>
                                      </p:cBhvr>
                                      <p:tavLst>
                                        <p:tav tm="0">
                                          <p:val>
                                            <p:fltVal val="0"/>
                                          </p:val>
                                        </p:tav>
                                        <p:tav tm="100000">
                                          <p:val>
                                            <p:strVal val="#ppt_h"/>
                                          </p:val>
                                        </p:tav>
                                      </p:tavLst>
                                    </p:anim>
                                    <p:anim calcmode="lin" valueType="num">
                                      <p:cBhvr>
                                        <p:cTn id="50" dur="1000" fill="hold"/>
                                        <p:tgtEl>
                                          <p:spTgt spid="48"/>
                                        </p:tgtEl>
                                        <p:attrNameLst>
                                          <p:attrName>style.rotation</p:attrName>
                                        </p:attrNameLst>
                                      </p:cBhvr>
                                      <p:tavLst>
                                        <p:tav tm="0">
                                          <p:val>
                                            <p:fltVal val="90"/>
                                          </p:val>
                                        </p:tav>
                                        <p:tav tm="100000">
                                          <p:val>
                                            <p:fltVal val="0"/>
                                          </p:val>
                                        </p:tav>
                                      </p:tavLst>
                                    </p:anim>
                                    <p:animEffect transition="in" filter="fade">
                                      <p:cBhvr>
                                        <p:cTn id="51" dur="1000"/>
                                        <p:tgtEl>
                                          <p:spTgt spid="48"/>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86"/>
                                        </p:tgtEl>
                                        <p:attrNameLst>
                                          <p:attrName>style.visibility</p:attrName>
                                        </p:attrNameLst>
                                      </p:cBhvr>
                                      <p:to>
                                        <p:strVal val="visible"/>
                                      </p:to>
                                    </p:set>
                                    <p:animEffect transition="in" filter="wipe(left)">
                                      <p:cBhvr>
                                        <p:cTn id="55" dur="750"/>
                                        <p:tgtEl>
                                          <p:spTgt spid="86"/>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Effect transition="in" filter="wipe(left)">
                                      <p:cBhvr>
                                        <p:cTn id="59" dur="750"/>
                                        <p:tgtEl>
                                          <p:spTgt spid="64"/>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70"/>
                                        </p:tgtEl>
                                        <p:attrNameLst>
                                          <p:attrName>style.visibility</p:attrName>
                                        </p:attrNameLst>
                                      </p:cBhvr>
                                      <p:to>
                                        <p:strVal val="visible"/>
                                      </p:to>
                                    </p:set>
                                    <p:anim calcmode="lin" valueType="num">
                                      <p:cBhvr>
                                        <p:cTn id="63" dur="500" fill="hold"/>
                                        <p:tgtEl>
                                          <p:spTgt spid="70"/>
                                        </p:tgtEl>
                                        <p:attrNameLst>
                                          <p:attrName>ppt_w</p:attrName>
                                        </p:attrNameLst>
                                      </p:cBhvr>
                                      <p:tavLst>
                                        <p:tav tm="0">
                                          <p:val>
                                            <p:fltVal val="0"/>
                                          </p:val>
                                        </p:tav>
                                        <p:tav tm="100000">
                                          <p:val>
                                            <p:strVal val="#ppt_w"/>
                                          </p:val>
                                        </p:tav>
                                      </p:tavLst>
                                    </p:anim>
                                    <p:anim calcmode="lin" valueType="num">
                                      <p:cBhvr>
                                        <p:cTn id="64" dur="500" fill="hold"/>
                                        <p:tgtEl>
                                          <p:spTgt spid="70"/>
                                        </p:tgtEl>
                                        <p:attrNameLst>
                                          <p:attrName>ppt_h</p:attrName>
                                        </p:attrNameLst>
                                      </p:cBhvr>
                                      <p:tavLst>
                                        <p:tav tm="0">
                                          <p:val>
                                            <p:fltVal val="0"/>
                                          </p:val>
                                        </p:tav>
                                        <p:tav tm="100000">
                                          <p:val>
                                            <p:strVal val="#ppt_h"/>
                                          </p:val>
                                        </p:tav>
                                      </p:tavLst>
                                    </p:anim>
                                    <p:animEffect transition="in" filter="fade">
                                      <p:cBhvr>
                                        <p:cTn id="65" dur="500"/>
                                        <p:tgtEl>
                                          <p:spTgt spid="70"/>
                                        </p:tgtEl>
                                      </p:cBhvr>
                                    </p:animEffect>
                                  </p:childTnLst>
                                </p:cTn>
                              </p:par>
                            </p:childTnLst>
                          </p:cTn>
                        </p:par>
                        <p:par>
                          <p:cTn id="66" fill="hold">
                            <p:stCondLst>
                              <p:cond delay="7000"/>
                            </p:stCondLst>
                            <p:childTnLst>
                              <p:par>
                                <p:cTn id="67" presetID="31" presetClass="entr" presetSubtype="0" fill="hold" grpId="0" nodeType="afterEffect">
                                  <p:stCondLst>
                                    <p:cond delay="0"/>
                                  </p:stCondLst>
                                  <p:childTnLst>
                                    <p:set>
                                      <p:cBhvr>
                                        <p:cTn id="68" dur="1" fill="hold">
                                          <p:stCondLst>
                                            <p:cond delay="0"/>
                                          </p:stCondLst>
                                        </p:cTn>
                                        <p:tgtEl>
                                          <p:spTgt spid="49"/>
                                        </p:tgtEl>
                                        <p:attrNameLst>
                                          <p:attrName>style.visibility</p:attrName>
                                        </p:attrNameLst>
                                      </p:cBhvr>
                                      <p:to>
                                        <p:strVal val="visible"/>
                                      </p:to>
                                    </p:set>
                                    <p:anim calcmode="lin" valueType="num">
                                      <p:cBhvr>
                                        <p:cTn id="69" dur="1000" fill="hold"/>
                                        <p:tgtEl>
                                          <p:spTgt spid="49"/>
                                        </p:tgtEl>
                                        <p:attrNameLst>
                                          <p:attrName>ppt_w</p:attrName>
                                        </p:attrNameLst>
                                      </p:cBhvr>
                                      <p:tavLst>
                                        <p:tav tm="0">
                                          <p:val>
                                            <p:fltVal val="0"/>
                                          </p:val>
                                        </p:tav>
                                        <p:tav tm="100000">
                                          <p:val>
                                            <p:strVal val="#ppt_w"/>
                                          </p:val>
                                        </p:tav>
                                      </p:tavLst>
                                    </p:anim>
                                    <p:anim calcmode="lin" valueType="num">
                                      <p:cBhvr>
                                        <p:cTn id="70" dur="1000" fill="hold"/>
                                        <p:tgtEl>
                                          <p:spTgt spid="49"/>
                                        </p:tgtEl>
                                        <p:attrNameLst>
                                          <p:attrName>ppt_h</p:attrName>
                                        </p:attrNameLst>
                                      </p:cBhvr>
                                      <p:tavLst>
                                        <p:tav tm="0">
                                          <p:val>
                                            <p:fltVal val="0"/>
                                          </p:val>
                                        </p:tav>
                                        <p:tav tm="100000">
                                          <p:val>
                                            <p:strVal val="#ppt_h"/>
                                          </p:val>
                                        </p:tav>
                                      </p:tavLst>
                                    </p:anim>
                                    <p:anim calcmode="lin" valueType="num">
                                      <p:cBhvr>
                                        <p:cTn id="71" dur="1000" fill="hold"/>
                                        <p:tgtEl>
                                          <p:spTgt spid="49"/>
                                        </p:tgtEl>
                                        <p:attrNameLst>
                                          <p:attrName>style.rotation</p:attrName>
                                        </p:attrNameLst>
                                      </p:cBhvr>
                                      <p:tavLst>
                                        <p:tav tm="0">
                                          <p:val>
                                            <p:fltVal val="90"/>
                                          </p:val>
                                        </p:tav>
                                        <p:tav tm="100000">
                                          <p:val>
                                            <p:fltVal val="0"/>
                                          </p:val>
                                        </p:tav>
                                      </p:tavLst>
                                    </p:anim>
                                    <p:animEffect transition="in" filter="fade">
                                      <p:cBhvr>
                                        <p:cTn id="72" dur="1000"/>
                                        <p:tgtEl>
                                          <p:spTgt spid="49"/>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56"/>
                                        </p:tgtEl>
                                        <p:attrNameLst>
                                          <p:attrName>style.visibility</p:attrName>
                                        </p:attrNameLst>
                                      </p:cBhvr>
                                      <p:to>
                                        <p:strVal val="visible"/>
                                      </p:to>
                                    </p:set>
                                    <p:animEffect transition="in" filter="wipe(left)">
                                      <p:cBhvr>
                                        <p:cTn id="76" dur="750"/>
                                        <p:tgtEl>
                                          <p:spTgt spid="56"/>
                                        </p:tgtEl>
                                      </p:cBhvr>
                                    </p:animEffect>
                                  </p:childTnLst>
                                </p:cTn>
                              </p:par>
                            </p:childTnLst>
                          </p:cTn>
                        </p:par>
                        <p:par>
                          <p:cTn id="77" fill="hold">
                            <p:stCondLst>
                              <p:cond delay="8750"/>
                            </p:stCondLst>
                            <p:childTnLst>
                              <p:par>
                                <p:cTn id="78" presetID="22" presetClass="entr" presetSubtype="1"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wipe(up)">
                                      <p:cBhvr>
                                        <p:cTn id="80" dur="750"/>
                                        <p:tgtEl>
                                          <p:spTgt spid="65"/>
                                        </p:tgtEl>
                                      </p:cBhvr>
                                    </p:animEffect>
                                  </p:childTnLst>
                                </p:cTn>
                              </p:par>
                            </p:childTnLst>
                          </p:cTn>
                        </p:par>
                        <p:par>
                          <p:cTn id="81" fill="hold">
                            <p:stCondLst>
                              <p:cond delay="9500"/>
                            </p:stCondLst>
                            <p:childTnLst>
                              <p:par>
                                <p:cTn id="82" presetID="53" presetClass="entr" presetSubtype="16" fill="hold" nodeType="afterEffect">
                                  <p:stCondLst>
                                    <p:cond delay="0"/>
                                  </p:stCondLst>
                                  <p:childTnLst>
                                    <p:set>
                                      <p:cBhvr>
                                        <p:cTn id="83" dur="1" fill="hold">
                                          <p:stCondLst>
                                            <p:cond delay="0"/>
                                          </p:stCondLst>
                                        </p:cTn>
                                        <p:tgtEl>
                                          <p:spTgt spid="73"/>
                                        </p:tgtEl>
                                        <p:attrNameLst>
                                          <p:attrName>style.visibility</p:attrName>
                                        </p:attrNameLst>
                                      </p:cBhvr>
                                      <p:to>
                                        <p:strVal val="visible"/>
                                      </p:to>
                                    </p:set>
                                    <p:anim calcmode="lin" valueType="num">
                                      <p:cBhvr>
                                        <p:cTn id="84" dur="500" fill="hold"/>
                                        <p:tgtEl>
                                          <p:spTgt spid="73"/>
                                        </p:tgtEl>
                                        <p:attrNameLst>
                                          <p:attrName>ppt_w</p:attrName>
                                        </p:attrNameLst>
                                      </p:cBhvr>
                                      <p:tavLst>
                                        <p:tav tm="0">
                                          <p:val>
                                            <p:fltVal val="0"/>
                                          </p:val>
                                        </p:tav>
                                        <p:tav tm="100000">
                                          <p:val>
                                            <p:strVal val="#ppt_w"/>
                                          </p:val>
                                        </p:tav>
                                      </p:tavLst>
                                    </p:anim>
                                    <p:anim calcmode="lin" valueType="num">
                                      <p:cBhvr>
                                        <p:cTn id="85" dur="500" fill="hold"/>
                                        <p:tgtEl>
                                          <p:spTgt spid="73"/>
                                        </p:tgtEl>
                                        <p:attrNameLst>
                                          <p:attrName>ppt_h</p:attrName>
                                        </p:attrNameLst>
                                      </p:cBhvr>
                                      <p:tavLst>
                                        <p:tav tm="0">
                                          <p:val>
                                            <p:fltVal val="0"/>
                                          </p:val>
                                        </p:tav>
                                        <p:tav tm="100000">
                                          <p:val>
                                            <p:strVal val="#ppt_h"/>
                                          </p:val>
                                        </p:tav>
                                      </p:tavLst>
                                    </p:anim>
                                    <p:animEffect transition="in" filter="fade">
                                      <p:cBhvr>
                                        <p:cTn id="86" dur="500"/>
                                        <p:tgtEl>
                                          <p:spTgt spid="73"/>
                                        </p:tgtEl>
                                      </p:cBhvr>
                                    </p:animEffect>
                                  </p:childTnLst>
                                </p:cTn>
                              </p:par>
                            </p:childTnLst>
                          </p:cTn>
                        </p:par>
                        <p:par>
                          <p:cTn id="87" fill="hold">
                            <p:stCondLst>
                              <p:cond delay="10000"/>
                            </p:stCondLst>
                            <p:childTnLst>
                              <p:par>
                                <p:cTn id="88" presetID="31" presetClass="entr" presetSubtype="0" fill="hold" grpId="0" nodeType="afterEffect">
                                  <p:stCondLst>
                                    <p:cond delay="0"/>
                                  </p:stCondLst>
                                  <p:childTnLst>
                                    <p:set>
                                      <p:cBhvr>
                                        <p:cTn id="89" dur="1" fill="hold">
                                          <p:stCondLst>
                                            <p:cond delay="0"/>
                                          </p:stCondLst>
                                        </p:cTn>
                                        <p:tgtEl>
                                          <p:spTgt spid="50"/>
                                        </p:tgtEl>
                                        <p:attrNameLst>
                                          <p:attrName>style.visibility</p:attrName>
                                        </p:attrNameLst>
                                      </p:cBhvr>
                                      <p:to>
                                        <p:strVal val="visible"/>
                                      </p:to>
                                    </p:set>
                                    <p:anim calcmode="lin" valueType="num">
                                      <p:cBhvr>
                                        <p:cTn id="90" dur="1000" fill="hold"/>
                                        <p:tgtEl>
                                          <p:spTgt spid="50"/>
                                        </p:tgtEl>
                                        <p:attrNameLst>
                                          <p:attrName>ppt_w</p:attrName>
                                        </p:attrNameLst>
                                      </p:cBhvr>
                                      <p:tavLst>
                                        <p:tav tm="0">
                                          <p:val>
                                            <p:fltVal val="0"/>
                                          </p:val>
                                        </p:tav>
                                        <p:tav tm="100000">
                                          <p:val>
                                            <p:strVal val="#ppt_w"/>
                                          </p:val>
                                        </p:tav>
                                      </p:tavLst>
                                    </p:anim>
                                    <p:anim calcmode="lin" valueType="num">
                                      <p:cBhvr>
                                        <p:cTn id="91" dur="1000" fill="hold"/>
                                        <p:tgtEl>
                                          <p:spTgt spid="50"/>
                                        </p:tgtEl>
                                        <p:attrNameLst>
                                          <p:attrName>ppt_h</p:attrName>
                                        </p:attrNameLst>
                                      </p:cBhvr>
                                      <p:tavLst>
                                        <p:tav tm="0">
                                          <p:val>
                                            <p:fltVal val="0"/>
                                          </p:val>
                                        </p:tav>
                                        <p:tav tm="100000">
                                          <p:val>
                                            <p:strVal val="#ppt_h"/>
                                          </p:val>
                                        </p:tav>
                                      </p:tavLst>
                                    </p:anim>
                                    <p:anim calcmode="lin" valueType="num">
                                      <p:cBhvr>
                                        <p:cTn id="92" dur="1000" fill="hold"/>
                                        <p:tgtEl>
                                          <p:spTgt spid="50"/>
                                        </p:tgtEl>
                                        <p:attrNameLst>
                                          <p:attrName>style.rotation</p:attrName>
                                        </p:attrNameLst>
                                      </p:cBhvr>
                                      <p:tavLst>
                                        <p:tav tm="0">
                                          <p:val>
                                            <p:fltVal val="90"/>
                                          </p:val>
                                        </p:tav>
                                        <p:tav tm="100000">
                                          <p:val>
                                            <p:fltVal val="0"/>
                                          </p:val>
                                        </p:tav>
                                      </p:tavLst>
                                    </p:anim>
                                    <p:animEffect transition="in" filter="fade">
                                      <p:cBhvr>
                                        <p:cTn id="93" dur="1000"/>
                                        <p:tgtEl>
                                          <p:spTgt spid="50"/>
                                        </p:tgtEl>
                                      </p:cBhvr>
                                    </p:animEffect>
                                  </p:childTnLst>
                                </p:cTn>
                              </p:par>
                            </p:childTnLst>
                          </p:cTn>
                        </p:par>
                        <p:par>
                          <p:cTn id="94" fill="hold">
                            <p:stCondLst>
                              <p:cond delay="11000"/>
                            </p:stCondLst>
                            <p:childTnLst>
                              <p:par>
                                <p:cTn id="95" presetID="22" presetClass="entr" presetSubtype="1" fill="hold" grpId="0" nodeType="afterEffect">
                                  <p:stCondLst>
                                    <p:cond delay="0"/>
                                  </p:stCondLst>
                                  <p:childTnLst>
                                    <p:set>
                                      <p:cBhvr>
                                        <p:cTn id="96" dur="1" fill="hold">
                                          <p:stCondLst>
                                            <p:cond delay="0"/>
                                          </p:stCondLst>
                                        </p:cTn>
                                        <p:tgtEl>
                                          <p:spTgt spid="57"/>
                                        </p:tgtEl>
                                        <p:attrNameLst>
                                          <p:attrName>style.visibility</p:attrName>
                                        </p:attrNameLst>
                                      </p:cBhvr>
                                      <p:to>
                                        <p:strVal val="visible"/>
                                      </p:to>
                                    </p:set>
                                    <p:animEffect transition="in" filter="wipe(up)">
                                      <p:cBhvr>
                                        <p:cTn id="97" dur="750"/>
                                        <p:tgtEl>
                                          <p:spTgt spid="57"/>
                                        </p:tgtEl>
                                      </p:cBhvr>
                                    </p:animEffect>
                                  </p:childTnLst>
                                </p:cTn>
                              </p:par>
                            </p:childTnLst>
                          </p:cTn>
                        </p:par>
                        <p:par>
                          <p:cTn id="98" fill="hold">
                            <p:stCondLst>
                              <p:cond delay="11750"/>
                            </p:stCondLst>
                            <p:childTnLst>
                              <p:par>
                                <p:cTn id="99" presetID="22" presetClass="entr" presetSubtype="2"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Effect transition="in" filter="wipe(right)">
                                      <p:cBhvr>
                                        <p:cTn id="101" dur="750"/>
                                        <p:tgtEl>
                                          <p:spTgt spid="66"/>
                                        </p:tgtEl>
                                      </p:cBhvr>
                                    </p:animEffect>
                                  </p:childTnLst>
                                </p:cTn>
                              </p:par>
                            </p:childTnLst>
                          </p:cTn>
                        </p:par>
                        <p:par>
                          <p:cTn id="102" fill="hold">
                            <p:stCondLst>
                              <p:cond delay="12500"/>
                            </p:stCondLst>
                            <p:childTnLst>
                              <p:par>
                                <p:cTn id="103" presetID="53" presetClass="entr" presetSubtype="16" fill="hold" nodeType="afterEffect">
                                  <p:stCondLst>
                                    <p:cond delay="0"/>
                                  </p:stCondLst>
                                  <p:childTnLst>
                                    <p:set>
                                      <p:cBhvr>
                                        <p:cTn id="104" dur="1" fill="hold">
                                          <p:stCondLst>
                                            <p:cond delay="0"/>
                                          </p:stCondLst>
                                        </p:cTn>
                                        <p:tgtEl>
                                          <p:spTgt spid="76"/>
                                        </p:tgtEl>
                                        <p:attrNameLst>
                                          <p:attrName>style.visibility</p:attrName>
                                        </p:attrNameLst>
                                      </p:cBhvr>
                                      <p:to>
                                        <p:strVal val="visible"/>
                                      </p:to>
                                    </p:set>
                                    <p:anim calcmode="lin" valueType="num">
                                      <p:cBhvr>
                                        <p:cTn id="105" dur="500" fill="hold"/>
                                        <p:tgtEl>
                                          <p:spTgt spid="76"/>
                                        </p:tgtEl>
                                        <p:attrNameLst>
                                          <p:attrName>ppt_w</p:attrName>
                                        </p:attrNameLst>
                                      </p:cBhvr>
                                      <p:tavLst>
                                        <p:tav tm="0">
                                          <p:val>
                                            <p:fltVal val="0"/>
                                          </p:val>
                                        </p:tav>
                                        <p:tav tm="100000">
                                          <p:val>
                                            <p:strVal val="#ppt_w"/>
                                          </p:val>
                                        </p:tav>
                                      </p:tavLst>
                                    </p:anim>
                                    <p:anim calcmode="lin" valueType="num">
                                      <p:cBhvr>
                                        <p:cTn id="106" dur="500" fill="hold"/>
                                        <p:tgtEl>
                                          <p:spTgt spid="76"/>
                                        </p:tgtEl>
                                        <p:attrNameLst>
                                          <p:attrName>ppt_h</p:attrName>
                                        </p:attrNameLst>
                                      </p:cBhvr>
                                      <p:tavLst>
                                        <p:tav tm="0">
                                          <p:val>
                                            <p:fltVal val="0"/>
                                          </p:val>
                                        </p:tav>
                                        <p:tav tm="100000">
                                          <p:val>
                                            <p:strVal val="#ppt_h"/>
                                          </p:val>
                                        </p:tav>
                                      </p:tavLst>
                                    </p:anim>
                                    <p:animEffect transition="in" filter="fade">
                                      <p:cBhvr>
                                        <p:cTn id="107" dur="500"/>
                                        <p:tgtEl>
                                          <p:spTgt spid="76"/>
                                        </p:tgtEl>
                                      </p:cBhvr>
                                    </p:animEffect>
                                  </p:childTnLst>
                                </p:cTn>
                              </p:par>
                            </p:childTnLst>
                          </p:cTn>
                        </p:par>
                        <p:par>
                          <p:cTn id="108" fill="hold">
                            <p:stCondLst>
                              <p:cond delay="13000"/>
                            </p:stCondLst>
                            <p:childTnLst>
                              <p:par>
                                <p:cTn id="109" presetID="31" presetClass="entr" presetSubtype="0" fill="hold" grpId="0" nodeType="afterEffect">
                                  <p:stCondLst>
                                    <p:cond delay="0"/>
                                  </p:stCondLst>
                                  <p:childTnLst>
                                    <p:set>
                                      <p:cBhvr>
                                        <p:cTn id="110" dur="1" fill="hold">
                                          <p:stCondLst>
                                            <p:cond delay="0"/>
                                          </p:stCondLst>
                                        </p:cTn>
                                        <p:tgtEl>
                                          <p:spTgt spid="53"/>
                                        </p:tgtEl>
                                        <p:attrNameLst>
                                          <p:attrName>style.visibility</p:attrName>
                                        </p:attrNameLst>
                                      </p:cBhvr>
                                      <p:to>
                                        <p:strVal val="visible"/>
                                      </p:to>
                                    </p:set>
                                    <p:anim calcmode="lin" valueType="num">
                                      <p:cBhvr>
                                        <p:cTn id="111" dur="1000" fill="hold"/>
                                        <p:tgtEl>
                                          <p:spTgt spid="53"/>
                                        </p:tgtEl>
                                        <p:attrNameLst>
                                          <p:attrName>ppt_w</p:attrName>
                                        </p:attrNameLst>
                                      </p:cBhvr>
                                      <p:tavLst>
                                        <p:tav tm="0">
                                          <p:val>
                                            <p:fltVal val="0"/>
                                          </p:val>
                                        </p:tav>
                                        <p:tav tm="100000">
                                          <p:val>
                                            <p:strVal val="#ppt_w"/>
                                          </p:val>
                                        </p:tav>
                                      </p:tavLst>
                                    </p:anim>
                                    <p:anim calcmode="lin" valueType="num">
                                      <p:cBhvr>
                                        <p:cTn id="112" dur="1000" fill="hold"/>
                                        <p:tgtEl>
                                          <p:spTgt spid="53"/>
                                        </p:tgtEl>
                                        <p:attrNameLst>
                                          <p:attrName>ppt_h</p:attrName>
                                        </p:attrNameLst>
                                      </p:cBhvr>
                                      <p:tavLst>
                                        <p:tav tm="0">
                                          <p:val>
                                            <p:fltVal val="0"/>
                                          </p:val>
                                        </p:tav>
                                        <p:tav tm="100000">
                                          <p:val>
                                            <p:strVal val="#ppt_h"/>
                                          </p:val>
                                        </p:tav>
                                      </p:tavLst>
                                    </p:anim>
                                    <p:anim calcmode="lin" valueType="num">
                                      <p:cBhvr>
                                        <p:cTn id="113" dur="1000" fill="hold"/>
                                        <p:tgtEl>
                                          <p:spTgt spid="53"/>
                                        </p:tgtEl>
                                        <p:attrNameLst>
                                          <p:attrName>style.rotation</p:attrName>
                                        </p:attrNameLst>
                                      </p:cBhvr>
                                      <p:tavLst>
                                        <p:tav tm="0">
                                          <p:val>
                                            <p:fltVal val="90"/>
                                          </p:val>
                                        </p:tav>
                                        <p:tav tm="100000">
                                          <p:val>
                                            <p:fltVal val="0"/>
                                          </p:val>
                                        </p:tav>
                                      </p:tavLst>
                                    </p:anim>
                                    <p:animEffect transition="in" filter="fade">
                                      <p:cBhvr>
                                        <p:cTn id="114" dur="1000"/>
                                        <p:tgtEl>
                                          <p:spTgt spid="53"/>
                                        </p:tgtEl>
                                      </p:cBhvr>
                                    </p:animEffect>
                                  </p:childTnLst>
                                </p:cTn>
                              </p:par>
                            </p:childTnLst>
                          </p:cTn>
                        </p:par>
                        <p:par>
                          <p:cTn id="115" fill="hold">
                            <p:stCondLst>
                              <p:cond delay="14000"/>
                            </p:stCondLst>
                            <p:childTnLst>
                              <p:par>
                                <p:cTn id="116" presetID="22" presetClass="entr" presetSubtype="8" fill="hold" grpId="0" nodeType="afterEffect">
                                  <p:stCondLst>
                                    <p:cond delay="0"/>
                                  </p:stCondLst>
                                  <p:childTnLst>
                                    <p:set>
                                      <p:cBhvr>
                                        <p:cTn id="117" dur="1" fill="hold">
                                          <p:stCondLst>
                                            <p:cond delay="0"/>
                                          </p:stCondLst>
                                        </p:cTn>
                                        <p:tgtEl>
                                          <p:spTgt spid="58"/>
                                        </p:tgtEl>
                                        <p:attrNameLst>
                                          <p:attrName>style.visibility</p:attrName>
                                        </p:attrNameLst>
                                      </p:cBhvr>
                                      <p:to>
                                        <p:strVal val="visible"/>
                                      </p:to>
                                    </p:set>
                                    <p:animEffect transition="in" filter="wipe(left)">
                                      <p:cBhvr>
                                        <p:cTn id="118" dur="750"/>
                                        <p:tgtEl>
                                          <p:spTgt spid="58"/>
                                        </p:tgtEl>
                                      </p:cBhvr>
                                    </p:animEffect>
                                  </p:childTnLst>
                                </p:cTn>
                              </p:par>
                            </p:childTnLst>
                          </p:cTn>
                        </p:par>
                        <p:par>
                          <p:cTn id="119" fill="hold">
                            <p:stCondLst>
                              <p:cond delay="14750"/>
                            </p:stCondLst>
                            <p:childTnLst>
                              <p:par>
                                <p:cTn id="120" presetID="22" presetClass="entr" presetSubtype="8" fill="hold" grpId="0" nodeType="afterEffect">
                                  <p:stCondLst>
                                    <p:cond delay="0"/>
                                  </p:stCondLst>
                                  <p:childTnLst>
                                    <p:set>
                                      <p:cBhvr>
                                        <p:cTn id="121" dur="1" fill="hold">
                                          <p:stCondLst>
                                            <p:cond delay="0"/>
                                          </p:stCondLst>
                                        </p:cTn>
                                        <p:tgtEl>
                                          <p:spTgt spid="62"/>
                                        </p:tgtEl>
                                        <p:attrNameLst>
                                          <p:attrName>style.visibility</p:attrName>
                                        </p:attrNameLst>
                                      </p:cBhvr>
                                      <p:to>
                                        <p:strVal val="visible"/>
                                      </p:to>
                                    </p:set>
                                    <p:animEffect transition="in" filter="wipe(left)">
                                      <p:cBhvr>
                                        <p:cTn id="122" dur="500"/>
                                        <p:tgtEl>
                                          <p:spTgt spid="62"/>
                                        </p:tgtEl>
                                      </p:cBhvr>
                                    </p:animEffect>
                                  </p:childTnLst>
                                </p:cTn>
                              </p:par>
                            </p:childTnLst>
                          </p:cTn>
                        </p:par>
                        <p:par>
                          <p:cTn id="123" fill="hold">
                            <p:stCondLst>
                              <p:cond delay="15250"/>
                            </p:stCondLst>
                            <p:childTnLst>
                              <p:par>
                                <p:cTn id="124" presetID="53" presetClass="entr" presetSubtype="16" fill="hold" nodeType="afterEffect">
                                  <p:stCondLst>
                                    <p:cond delay="0"/>
                                  </p:stCondLst>
                                  <p:childTnLst>
                                    <p:set>
                                      <p:cBhvr>
                                        <p:cTn id="125" dur="1" fill="hold">
                                          <p:stCondLst>
                                            <p:cond delay="0"/>
                                          </p:stCondLst>
                                        </p:cTn>
                                        <p:tgtEl>
                                          <p:spTgt spid="59"/>
                                        </p:tgtEl>
                                        <p:attrNameLst>
                                          <p:attrName>style.visibility</p:attrName>
                                        </p:attrNameLst>
                                      </p:cBhvr>
                                      <p:to>
                                        <p:strVal val="visible"/>
                                      </p:to>
                                    </p:set>
                                    <p:anim calcmode="lin" valueType="num">
                                      <p:cBhvr>
                                        <p:cTn id="126" dur="500" fill="hold"/>
                                        <p:tgtEl>
                                          <p:spTgt spid="59"/>
                                        </p:tgtEl>
                                        <p:attrNameLst>
                                          <p:attrName>ppt_w</p:attrName>
                                        </p:attrNameLst>
                                      </p:cBhvr>
                                      <p:tavLst>
                                        <p:tav tm="0">
                                          <p:val>
                                            <p:fltVal val="0"/>
                                          </p:val>
                                        </p:tav>
                                        <p:tav tm="100000">
                                          <p:val>
                                            <p:strVal val="#ppt_w"/>
                                          </p:val>
                                        </p:tav>
                                      </p:tavLst>
                                    </p:anim>
                                    <p:anim calcmode="lin" valueType="num">
                                      <p:cBhvr>
                                        <p:cTn id="127" dur="500" fill="hold"/>
                                        <p:tgtEl>
                                          <p:spTgt spid="59"/>
                                        </p:tgtEl>
                                        <p:attrNameLst>
                                          <p:attrName>ppt_h</p:attrName>
                                        </p:attrNameLst>
                                      </p:cBhvr>
                                      <p:tavLst>
                                        <p:tav tm="0">
                                          <p:val>
                                            <p:fltVal val="0"/>
                                          </p:val>
                                        </p:tav>
                                        <p:tav tm="100000">
                                          <p:val>
                                            <p:strVal val="#ppt_h"/>
                                          </p:val>
                                        </p:tav>
                                      </p:tavLst>
                                    </p:anim>
                                    <p:animEffect transition="in" filter="fade">
                                      <p:cBhvr>
                                        <p:cTn id="128"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8" grpId="0"/>
      <p:bldP spid="50" grpId="0" animBg="1"/>
      <p:bldP spid="49" grpId="0" animBg="1"/>
      <p:bldP spid="48" grpId="0" animBg="1"/>
      <p:bldP spid="47" grpId="0" animBg="1"/>
      <p:bldP spid="54" grpId="0"/>
      <p:bldP spid="56" grpId="0"/>
      <p:bldP spid="57" grpId="0"/>
      <p:bldP spid="58" grpId="0"/>
      <p:bldP spid="62" grpId="0"/>
      <p:bldP spid="63" grpId="0"/>
      <p:bldP spid="64" grpId="0"/>
      <p:bldP spid="65" grpId="0"/>
      <p:bldP spid="66" grpId="0"/>
      <p:bldP spid="85" grpId="0"/>
      <p:bldP spid="8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2034</TotalTime>
  <Words>8572</Words>
  <Application>Microsoft Office PowerPoint</Application>
  <PresentationFormat>Widescreen</PresentationFormat>
  <Paragraphs>992</Paragraphs>
  <Slides>55</Slides>
  <Notes>3</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55</vt:i4>
      </vt:variant>
    </vt:vector>
  </HeadingPairs>
  <TitlesOfParts>
    <vt:vector size="68" baseType="lpstr">
      <vt:lpstr>Arial</vt:lpstr>
      <vt:lpstr>Bernard MT Condensed</vt:lpstr>
      <vt:lpstr>Britannic Bold</vt:lpstr>
      <vt:lpstr>Calibri</vt:lpstr>
      <vt:lpstr>Calibri Light</vt:lpstr>
      <vt:lpstr>Candara</vt:lpstr>
      <vt:lpstr>Estrangelo Edessa</vt:lpstr>
      <vt:lpstr>FontAwesome</vt:lpstr>
      <vt:lpstr>Helvetica Light</vt:lpstr>
      <vt:lpstr>Lato</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529</cp:revision>
  <dcterms:created xsi:type="dcterms:W3CDTF">2016-09-28T22:08:47Z</dcterms:created>
  <dcterms:modified xsi:type="dcterms:W3CDTF">2018-12-03T19:23:33Z</dcterms:modified>
</cp:coreProperties>
</file>