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6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p:nvPr/>
        </p:nvGrpSpPr>
        <p:grpSpPr>
          <a:xfrm>
            <a:off x="7468930" y="168566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405297" y="4895624"/>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076650" y="56281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552</cp:revision>
  <dcterms:created xsi:type="dcterms:W3CDTF">2016-09-28T22:08:47Z</dcterms:created>
  <dcterms:modified xsi:type="dcterms:W3CDTF">2018-05-14T15:24:37Z</dcterms:modified>
</cp:coreProperties>
</file>