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569027"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837618" y="2275222"/>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2019-08-09T20:39:56Z</dcterms:modified>
</cp:coreProperties>
</file>