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5" r:id="rId3"/>
    <p:sldId id="556" r:id="rId4"/>
    <p:sldId id="557" r:id="rId5"/>
    <p:sldId id="558" r:id="rId6"/>
    <p:sldId id="559" r:id="rId7"/>
    <p:sldId id="560" r:id="rId8"/>
    <p:sldId id="561" r:id="rId9"/>
    <p:sldId id="562" r:id="rId10"/>
    <p:sldId id="563"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varScale="1">
      <p:scale>
        <a:sx n="100" d="100"/>
        <a:sy n="100" d="100"/>
      </p:scale>
      <p:origin x="0" y="-499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832932" y="1045966"/>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1000" b="-6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1000" b="-61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1000" b="-6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1000" b="-61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1797</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462</cp:revision>
  <dcterms:created xsi:type="dcterms:W3CDTF">2016-09-28T22:08:47Z</dcterms:created>
  <dcterms:modified xsi:type="dcterms:W3CDTF">2018-01-20T22:40:33Z</dcterms:modified>
</cp:coreProperties>
</file>