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427" r:id="rId2"/>
    <p:sldId id="428" r:id="rId3"/>
    <p:sldId id="429" r:id="rId4"/>
    <p:sldId id="430" r:id="rId5"/>
    <p:sldId id="431" r:id="rId6"/>
    <p:sldId id="432" r:id="rId7"/>
    <p:sldId id="434" r:id="rId8"/>
    <p:sldId id="435" r:id="rId9"/>
    <p:sldId id="436" r:id="rId10"/>
    <p:sldId id="437" r:id="rId11"/>
    <p:sldId id="454" r:id="rId12"/>
    <p:sldId id="439" r:id="rId13"/>
    <p:sldId id="440" r:id="rId14"/>
    <p:sldId id="441" r:id="rId15"/>
    <p:sldId id="442" r:id="rId16"/>
    <p:sldId id="453" r:id="rId17"/>
    <p:sldId id="443" r:id="rId18"/>
    <p:sldId id="455" r:id="rId19"/>
    <p:sldId id="444" r:id="rId20"/>
    <p:sldId id="445" r:id="rId21"/>
    <p:sldId id="446" r:id="rId22"/>
    <p:sldId id="447" r:id="rId23"/>
    <p:sldId id="458" r:id="rId24"/>
    <p:sldId id="459" r:id="rId25"/>
    <p:sldId id="457" r:id="rId26"/>
    <p:sldId id="460" r:id="rId27"/>
    <p:sldId id="456" r:id="rId28"/>
    <p:sldId id="448" r:id="rId29"/>
    <p:sldId id="449" r:id="rId30"/>
    <p:sldId id="450" r:id="rId31"/>
    <p:sldId id="451" r:id="rId32"/>
    <p:sldId id="452" r:id="rId33"/>
    <p:sldId id="462" r:id="rId34"/>
    <p:sldId id="463" r:id="rId35"/>
    <p:sldId id="426" r:id="rId36"/>
    <p:sldId id="385" r:id="rId37"/>
    <p:sldId id="438" r:id="rId38"/>
    <p:sldId id="422" r:id="rId39"/>
    <p:sldId id="389" r:id="rId40"/>
    <p:sldId id="371" r:id="rId41"/>
    <p:sldId id="298" r:id="rId42"/>
    <p:sldId id="326" r:id="rId43"/>
    <p:sldId id="327" r:id="rId44"/>
    <p:sldId id="328" r:id="rId45"/>
    <p:sldId id="329" r:id="rId46"/>
    <p:sldId id="461" r:id="rId47"/>
    <p:sldId id="336" r:id="rId48"/>
    <p:sldId id="272" r:id="rId49"/>
    <p:sldId id="275" r:id="rId50"/>
    <p:sldId id="276" r:id="rId51"/>
    <p:sldId id="277" r:id="rId52"/>
    <p:sldId id="278" r:id="rId53"/>
    <p:sldId id="279" r:id="rId54"/>
    <p:sldId id="280" r:id="rId55"/>
    <p:sldId id="281" r:id="rId56"/>
    <p:sldId id="282"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05805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4153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2377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8.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4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18.jpg"/></Relationships>
</file>

<file path=ppt/slides/_rels/slide4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a:t>
                    </a:r>
                    <a:r>
                      <a:rPr lang="en-US" sz="1200" i="1">
                        <a:solidFill>
                          <a:schemeClr val="bg1">
                            <a:lumMod val="95000"/>
                          </a:schemeClr>
                        </a:solidFill>
                        <a:latin typeface="Candara" panose="020E0502030303020204" pitchFamily="34" charset="0"/>
                        <a:cs typeface="Estrangelo Edessa" panose="03080600000000000000" pitchFamily="66" charset="0"/>
                      </a:rPr>
                      <a:t>– April 19, </a:t>
                    </a:r>
                    <a:r>
                      <a:rPr lang="en-US" sz="1200" i="1" dirty="0">
                        <a:solidFill>
                          <a:schemeClr val="bg1">
                            <a:lumMod val="95000"/>
                          </a:schemeClr>
                        </a:solidFill>
                        <a:latin typeface="Candara" panose="020E0502030303020204" pitchFamily="34" charset="0"/>
                        <a:cs typeface="Estrangelo Edessa" panose="03080600000000000000" pitchFamily="66" charset="0"/>
                      </a:rPr>
                      <a:t>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55B431D5-724B-44FA-AA8E-DFA2B4999A2B}"/>
              </a:ext>
            </a:extLst>
          </p:cNvPr>
          <p:cNvGrpSpPr/>
          <p:nvPr/>
        </p:nvGrpSpPr>
        <p:grpSpPr>
          <a:xfrm>
            <a:off x="1358113" y="2362200"/>
            <a:ext cx="1463040" cy="1463040"/>
            <a:chOff x="2362200" y="2362200"/>
            <a:chExt cx="1463040" cy="1463040"/>
          </a:xfrm>
        </p:grpSpPr>
        <p:sp>
          <p:nvSpPr>
            <p:cNvPr id="2" name="Rectangle 1">
              <a:extLst>
                <a:ext uri="{FF2B5EF4-FFF2-40B4-BE49-F238E27FC236}">
                  <a16:creationId xmlns:a16="http://schemas.microsoft.com/office/drawing/2014/main" id="{D252970D-2200-4536-BB00-37539936D89E}"/>
                </a:ext>
              </a:extLst>
            </p:cNvPr>
            <p:cNvSpPr>
              <a:spLocks noChangeAspect="1"/>
            </p:cNvSpPr>
            <p:nvPr/>
          </p:nvSpPr>
          <p:spPr>
            <a:xfrm rot="18877373">
              <a:off x="2362200" y="2362200"/>
              <a:ext cx="1463040" cy="1463040"/>
            </a:xfrm>
            <a:prstGeom prst="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4E390D1-BD73-466B-92FE-DE52992CA3C0}"/>
                </a:ext>
              </a:extLst>
            </p:cNvPr>
            <p:cNvSpPr>
              <a:spLocks noChangeAspect="1"/>
            </p:cNvSpPr>
            <p:nvPr/>
          </p:nvSpPr>
          <p:spPr>
            <a:xfrm rot="18877373">
              <a:off x="2453639" y="2453640"/>
              <a:ext cx="1280160" cy="1280160"/>
            </a:xfrm>
            <a:prstGeom prst="rect">
              <a:avLst/>
            </a:pr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259CA010-9C43-4AE9-8716-C863E631B012}"/>
              </a:ext>
            </a:extLst>
          </p:cNvPr>
          <p:cNvGrpSpPr/>
          <p:nvPr/>
        </p:nvGrpSpPr>
        <p:grpSpPr>
          <a:xfrm>
            <a:off x="1769591" y="2782256"/>
            <a:ext cx="640080" cy="640080"/>
            <a:chOff x="2773678" y="2782256"/>
            <a:chExt cx="640080" cy="640080"/>
          </a:xfrm>
        </p:grpSpPr>
        <p:sp>
          <p:nvSpPr>
            <p:cNvPr id="9" name="Rectangle 8">
              <a:extLst>
                <a:ext uri="{FF2B5EF4-FFF2-40B4-BE49-F238E27FC236}">
                  <a16:creationId xmlns:a16="http://schemas.microsoft.com/office/drawing/2014/main" id="{CD690C7B-8CA0-4D84-9DCD-6460976AB636}"/>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5C1A41-CA46-4257-8184-3D999EF0527C}"/>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45802F6-1B28-4381-A72A-C44DD6C7E4D7}"/>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01</a:t>
              </a:r>
            </a:p>
          </p:txBody>
        </p:sp>
      </p:grpSp>
      <p:sp>
        <p:nvSpPr>
          <p:cNvPr id="12" name="Freeform: Shape 11">
            <a:extLst>
              <a:ext uri="{FF2B5EF4-FFF2-40B4-BE49-F238E27FC236}">
                <a16:creationId xmlns:a16="http://schemas.microsoft.com/office/drawing/2014/main" id="{15DBF479-3CD9-493F-BDC6-CA556E0985EC}"/>
              </a:ext>
            </a:extLst>
          </p:cNvPr>
          <p:cNvSpPr/>
          <p:nvPr/>
        </p:nvSpPr>
        <p:spPr>
          <a:xfrm>
            <a:off x="2043555"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a:extLst>
              <a:ext uri="{FF2B5EF4-FFF2-40B4-BE49-F238E27FC236}">
                <a16:creationId xmlns:a16="http://schemas.microsoft.com/office/drawing/2014/main" id="{99359EE1-936B-42DC-9DA8-09DDA7A277F7}"/>
              </a:ext>
            </a:extLst>
          </p:cNvPr>
          <p:cNvSpPr txBox="1">
            <a:spLocks noChangeArrowheads="1"/>
          </p:cNvSpPr>
          <p:nvPr/>
        </p:nvSpPr>
        <p:spPr bwMode="auto">
          <a:xfrm>
            <a:off x="838200"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6" name="Group 15">
            <a:extLst>
              <a:ext uri="{FF2B5EF4-FFF2-40B4-BE49-F238E27FC236}">
                <a16:creationId xmlns:a16="http://schemas.microsoft.com/office/drawing/2014/main" id="{21E42EA9-D295-421A-9FAC-1489FDE7F71A}"/>
              </a:ext>
            </a:extLst>
          </p:cNvPr>
          <p:cNvGrpSpPr/>
          <p:nvPr/>
        </p:nvGrpSpPr>
        <p:grpSpPr>
          <a:xfrm>
            <a:off x="3924642" y="4099560"/>
            <a:ext cx="1463040" cy="1463040"/>
            <a:chOff x="2362200" y="2362200"/>
            <a:chExt cx="1463040" cy="1463040"/>
          </a:xfrm>
        </p:grpSpPr>
        <p:sp>
          <p:nvSpPr>
            <p:cNvPr id="17" name="Rectangle 16">
              <a:extLst>
                <a:ext uri="{FF2B5EF4-FFF2-40B4-BE49-F238E27FC236}">
                  <a16:creationId xmlns:a16="http://schemas.microsoft.com/office/drawing/2014/main" id="{0C5650F6-C902-4011-8747-F281B1DA867C}"/>
                </a:ext>
              </a:extLst>
            </p:cNvPr>
            <p:cNvSpPr>
              <a:spLocks noChangeAspect="1"/>
            </p:cNvSpPr>
            <p:nvPr/>
          </p:nvSpPr>
          <p:spPr>
            <a:xfrm rot="18877373">
              <a:off x="2362200" y="2362200"/>
              <a:ext cx="1463040" cy="1463040"/>
            </a:xfrm>
            <a:prstGeom prst="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7317E05-365E-44DC-B5C9-045528DF3407}"/>
                </a:ext>
              </a:extLst>
            </p:cNvPr>
            <p:cNvSpPr>
              <a:spLocks noChangeAspect="1"/>
            </p:cNvSpPr>
            <p:nvPr/>
          </p:nvSpPr>
          <p:spPr>
            <a:xfrm rot="18877373">
              <a:off x="2453639" y="2453640"/>
              <a:ext cx="1280160" cy="1280160"/>
            </a:xfrm>
            <a:prstGeom prst="rect">
              <a:avLst/>
            </a:prstGeom>
            <a:blipFill dpi="0" rotWithShape="0">
              <a:blip r:embed="rId4"/>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4A99E6-663D-4CEB-AC21-3B739AEC67FA}"/>
              </a:ext>
            </a:extLst>
          </p:cNvPr>
          <p:cNvGrpSpPr/>
          <p:nvPr/>
        </p:nvGrpSpPr>
        <p:grpSpPr>
          <a:xfrm>
            <a:off x="4336120" y="4519616"/>
            <a:ext cx="640080" cy="640080"/>
            <a:chOff x="2773678" y="2782256"/>
            <a:chExt cx="640080" cy="640080"/>
          </a:xfrm>
        </p:grpSpPr>
        <p:sp>
          <p:nvSpPr>
            <p:cNvPr id="20" name="Rectangle 19">
              <a:extLst>
                <a:ext uri="{FF2B5EF4-FFF2-40B4-BE49-F238E27FC236}">
                  <a16:creationId xmlns:a16="http://schemas.microsoft.com/office/drawing/2014/main" id="{ECF81CC0-09A3-4BD1-B384-AE800ACDCA22}"/>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A297C8A-A6F2-44AD-9FAC-8F3800AD883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4021ABB-243D-4B96-95C1-2FB298F4342C}"/>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02</a:t>
              </a:r>
            </a:p>
          </p:txBody>
        </p:sp>
      </p:grpSp>
      <p:sp>
        <p:nvSpPr>
          <p:cNvPr id="23" name="Freeform: Shape 22">
            <a:extLst>
              <a:ext uri="{FF2B5EF4-FFF2-40B4-BE49-F238E27FC236}">
                <a16:creationId xmlns:a16="http://schemas.microsoft.com/office/drawing/2014/main" id="{E331373C-82B5-45DE-B6DA-0B39FB0EDA21}"/>
              </a:ext>
            </a:extLst>
          </p:cNvPr>
          <p:cNvSpPr/>
          <p:nvPr/>
        </p:nvSpPr>
        <p:spPr>
          <a:xfrm flipV="1">
            <a:off x="4600700" y="2994327"/>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5DC18C84-DC5D-4E0E-AE66-C24390D25534}"/>
              </a:ext>
            </a:extLst>
          </p:cNvPr>
          <p:cNvSpPr txBox="1">
            <a:spLocks noChangeArrowheads="1"/>
          </p:cNvSpPr>
          <p:nvPr/>
        </p:nvSpPr>
        <p:spPr bwMode="auto">
          <a:xfrm>
            <a:off x="3491713" y="149854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5" name="Group 24">
            <a:extLst>
              <a:ext uri="{FF2B5EF4-FFF2-40B4-BE49-F238E27FC236}">
                <a16:creationId xmlns:a16="http://schemas.microsoft.com/office/drawing/2014/main" id="{85376120-B282-4CBC-B010-D7286DDA45FA}"/>
              </a:ext>
            </a:extLst>
          </p:cNvPr>
          <p:cNvGrpSpPr/>
          <p:nvPr/>
        </p:nvGrpSpPr>
        <p:grpSpPr>
          <a:xfrm>
            <a:off x="6491384" y="2362200"/>
            <a:ext cx="1463040" cy="1463040"/>
            <a:chOff x="2362200" y="2362200"/>
            <a:chExt cx="1463040" cy="1463040"/>
          </a:xfrm>
        </p:grpSpPr>
        <p:sp>
          <p:nvSpPr>
            <p:cNvPr id="26" name="Rectangle 25">
              <a:extLst>
                <a:ext uri="{FF2B5EF4-FFF2-40B4-BE49-F238E27FC236}">
                  <a16:creationId xmlns:a16="http://schemas.microsoft.com/office/drawing/2014/main" id="{9305868A-90B7-4BC9-9889-CBDA83E1B9AD}"/>
                </a:ext>
              </a:extLst>
            </p:cNvPr>
            <p:cNvSpPr>
              <a:spLocks noChangeAspect="1"/>
            </p:cNvSpPr>
            <p:nvPr/>
          </p:nvSpPr>
          <p:spPr>
            <a:xfrm rot="18877373">
              <a:off x="2362200" y="2362200"/>
              <a:ext cx="1463040" cy="1463040"/>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34B2E07-E49B-4FBA-B4D3-781C8AD8CEAF}"/>
                </a:ext>
              </a:extLst>
            </p:cNvPr>
            <p:cNvSpPr>
              <a:spLocks noChangeAspect="1"/>
            </p:cNvSpPr>
            <p:nvPr/>
          </p:nvSpPr>
          <p:spPr>
            <a:xfrm rot="18877373">
              <a:off x="2453639" y="2453640"/>
              <a:ext cx="1280160" cy="1280160"/>
            </a:xfrm>
            <a:prstGeom prst="rect">
              <a:avLst/>
            </a:prstGeom>
            <a:blipFill dpi="0" rotWithShape="0">
              <a:blip r:embed="rId5"/>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0CF19-34BA-4E98-B009-C012F8EFF860}"/>
              </a:ext>
            </a:extLst>
          </p:cNvPr>
          <p:cNvGrpSpPr/>
          <p:nvPr/>
        </p:nvGrpSpPr>
        <p:grpSpPr>
          <a:xfrm>
            <a:off x="6902862" y="2782256"/>
            <a:ext cx="640080" cy="640080"/>
            <a:chOff x="2773678" y="2782256"/>
            <a:chExt cx="640080" cy="640080"/>
          </a:xfrm>
        </p:grpSpPr>
        <p:sp>
          <p:nvSpPr>
            <p:cNvPr id="29" name="Rectangle 28">
              <a:extLst>
                <a:ext uri="{FF2B5EF4-FFF2-40B4-BE49-F238E27FC236}">
                  <a16:creationId xmlns:a16="http://schemas.microsoft.com/office/drawing/2014/main" id="{C6040B78-8EFB-4734-804A-28BA2FCA91BB}"/>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4B10844-473C-4024-85F7-AAD830559C12}"/>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E90C1E7-BD10-4740-B638-A7B38F7BF619}"/>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03</a:t>
              </a:r>
            </a:p>
          </p:txBody>
        </p:sp>
      </p:grpSp>
      <p:sp>
        <p:nvSpPr>
          <p:cNvPr id="32" name="Freeform: Shape 31">
            <a:extLst>
              <a:ext uri="{FF2B5EF4-FFF2-40B4-BE49-F238E27FC236}">
                <a16:creationId xmlns:a16="http://schemas.microsoft.com/office/drawing/2014/main" id="{0B49F7AD-2A89-4B1C-B95D-B0F077DC8451}"/>
              </a:ext>
            </a:extLst>
          </p:cNvPr>
          <p:cNvSpPr/>
          <p:nvPr/>
        </p:nvSpPr>
        <p:spPr>
          <a:xfrm>
            <a:off x="7176826" y="4285254"/>
            <a:ext cx="548640" cy="608281"/>
          </a:xfrm>
          <a:custGeom>
            <a:avLst/>
            <a:gdLst>
              <a:gd name="connsiteX0" fmla="*/ 0 w 548640"/>
              <a:gd name="connsiteY0" fmla="*/ 0 h 608281"/>
              <a:gd name="connsiteX1" fmla="*/ 118872 w 548640"/>
              <a:gd name="connsiteY1" fmla="*/ 0 h 608281"/>
              <a:gd name="connsiteX2" fmla="*/ 118872 w 548640"/>
              <a:gd name="connsiteY2" fmla="*/ 436831 h 608281"/>
              <a:gd name="connsiteX3" fmla="*/ 434340 w 548640"/>
              <a:gd name="connsiteY3" fmla="*/ 436831 h 608281"/>
              <a:gd name="connsiteX4" fmla="*/ 434340 w 548640"/>
              <a:gd name="connsiteY4" fmla="*/ 379681 h 608281"/>
              <a:gd name="connsiteX5" fmla="*/ 548640 w 548640"/>
              <a:gd name="connsiteY5" fmla="*/ 493981 h 608281"/>
              <a:gd name="connsiteX6" fmla="*/ 434340 w 548640"/>
              <a:gd name="connsiteY6" fmla="*/ 608281 h 608281"/>
              <a:gd name="connsiteX7" fmla="*/ 434340 w 548640"/>
              <a:gd name="connsiteY7" fmla="*/ 551131 h 608281"/>
              <a:gd name="connsiteX8" fmla="*/ 0 w 548640"/>
              <a:gd name="connsiteY8" fmla="*/ 551131 h 608281"/>
              <a:gd name="connsiteX9" fmla="*/ 2491 w 548640"/>
              <a:gd name="connsiteY9" fmla="*/ 548640 h 608281"/>
              <a:gd name="connsiteX10" fmla="*/ 0 w 548640"/>
              <a:gd name="connsiteY10" fmla="*/ 548640 h 608281"/>
              <a:gd name="connsiteX11" fmla="*/ 0 w 548640"/>
              <a:gd name="connsiteY11" fmla="*/ 436831 h 60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 h="608281">
                <a:moveTo>
                  <a:pt x="0" y="0"/>
                </a:moveTo>
                <a:lnTo>
                  <a:pt x="118872" y="0"/>
                </a:lnTo>
                <a:lnTo>
                  <a:pt x="118872" y="436831"/>
                </a:lnTo>
                <a:lnTo>
                  <a:pt x="434340" y="436831"/>
                </a:lnTo>
                <a:lnTo>
                  <a:pt x="434340" y="379681"/>
                </a:lnTo>
                <a:lnTo>
                  <a:pt x="548640" y="493981"/>
                </a:lnTo>
                <a:lnTo>
                  <a:pt x="434340" y="608281"/>
                </a:lnTo>
                <a:lnTo>
                  <a:pt x="434340" y="551131"/>
                </a:lnTo>
                <a:lnTo>
                  <a:pt x="0" y="551131"/>
                </a:lnTo>
                <a:lnTo>
                  <a:pt x="2491" y="548640"/>
                </a:lnTo>
                <a:lnTo>
                  <a:pt x="0" y="548640"/>
                </a:lnTo>
                <a:lnTo>
                  <a:pt x="0" y="43683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B678E886-C1D1-45FB-B522-1417CFB90D08}"/>
              </a:ext>
            </a:extLst>
          </p:cNvPr>
          <p:cNvSpPr txBox="1">
            <a:spLocks noChangeArrowheads="1"/>
          </p:cNvSpPr>
          <p:nvPr/>
        </p:nvSpPr>
        <p:spPr bwMode="auto">
          <a:xfrm>
            <a:off x="5971471" y="4981637"/>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34" name="Group 33">
            <a:extLst>
              <a:ext uri="{FF2B5EF4-FFF2-40B4-BE49-F238E27FC236}">
                <a16:creationId xmlns:a16="http://schemas.microsoft.com/office/drawing/2014/main" id="{272ABD58-42B6-4EAD-B9D2-5A14B577969F}"/>
              </a:ext>
            </a:extLst>
          </p:cNvPr>
          <p:cNvGrpSpPr/>
          <p:nvPr/>
        </p:nvGrpSpPr>
        <p:grpSpPr>
          <a:xfrm>
            <a:off x="8883951" y="4104739"/>
            <a:ext cx="1463040" cy="1463040"/>
            <a:chOff x="2362200" y="2362200"/>
            <a:chExt cx="1463040" cy="1463040"/>
          </a:xfrm>
        </p:grpSpPr>
        <p:sp>
          <p:nvSpPr>
            <p:cNvPr id="35" name="Rectangle 34">
              <a:extLst>
                <a:ext uri="{FF2B5EF4-FFF2-40B4-BE49-F238E27FC236}">
                  <a16:creationId xmlns:a16="http://schemas.microsoft.com/office/drawing/2014/main" id="{E4CBCCF9-5078-4D92-A489-E2AABE33D5C7}"/>
                </a:ext>
              </a:extLst>
            </p:cNvPr>
            <p:cNvSpPr>
              <a:spLocks noChangeAspect="1"/>
            </p:cNvSpPr>
            <p:nvPr/>
          </p:nvSpPr>
          <p:spPr>
            <a:xfrm rot="18877373">
              <a:off x="2362200" y="2362200"/>
              <a:ext cx="1463040" cy="1463040"/>
            </a:xfrm>
            <a:prstGeom prst="rect">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4AB2887-D41E-412B-935A-612E4BE518D4}"/>
                </a:ext>
              </a:extLst>
            </p:cNvPr>
            <p:cNvSpPr>
              <a:spLocks noChangeAspect="1"/>
            </p:cNvSpPr>
            <p:nvPr/>
          </p:nvSpPr>
          <p:spPr>
            <a:xfrm rot="18877373">
              <a:off x="2453639" y="2453640"/>
              <a:ext cx="1280160" cy="1280160"/>
            </a:xfrm>
            <a:prstGeom prst="rect">
              <a:avLst/>
            </a:prstGeom>
            <a:blipFill dpi="0" rotWithShape="0">
              <a:blip r:embed="rId6"/>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48972A82-853B-436A-9953-228FE27E8C22}"/>
              </a:ext>
            </a:extLst>
          </p:cNvPr>
          <p:cNvGrpSpPr/>
          <p:nvPr/>
        </p:nvGrpSpPr>
        <p:grpSpPr>
          <a:xfrm>
            <a:off x="9295429" y="4524795"/>
            <a:ext cx="640080" cy="640080"/>
            <a:chOff x="2773678" y="2782256"/>
            <a:chExt cx="640080" cy="640080"/>
          </a:xfrm>
        </p:grpSpPr>
        <p:sp>
          <p:nvSpPr>
            <p:cNvPr id="38" name="Rectangle 37">
              <a:extLst>
                <a:ext uri="{FF2B5EF4-FFF2-40B4-BE49-F238E27FC236}">
                  <a16:creationId xmlns:a16="http://schemas.microsoft.com/office/drawing/2014/main" id="{85699A1D-1C31-4B99-9185-1C2C79D711DD}"/>
                </a:ext>
              </a:extLst>
            </p:cNvPr>
            <p:cNvSpPr>
              <a:spLocks noChangeAspect="1"/>
            </p:cNvSpPr>
            <p:nvPr/>
          </p:nvSpPr>
          <p:spPr>
            <a:xfrm rot="18877373">
              <a:off x="2773678" y="2782256"/>
              <a:ext cx="640080" cy="6400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BAF3703-735C-490F-B75D-E161DBB1D2BF}"/>
                </a:ext>
              </a:extLst>
            </p:cNvPr>
            <p:cNvSpPr>
              <a:spLocks noChangeAspect="1"/>
            </p:cNvSpPr>
            <p:nvPr/>
          </p:nvSpPr>
          <p:spPr>
            <a:xfrm rot="18877373">
              <a:off x="2910482" y="2919418"/>
              <a:ext cx="365760" cy="365760"/>
            </a:xfrm>
            <a:prstGeom prst="rect">
              <a:avLst/>
            </a:prstGeom>
            <a:solidFill>
              <a:schemeClr val="bg1"/>
            </a:solidFill>
            <a:ln w="9525">
              <a:solidFill>
                <a:schemeClr val="bg2">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1CB8CC6-46B7-4959-8BB1-3F8C9F9BE04A}"/>
                </a:ext>
              </a:extLst>
            </p:cNvPr>
            <p:cNvSpPr txBox="1"/>
            <p:nvPr/>
          </p:nvSpPr>
          <p:spPr>
            <a:xfrm>
              <a:off x="2864762" y="2909054"/>
              <a:ext cx="457200" cy="369332"/>
            </a:xfrm>
            <a:prstGeom prst="rect">
              <a:avLst/>
            </a:prstGeom>
            <a:noFill/>
          </p:spPr>
          <p:txBody>
            <a:bodyPr wrap="square" rtlCol="0">
              <a:spAutoFit/>
            </a:bodyPr>
            <a:lstStyle/>
            <a:p>
              <a:pPr algn="ctr"/>
              <a:r>
                <a:rPr lang="en-US" dirty="0">
                  <a:solidFill>
                    <a:schemeClr val="bg2">
                      <a:lumMod val="50000"/>
                    </a:schemeClr>
                  </a:solidFill>
                </a:rPr>
                <a:t>04</a:t>
              </a:r>
            </a:p>
          </p:txBody>
        </p:sp>
      </p:grpSp>
      <p:sp>
        <p:nvSpPr>
          <p:cNvPr id="42" name="Text Box 10">
            <a:extLst>
              <a:ext uri="{FF2B5EF4-FFF2-40B4-BE49-F238E27FC236}">
                <a16:creationId xmlns:a16="http://schemas.microsoft.com/office/drawing/2014/main" id="{B009DA01-1A0C-42E6-AA2C-A77B8492D2C1}"/>
              </a:ext>
            </a:extLst>
          </p:cNvPr>
          <p:cNvSpPr txBox="1">
            <a:spLocks noChangeArrowheads="1"/>
          </p:cNvSpPr>
          <p:nvPr/>
        </p:nvSpPr>
        <p:spPr bwMode="auto">
          <a:xfrm>
            <a:off x="8451022" y="1503726"/>
            <a:ext cx="2502150" cy="1369606"/>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2C3749"/>
                </a:solidFill>
                <a:latin typeface="Candara" panose="020E0502030303020204" pitchFamily="34" charset="0"/>
              </a:rPr>
              <a:t>LOREM IPSUM</a:t>
            </a:r>
          </a:p>
          <a:p>
            <a:pPr algn="ctr"/>
            <a:endParaRPr lang="en-US" sz="8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3120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 calcmode="lin" valueType="num">
                                      <p:cBhvr>
                                        <p:cTn id="31" dur="1000" fill="hold"/>
                                        <p:tgtEl>
                                          <p:spTgt spid="12"/>
                                        </p:tgtEl>
                                        <p:attrNameLst>
                                          <p:attrName>style.rotation</p:attrName>
                                        </p:attrNameLst>
                                      </p:cBhvr>
                                      <p:tavLst>
                                        <p:tav tm="0">
                                          <p:val>
                                            <p:fltVal val="90"/>
                                          </p:val>
                                        </p:tav>
                                        <p:tav tm="100000">
                                          <p:val>
                                            <p:fltVal val="0"/>
                                          </p:val>
                                        </p:tav>
                                      </p:tavLst>
                                    </p:anim>
                                    <p:animEffect transition="in" filter="fade">
                                      <p:cBhvr>
                                        <p:cTn id="32" dur="1000"/>
                                        <p:tgtEl>
                                          <p:spTgt spid="12"/>
                                        </p:tgtEl>
                                      </p:cBhvr>
                                    </p:animEffect>
                                  </p:childTnLst>
                                </p:cTn>
                              </p:par>
                            </p:childTnLst>
                          </p:cTn>
                        </p:par>
                        <p:par>
                          <p:cTn id="33" fill="hold">
                            <p:stCondLst>
                              <p:cond delay="4000"/>
                            </p:stCondLst>
                            <p:childTnLst>
                              <p:par>
                                <p:cTn id="34" presetID="53" presetClass="entr" presetSubtype="16"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childTnLst>
                                </p:cTn>
                              </p:par>
                            </p:childTnLst>
                          </p:cTn>
                        </p:par>
                        <p:par>
                          <p:cTn id="39" fill="hold">
                            <p:stCondLst>
                              <p:cond delay="4500"/>
                            </p:stCondLst>
                            <p:childTnLst>
                              <p:par>
                                <p:cTn id="40" presetID="42" presetClass="entr" presetSubtype="0"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47"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anim calcmode="lin" valueType="num">
                                      <p:cBhvr>
                                        <p:cTn id="49" dur="1000" fill="hold"/>
                                        <p:tgtEl>
                                          <p:spTgt spid="24"/>
                                        </p:tgtEl>
                                        <p:attrNameLst>
                                          <p:attrName>ppt_x</p:attrName>
                                        </p:attrNameLst>
                                      </p:cBhvr>
                                      <p:tavLst>
                                        <p:tav tm="0">
                                          <p:val>
                                            <p:strVal val="#ppt_x"/>
                                          </p:val>
                                        </p:tav>
                                        <p:tav tm="100000">
                                          <p:val>
                                            <p:strVal val="#ppt_x"/>
                                          </p:val>
                                        </p:tav>
                                      </p:tavLst>
                                    </p:anim>
                                    <p:anim calcmode="lin" valueType="num">
                                      <p:cBhvr>
                                        <p:cTn id="50" dur="1000" fill="hold"/>
                                        <p:tgtEl>
                                          <p:spTgt spid="24"/>
                                        </p:tgtEl>
                                        <p:attrNameLst>
                                          <p:attrName>ppt_y</p:attrName>
                                        </p:attrNameLst>
                                      </p:cBhvr>
                                      <p:tavLst>
                                        <p:tav tm="0">
                                          <p:val>
                                            <p:strVal val="#ppt_y-.1"/>
                                          </p:val>
                                        </p:tav>
                                        <p:tav tm="100000">
                                          <p:val>
                                            <p:strVal val="#ppt_y"/>
                                          </p:val>
                                        </p:tav>
                                      </p:tavLst>
                                    </p:anim>
                                  </p:childTnLst>
                                </p:cTn>
                              </p:par>
                            </p:childTnLst>
                          </p:cTn>
                        </p:par>
                        <p:par>
                          <p:cTn id="51" fill="hold">
                            <p:stCondLst>
                              <p:cond delay="6500"/>
                            </p:stCondLst>
                            <p:childTnLst>
                              <p:par>
                                <p:cTn id="52" presetID="31"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 calcmode="lin" valueType="num">
                                      <p:cBhvr>
                                        <p:cTn id="54" dur="1000" fill="hold"/>
                                        <p:tgtEl>
                                          <p:spTgt spid="23"/>
                                        </p:tgtEl>
                                        <p:attrNameLst>
                                          <p:attrName>ppt_w</p:attrName>
                                        </p:attrNameLst>
                                      </p:cBhvr>
                                      <p:tavLst>
                                        <p:tav tm="0">
                                          <p:val>
                                            <p:fltVal val="0"/>
                                          </p:val>
                                        </p:tav>
                                        <p:tav tm="100000">
                                          <p:val>
                                            <p:strVal val="#ppt_w"/>
                                          </p:val>
                                        </p:tav>
                                      </p:tavLst>
                                    </p:anim>
                                    <p:anim calcmode="lin" valueType="num">
                                      <p:cBhvr>
                                        <p:cTn id="55" dur="1000" fill="hold"/>
                                        <p:tgtEl>
                                          <p:spTgt spid="23"/>
                                        </p:tgtEl>
                                        <p:attrNameLst>
                                          <p:attrName>ppt_h</p:attrName>
                                        </p:attrNameLst>
                                      </p:cBhvr>
                                      <p:tavLst>
                                        <p:tav tm="0">
                                          <p:val>
                                            <p:fltVal val="0"/>
                                          </p:val>
                                        </p:tav>
                                        <p:tav tm="100000">
                                          <p:val>
                                            <p:strVal val="#ppt_h"/>
                                          </p:val>
                                        </p:tav>
                                      </p:tavLst>
                                    </p:anim>
                                    <p:anim calcmode="lin" valueType="num">
                                      <p:cBhvr>
                                        <p:cTn id="56" dur="1000" fill="hold"/>
                                        <p:tgtEl>
                                          <p:spTgt spid="23"/>
                                        </p:tgtEl>
                                        <p:attrNameLst>
                                          <p:attrName>style.rotation</p:attrName>
                                        </p:attrNameLst>
                                      </p:cBhvr>
                                      <p:tavLst>
                                        <p:tav tm="0">
                                          <p:val>
                                            <p:fltVal val="90"/>
                                          </p:val>
                                        </p:tav>
                                        <p:tav tm="100000">
                                          <p:val>
                                            <p:fltVal val="0"/>
                                          </p:val>
                                        </p:tav>
                                      </p:tavLst>
                                    </p:anim>
                                    <p:animEffect transition="in" filter="fade">
                                      <p:cBhvr>
                                        <p:cTn id="57" dur="1000"/>
                                        <p:tgtEl>
                                          <p:spTgt spid="23"/>
                                        </p:tgtEl>
                                      </p:cBhvr>
                                    </p:animEffect>
                                  </p:childTnLst>
                                </p:cTn>
                              </p:par>
                            </p:childTnLst>
                          </p:cTn>
                        </p:par>
                        <p:par>
                          <p:cTn id="58" fill="hold">
                            <p:stCondLst>
                              <p:cond delay="7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1000"/>
                                        <p:tgtEl>
                                          <p:spTgt spid="25"/>
                                        </p:tgtEl>
                                      </p:cBhvr>
                                    </p:animEffect>
                                    <p:anim calcmode="lin" valueType="num">
                                      <p:cBhvr>
                                        <p:cTn id="68" dur="1000" fill="hold"/>
                                        <p:tgtEl>
                                          <p:spTgt spid="25"/>
                                        </p:tgtEl>
                                        <p:attrNameLst>
                                          <p:attrName>ppt_x</p:attrName>
                                        </p:attrNameLst>
                                      </p:cBhvr>
                                      <p:tavLst>
                                        <p:tav tm="0">
                                          <p:val>
                                            <p:strVal val="#ppt_x"/>
                                          </p:val>
                                        </p:tav>
                                        <p:tav tm="100000">
                                          <p:val>
                                            <p:strVal val="#ppt_x"/>
                                          </p:val>
                                        </p:tav>
                                      </p:tavLst>
                                    </p:anim>
                                    <p:anim calcmode="lin" valueType="num">
                                      <p:cBhvr>
                                        <p:cTn id="69" dur="1000" fill="hold"/>
                                        <p:tgtEl>
                                          <p:spTgt spid="25"/>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1000"/>
                                        <p:tgtEl>
                                          <p:spTgt spid="33"/>
                                        </p:tgtEl>
                                      </p:cBhvr>
                                    </p:animEffect>
                                    <p:anim calcmode="lin" valueType="num">
                                      <p:cBhvr>
                                        <p:cTn id="74" dur="1000" fill="hold"/>
                                        <p:tgtEl>
                                          <p:spTgt spid="33"/>
                                        </p:tgtEl>
                                        <p:attrNameLst>
                                          <p:attrName>ppt_x</p:attrName>
                                        </p:attrNameLst>
                                      </p:cBhvr>
                                      <p:tavLst>
                                        <p:tav tm="0">
                                          <p:val>
                                            <p:strVal val="#ppt_x"/>
                                          </p:val>
                                        </p:tav>
                                        <p:tav tm="100000">
                                          <p:val>
                                            <p:strVal val="#ppt_x"/>
                                          </p:val>
                                        </p:tav>
                                      </p:tavLst>
                                    </p:anim>
                                    <p:anim calcmode="lin" valueType="num">
                                      <p:cBhvr>
                                        <p:cTn id="75" dur="100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10000"/>
                            </p:stCondLst>
                            <p:childTnLst>
                              <p:par>
                                <p:cTn id="77" presetID="31"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p:cTn id="79" dur="1000" fill="hold"/>
                                        <p:tgtEl>
                                          <p:spTgt spid="32"/>
                                        </p:tgtEl>
                                        <p:attrNameLst>
                                          <p:attrName>ppt_w</p:attrName>
                                        </p:attrNameLst>
                                      </p:cBhvr>
                                      <p:tavLst>
                                        <p:tav tm="0">
                                          <p:val>
                                            <p:fltVal val="0"/>
                                          </p:val>
                                        </p:tav>
                                        <p:tav tm="100000">
                                          <p:val>
                                            <p:strVal val="#ppt_w"/>
                                          </p:val>
                                        </p:tav>
                                      </p:tavLst>
                                    </p:anim>
                                    <p:anim calcmode="lin" valueType="num">
                                      <p:cBhvr>
                                        <p:cTn id="80" dur="1000" fill="hold"/>
                                        <p:tgtEl>
                                          <p:spTgt spid="32"/>
                                        </p:tgtEl>
                                        <p:attrNameLst>
                                          <p:attrName>ppt_h</p:attrName>
                                        </p:attrNameLst>
                                      </p:cBhvr>
                                      <p:tavLst>
                                        <p:tav tm="0">
                                          <p:val>
                                            <p:fltVal val="0"/>
                                          </p:val>
                                        </p:tav>
                                        <p:tav tm="100000">
                                          <p:val>
                                            <p:strVal val="#ppt_h"/>
                                          </p:val>
                                        </p:tav>
                                      </p:tavLst>
                                    </p:anim>
                                    <p:anim calcmode="lin" valueType="num">
                                      <p:cBhvr>
                                        <p:cTn id="81" dur="1000" fill="hold"/>
                                        <p:tgtEl>
                                          <p:spTgt spid="32"/>
                                        </p:tgtEl>
                                        <p:attrNameLst>
                                          <p:attrName>style.rotation</p:attrName>
                                        </p:attrNameLst>
                                      </p:cBhvr>
                                      <p:tavLst>
                                        <p:tav tm="0">
                                          <p:val>
                                            <p:fltVal val="90"/>
                                          </p:val>
                                        </p:tav>
                                        <p:tav tm="100000">
                                          <p:val>
                                            <p:fltVal val="0"/>
                                          </p:val>
                                        </p:tav>
                                      </p:tavLst>
                                    </p:anim>
                                    <p:animEffect transition="in" filter="fade">
                                      <p:cBhvr>
                                        <p:cTn id="82" dur="1000"/>
                                        <p:tgtEl>
                                          <p:spTgt spid="32"/>
                                        </p:tgtEl>
                                      </p:cBhvr>
                                    </p:animEffect>
                                  </p:childTnLst>
                                </p:cTn>
                              </p:par>
                            </p:childTnLst>
                          </p:cTn>
                        </p:par>
                        <p:par>
                          <p:cTn id="83" fill="hold">
                            <p:stCondLst>
                              <p:cond delay="11000"/>
                            </p:stCondLst>
                            <p:childTnLst>
                              <p:par>
                                <p:cTn id="84" presetID="53" presetClass="entr" presetSubtype="16" fill="hold" nodeType="afterEffect">
                                  <p:stCondLst>
                                    <p:cond delay="0"/>
                                  </p:stCondLst>
                                  <p:childTnLst>
                                    <p:set>
                                      <p:cBhvr>
                                        <p:cTn id="85" dur="1" fill="hold">
                                          <p:stCondLst>
                                            <p:cond delay="0"/>
                                          </p:stCondLst>
                                        </p:cTn>
                                        <p:tgtEl>
                                          <p:spTgt spid="37"/>
                                        </p:tgtEl>
                                        <p:attrNameLst>
                                          <p:attrName>style.visibility</p:attrName>
                                        </p:attrNameLst>
                                      </p:cBhvr>
                                      <p:to>
                                        <p:strVal val="visible"/>
                                      </p:to>
                                    </p:set>
                                    <p:anim calcmode="lin" valueType="num">
                                      <p:cBhvr>
                                        <p:cTn id="86" dur="500" fill="hold"/>
                                        <p:tgtEl>
                                          <p:spTgt spid="37"/>
                                        </p:tgtEl>
                                        <p:attrNameLst>
                                          <p:attrName>ppt_w</p:attrName>
                                        </p:attrNameLst>
                                      </p:cBhvr>
                                      <p:tavLst>
                                        <p:tav tm="0">
                                          <p:val>
                                            <p:fltVal val="0"/>
                                          </p:val>
                                        </p:tav>
                                        <p:tav tm="100000">
                                          <p:val>
                                            <p:strVal val="#ppt_w"/>
                                          </p:val>
                                        </p:tav>
                                      </p:tavLst>
                                    </p:anim>
                                    <p:anim calcmode="lin" valueType="num">
                                      <p:cBhvr>
                                        <p:cTn id="87" dur="500" fill="hold"/>
                                        <p:tgtEl>
                                          <p:spTgt spid="37"/>
                                        </p:tgtEl>
                                        <p:attrNameLst>
                                          <p:attrName>ppt_h</p:attrName>
                                        </p:attrNameLst>
                                      </p:cBhvr>
                                      <p:tavLst>
                                        <p:tav tm="0">
                                          <p:val>
                                            <p:fltVal val="0"/>
                                          </p:val>
                                        </p:tav>
                                        <p:tav tm="100000">
                                          <p:val>
                                            <p:strVal val="#ppt_h"/>
                                          </p:val>
                                        </p:tav>
                                      </p:tavLst>
                                    </p:anim>
                                    <p:animEffect transition="in" filter="fade">
                                      <p:cBhvr>
                                        <p:cTn id="88" dur="500"/>
                                        <p:tgtEl>
                                          <p:spTgt spid="37"/>
                                        </p:tgtEl>
                                      </p:cBhvr>
                                    </p:animEffect>
                                  </p:childTnLst>
                                </p:cTn>
                              </p:par>
                            </p:childTnLst>
                          </p:cTn>
                        </p:par>
                        <p:par>
                          <p:cTn id="89" fill="hold">
                            <p:stCondLst>
                              <p:cond delay="11500"/>
                            </p:stCondLst>
                            <p:childTnLst>
                              <p:par>
                                <p:cTn id="90" presetID="42"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2500"/>
                            </p:stCondLst>
                            <p:childTnLst>
                              <p:par>
                                <p:cTn id="96" presetID="47" presetClass="entr" presetSubtype="0" fill="hold" grpId="0" nodeType="after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fade">
                                      <p:cBhvr>
                                        <p:cTn id="98" dur="1000"/>
                                        <p:tgtEl>
                                          <p:spTgt spid="42"/>
                                        </p:tgtEl>
                                      </p:cBhvr>
                                    </p:animEffect>
                                    <p:anim calcmode="lin" valueType="num">
                                      <p:cBhvr>
                                        <p:cTn id="99" dur="1000" fill="hold"/>
                                        <p:tgtEl>
                                          <p:spTgt spid="42"/>
                                        </p:tgtEl>
                                        <p:attrNameLst>
                                          <p:attrName>ppt_x</p:attrName>
                                        </p:attrNameLst>
                                      </p:cBhvr>
                                      <p:tavLst>
                                        <p:tav tm="0">
                                          <p:val>
                                            <p:strVal val="#ppt_x"/>
                                          </p:val>
                                        </p:tav>
                                        <p:tav tm="100000">
                                          <p:val>
                                            <p:strVal val="#ppt_x"/>
                                          </p:val>
                                        </p:tav>
                                      </p:tavLst>
                                    </p:anim>
                                    <p:anim calcmode="lin" valueType="num">
                                      <p:cBhvr>
                                        <p:cTn id="10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p:bldP spid="23" grpId="0" animBg="1"/>
      <p:bldP spid="24" grpId="0"/>
      <p:bldP spid="32" grpId="0" animBg="1"/>
      <p:bldP spid="33" grpId="0"/>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505050"/>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NORTH KOREA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430425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a:t>
            </a:r>
            <a:r>
              <a:rPr lang="en-US" sz="1300" b="1" dirty="0">
                <a:solidFill>
                  <a:srgbClr val="EF3425"/>
                </a:solidFill>
                <a:latin typeface="Candara" panose="020E0502030303020204" pitchFamily="34" charset="0"/>
              </a:rPr>
              <a:t> IPSUM</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3425"/>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a:t>
            </a:r>
            <a:r>
              <a:rPr lang="en-US" sz="1300" b="1" dirty="0">
                <a:solidFill>
                  <a:srgbClr val="8397B1"/>
                </a:solidFill>
                <a:latin typeface="Candara" panose="020E0502030303020204" pitchFamily="34" charset="0"/>
              </a:rPr>
              <a:t> IPSUM</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8397B1"/>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a:t>
            </a:r>
            <a:r>
              <a:rPr lang="en-US" sz="1300" b="1" dirty="0">
                <a:solidFill>
                  <a:srgbClr val="2C3749"/>
                </a:solidFill>
                <a:latin typeface="Candara" panose="020E0502030303020204" pitchFamily="34" charset="0"/>
              </a:rPr>
              <a:t> IPSUM</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2C3749"/>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62768F"/>
                </a:solidFill>
                <a:latin typeface="Candara" panose="020E0502030303020204" pitchFamily="34" charset="0"/>
              </a:rPr>
              <a:t>LOREM</a:t>
            </a:r>
            <a:r>
              <a:rPr lang="en-US" sz="1300" b="1" dirty="0">
                <a:solidFill>
                  <a:srgbClr val="62768F"/>
                </a:solidFill>
                <a:latin typeface="Candara" panose="020E0502030303020204" pitchFamily="34" charset="0"/>
              </a:rPr>
              <a:t> IPSUM</a:t>
            </a:r>
            <a:endParaRPr lang="en-US" sz="1300" dirty="0">
              <a:solidFill>
                <a:srgbClr val="62768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62768F"/>
            </a:solidFill>
            <a:ln w="6350">
              <a:solidFill>
                <a:schemeClr val="bg1">
                  <a:alpha val="60000"/>
                </a:schemeClr>
              </a:solid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solidFill>
              <a:srgbClr val="222A49">
                <a:alpha val="75000"/>
              </a:srgbClr>
            </a:soli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EF342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8397B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44546B"/>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2C3749"/>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62768F"/>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B5B5B5"/>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1"/>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2C374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62768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B5B5B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EF3425"/>
                </a:solidFill>
              </a:rPr>
              <a:t>01</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397B1"/>
                </a:solidFill>
              </a:rPr>
              <a:t>02</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44546B"/>
                </a:solidFill>
              </a:rPr>
              <a:t>03</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2C3749"/>
                </a:solidFill>
              </a:rPr>
              <a:t>04</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2768F"/>
                </a:solidFill>
              </a:rPr>
              <a:t>05</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B5B5B5"/>
                </a:solidFill>
              </a:rPr>
              <a:t>06</a:t>
            </a:r>
            <a:r>
              <a:rPr lang="en-US" sz="1400" dirty="0">
                <a:solidFill>
                  <a:schemeClr val="bg1"/>
                </a:solidFill>
                <a:latin typeface="Lato"/>
              </a:rPr>
              <a:t> </a:t>
            </a:r>
            <a:r>
              <a:rPr lang="en-US" sz="1200" dirty="0">
                <a:solidFill>
                  <a:schemeClr val="bg1"/>
                </a:solidFill>
                <a:latin typeface="Lato"/>
              </a:rPr>
              <a:t>OPTION</a:t>
            </a:r>
            <a:endParaRPr lang="en-US" sz="1200" b="1" dirty="0">
              <a:solidFill>
                <a:schemeClr val="bg1"/>
              </a:solidFill>
              <a:latin typeface="Candara" panose="020E0502030303020204" pitchFamily="34" charset="0"/>
            </a:endParaRPr>
          </a:p>
          <a:p>
            <a:pPr defTabSz="1219170">
              <a:spcBef>
                <a:spcPct val="20000"/>
              </a:spcBef>
              <a:defRPr/>
            </a:pPr>
            <a:r>
              <a:rPr lang="en-US" sz="1200" b="1" dirty="0">
                <a:solidFill>
                  <a:schemeClr val="bg1"/>
                </a:solidFill>
                <a:latin typeface="Candara" panose="020E0502030303020204" pitchFamily="34" charset="0"/>
              </a:rPr>
              <a:t>LOREM IPSUM</a:t>
            </a:r>
            <a:r>
              <a:rPr lang="en-US" sz="1300" b="1" dirty="0">
                <a:solidFill>
                  <a:schemeClr val="bg1"/>
                </a:solidFill>
                <a:latin typeface="Candara" panose="020E0502030303020204" pitchFamily="34" charset="0"/>
              </a:rPr>
              <a:t>: </a:t>
            </a: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2768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ABABA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EF342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397B1"/>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ABABAB"/>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62768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2C3749"/>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222A49">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1"/>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62768F"/>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2C3749"/>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44546B"/>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8397B1"/>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222A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7721"/>
            <a:ext cx="1571243" cy="1874632"/>
            <a:chOff x="1058366" y="4807721"/>
            <a:chExt cx="1571243" cy="1874632"/>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52772" y="4807721"/>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6187"/>
            <a:chOff x="1058366" y="4756166"/>
            <a:chExt cx="1571243" cy="192618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34740" y="475616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790914"/>
            <a:ext cx="1571243" cy="1889784"/>
            <a:chOff x="1058366" y="4792569"/>
            <a:chExt cx="1571243" cy="1889784"/>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792569"/>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2724"/>
            <a:ext cx="1571243" cy="1865015"/>
            <a:chOff x="1058366" y="4817338"/>
            <a:chExt cx="1571243" cy="1865015"/>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33739" y="481733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16390"/>
            <a:ext cx="1571243" cy="1881385"/>
            <a:chOff x="1058366" y="4800968"/>
            <a:chExt cx="1571243" cy="188138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4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63510" y="4800968"/>
              <a:ext cx="1005840" cy="457816"/>
            </a:xfrm>
            <a:prstGeom prst="rect">
              <a:avLst/>
            </a:prstGeom>
            <a:noFill/>
            <a:ln w="9525">
              <a:noFill/>
              <a:miter lim="800000"/>
              <a:headEnd/>
              <a:tailEnd/>
            </a:ln>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51548" y="4768361"/>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1" y="1005509"/>
            <a:ext cx="1571243" cy="1918857"/>
            <a:chOff x="1058365" y="4763496"/>
            <a:chExt cx="1571243" cy="1918857"/>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5" y="5036434"/>
              <a:ext cx="1571243" cy="1645919"/>
              <a:chOff x="3706170" y="748699"/>
              <a:chExt cx="2008831" cy="2104305"/>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3496"/>
              <a:ext cx="1005840" cy="457816"/>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2">
                      <a:lumMod val="25000"/>
                    </a:schemeClr>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222A49">
              <a:alpha val="8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EF3425"/>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EF3425"/>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EF3425"/>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8397B1"/>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rgbClr val="222A49"/>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2C374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8397B1"/>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C374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8397B1"/>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rgbClr val="222A49">
              <a:alpha val="75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rgbClr val="EF3425"/>
                </a:solidFill>
              </a:rPr>
              <a:t>01</a:t>
            </a:r>
          </a:p>
          <a:p>
            <a:pPr algn="ctr"/>
            <a:r>
              <a:rPr lang="en-US" sz="1400" dirty="0">
                <a:solidFill>
                  <a:srgbClr val="EF3425"/>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222A49"/>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rgbClr val="8397B1"/>
                </a:solidFill>
              </a:rPr>
              <a:t>02</a:t>
            </a:r>
          </a:p>
          <a:p>
            <a:pPr algn="ctr"/>
            <a:r>
              <a:rPr lang="en-US" sz="1400" dirty="0">
                <a:solidFill>
                  <a:srgbClr val="8397B1"/>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rgbClr val="44546B"/>
                </a:solidFill>
              </a:rPr>
              <a:t>03</a:t>
            </a:r>
          </a:p>
          <a:p>
            <a:pPr algn="ctr"/>
            <a:r>
              <a:rPr lang="en-US" sz="1400" dirty="0">
                <a:solidFill>
                  <a:srgbClr val="44546B"/>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rgbClr val="2C3749"/>
                </a:solidFill>
              </a:rPr>
              <a:t>04</a:t>
            </a:r>
          </a:p>
          <a:p>
            <a:pPr algn="ctr"/>
            <a:r>
              <a:rPr lang="en-US" sz="1400" dirty="0">
                <a:solidFill>
                  <a:srgbClr val="2C3749"/>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rgbClr val="62768F"/>
                </a:solidFill>
              </a:rPr>
              <a:t>05</a:t>
            </a:r>
          </a:p>
          <a:p>
            <a:pPr algn="ctr"/>
            <a:r>
              <a:rPr lang="en-US" sz="1400" dirty="0">
                <a:solidFill>
                  <a:srgbClr val="62768F"/>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rgbClr val="B5B5B5"/>
                </a:solidFill>
              </a:rPr>
              <a:t>06</a:t>
            </a:r>
          </a:p>
          <a:p>
            <a:pPr algn="ctr"/>
            <a:r>
              <a:rPr lang="en-US" sz="1400" dirty="0">
                <a:solidFill>
                  <a:srgbClr val="B5B5B5"/>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5B5B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2768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548235">
                  <a:alpha val="0"/>
                </a:srgbClr>
              </a:gs>
              <a:gs pos="23000">
                <a:srgbClr val="2C3749">
                  <a:alpha val="5000"/>
                </a:srgbClr>
              </a:gs>
              <a:gs pos="42000">
                <a:srgbClr val="2C3749">
                  <a:alpha val="40000"/>
                </a:srgbClr>
              </a:gs>
              <a:gs pos="74000">
                <a:srgbClr val="2C3749">
                  <a:alpha val="80000"/>
                </a:srgbClr>
              </a:gs>
              <a:gs pos="100000">
                <a:srgbClr val="2C3749"/>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A5A5A5">
                  <a:alpha val="0"/>
                </a:srgbClr>
              </a:gs>
              <a:gs pos="23000">
                <a:srgbClr val="44546B">
                  <a:alpha val="5000"/>
                </a:srgbClr>
              </a:gs>
              <a:gs pos="42000">
                <a:srgbClr val="44546B">
                  <a:alpha val="40000"/>
                </a:srgbClr>
              </a:gs>
              <a:gs pos="74000">
                <a:srgbClr val="44546B">
                  <a:alpha val="80000"/>
                </a:srgbClr>
              </a:gs>
              <a:gs pos="100000">
                <a:srgbClr val="44546B"/>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ED7D31">
                  <a:alpha val="0"/>
                </a:srgbClr>
              </a:gs>
              <a:gs pos="23000">
                <a:srgbClr val="8397B1">
                  <a:alpha val="5000"/>
                </a:srgbClr>
              </a:gs>
              <a:gs pos="42000">
                <a:srgbClr val="8397B1">
                  <a:alpha val="40000"/>
                </a:srgbClr>
              </a:gs>
              <a:gs pos="74000">
                <a:srgbClr val="8397B1">
                  <a:alpha val="80000"/>
                </a:srgbClr>
              </a:gs>
              <a:gs pos="100000">
                <a:srgbClr val="8397B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62768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8094A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6276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2C374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4A55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2C374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44546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62728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44546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8397B1"/>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A1B5C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8397B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EF342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524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EF342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33725" y="2449800"/>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spTree>
    <p:extLst>
      <p:ext uri="{BB962C8B-B14F-4D97-AF65-F5344CB8AC3E}">
        <p14:creationId xmlns:p14="http://schemas.microsoft.com/office/powerpoint/2010/main" val="315636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222A49">
              <a:alpha val="85000"/>
            </a:srgbClr>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a:effectLst/>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2C3749"/>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397B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EF3425"/>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222A49">
              <a:alpha val="75000"/>
            </a:srgb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222A49">
              <a:alpha val="75000"/>
            </a:srgb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222A49">
              <a:alpha val="75000"/>
            </a:srgb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222A49">
              <a:alpha val="75000"/>
            </a:srgbClr>
          </a:solidFill>
          <a:ln w="381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EF3425"/>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8397B1"/>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2C3749"/>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222A49">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EF3425"/>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EF3425"/>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8397B1"/>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8397B1"/>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2C3749"/>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62768F"/>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5B5B5"/>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8397B1"/>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383900" y="1833879"/>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415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36415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36415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2163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EF3425"/>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8397B1"/>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62768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44546B"/>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chemeClr val="bg1">
              <a:lumMod val="85000"/>
            </a:schemeClr>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1106637"/>
            <a:chOff x="5638262" y="1484028"/>
            <a:chExt cx="2749866" cy="82997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8397B1"/>
                  </a:solidFill>
                  <a:latin typeface="Candara" panose="020E0502030303020204" pitchFamily="34" charset="0"/>
                </a:rPr>
                <a:t>Title Goes Here</a:t>
              </a:r>
            </a:p>
          </p:txBody>
        </p:sp>
        <p:sp>
          <p:nvSpPr>
            <p:cNvPr id="57" name="TextBox 56"/>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1106637"/>
            <a:chOff x="5638262" y="1484028"/>
            <a:chExt cx="2749866" cy="82997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60" name="TextBox 59"/>
            <p:cNvSpPr txBox="1"/>
            <p:nvPr/>
          </p:nvSpPr>
          <p:spPr>
            <a:xfrm>
              <a:off x="5638262" y="1698645"/>
              <a:ext cx="2749866" cy="61536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1106637"/>
            <a:chOff x="5638262" y="1484028"/>
            <a:chExt cx="2749866" cy="82997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EF3425"/>
                  </a:solidFill>
                  <a:latin typeface="Candara" panose="020E0502030303020204" pitchFamily="34" charset="0"/>
                </a:rPr>
                <a:t>Title Goes Here</a:t>
              </a:r>
            </a:p>
          </p:txBody>
        </p:sp>
        <p:sp>
          <p:nvSpPr>
            <p:cNvPr id="63" name="TextBox 62"/>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1106637"/>
            <a:chOff x="5638262" y="1484028"/>
            <a:chExt cx="2749866" cy="82997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62768F"/>
                  </a:solidFill>
                  <a:latin typeface="Candara" panose="020E0502030303020204" pitchFamily="34" charset="0"/>
                </a:rPr>
                <a:t>Title Goes Here</a:t>
              </a:r>
            </a:p>
          </p:txBody>
        </p:sp>
        <p:sp>
          <p:nvSpPr>
            <p:cNvPr id="66" name="TextBox 65"/>
            <p:cNvSpPr txBox="1"/>
            <p:nvPr/>
          </p:nvSpPr>
          <p:spPr>
            <a:xfrm>
              <a:off x="5638262" y="1698645"/>
              <a:ext cx="2749866" cy="61536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1">
                      <a:lumMod val="95000"/>
                    </a:schemeClr>
                  </a:solidFill>
                  <a:latin typeface="Candara" panose="020E0502030303020204" pitchFamily="34" charset="0"/>
                </a:rPr>
                <a:t>There are many variations of passages of lorem ipsum available, but the majority suffered alteration some form</a:t>
              </a:r>
              <a:r>
                <a:rPr lang="en-US" sz="1333" dirty="0">
                  <a:solidFill>
                    <a:schemeClr val="tx1">
                      <a:lumMod val="50000"/>
                      <a:lumOff val="50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90915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EF3425"/>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397B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2C374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6C6767"/>
                </a:solidFill>
                <a:latin typeface="Candara" panose="020E0502030303020204" pitchFamily="34" charset="0"/>
              </a:rPr>
              <a:t>LOREM IPSUM</a:t>
            </a:r>
          </a:p>
          <a:p>
            <a:endParaRPr lang="en-US" sz="500" b="1" dirty="0">
              <a:solidFill>
                <a:srgbClr val="6C6767"/>
              </a:solidFill>
              <a:latin typeface="Candara" panose="020E0502030303020204" pitchFamily="34" charset="0"/>
            </a:endParaRPr>
          </a:p>
          <a:p>
            <a:r>
              <a:rPr lang="en-US" sz="1000" dirty="0">
                <a:solidFill>
                  <a:srgbClr val="6C6767"/>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endParaRPr lang="en-US" sz="500" b="1" dirty="0">
              <a:solidFill>
                <a:schemeClr val="bg2">
                  <a:lumMod val="50000"/>
                </a:schemeClr>
              </a:solidFill>
              <a:latin typeface="Candara" panose="020E0502030303020204" pitchFamily="34" charset="0"/>
            </a:endParaRPr>
          </a:p>
          <a:p>
            <a:r>
              <a:rPr lang="en-US" sz="1000" dirty="0">
                <a:solidFill>
                  <a:schemeClr val="bg2">
                    <a:lumMod val="50000"/>
                  </a:schemeClr>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chemeClr val="bg2">
                    <a:lumMod val="50000"/>
                  </a:schemeClr>
                </a:solidFill>
                <a:latin typeface="Candara" panose="020E0502030303020204" pitchFamily="34" charset="0"/>
              </a:rPr>
              <a:t>LOREM IPSUM</a:t>
            </a:r>
          </a:p>
          <a:p>
            <a:pPr algn="r"/>
            <a:endParaRPr lang="en-US" sz="500" b="1" dirty="0">
              <a:solidFill>
                <a:schemeClr val="bg2">
                  <a:lumMod val="50000"/>
                </a:schemeClr>
              </a:solidFill>
              <a:latin typeface="Candara" panose="020E0502030303020204" pitchFamily="34" charset="0"/>
            </a:endParaRPr>
          </a:p>
          <a:p>
            <a:pPr algn="r"/>
            <a:r>
              <a:rPr lang="en-US" sz="1000" dirty="0">
                <a:solidFill>
                  <a:schemeClr val="bg2">
                    <a:lumMod val="50000"/>
                  </a:schemeClr>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EF3425"/>
              </a:gs>
              <a:gs pos="48000">
                <a:srgbClr val="FF4839"/>
              </a:gs>
              <a:gs pos="100000">
                <a:srgbClr val="FF5C4D"/>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8397B1"/>
              </a:gs>
              <a:gs pos="48000">
                <a:srgbClr val="97ABC5"/>
              </a:gs>
              <a:gs pos="100000">
                <a:srgbClr val="ABBFD9"/>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44546B"/>
              </a:gs>
              <a:gs pos="48000">
                <a:srgbClr val="58687F"/>
              </a:gs>
              <a:gs pos="100000">
                <a:srgbClr val="6C7C93"/>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2C3749"/>
              </a:gs>
              <a:gs pos="48000">
                <a:srgbClr val="404B5D"/>
              </a:gs>
              <a:gs pos="100000">
                <a:srgbClr val="545F71"/>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gradFill flip="none" rotWithShape="1">
            <a:gsLst>
              <a:gs pos="0">
                <a:srgbClr val="62768F"/>
              </a:gs>
              <a:gs pos="48000">
                <a:srgbClr val="768AA3"/>
              </a:gs>
              <a:gs pos="100000">
                <a:srgbClr val="8A9EB7"/>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09108" y="310611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93802" y="3173262"/>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EF3425"/>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EF3425"/>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397B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8397B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62768F"/>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62768F"/>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2C3749"/>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2C3749"/>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1559</TotalTime>
  <Words>8995</Words>
  <Application>Microsoft Office PowerPoint</Application>
  <PresentationFormat>Widescreen</PresentationFormat>
  <Paragraphs>979</Paragraphs>
  <Slides>56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396</cp:revision>
  <dcterms:created xsi:type="dcterms:W3CDTF">2016-09-28T22:08:47Z</dcterms:created>
  <dcterms:modified xsi:type="dcterms:W3CDTF">2019-03-25T16:58:25Z</dcterms:modified>
</cp:coreProperties>
</file>