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3" d="100"/>
          <a:sy n="83" d="100"/>
        </p:scale>
        <p:origin x="126" y="6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791466"/>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2056</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2019-08-25T17:05:48Z</dcterms:modified>
</cp:coreProperties>
</file>