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15" r:id="rId4"/>
    <p:sldId id="1801" r:id="rId5"/>
    <p:sldId id="1812" r:id="rId6"/>
    <p:sldId id="1458" r:id="rId7"/>
    <p:sldId id="1179" r:id="rId8"/>
    <p:sldId id="1759" r:id="rId9"/>
    <p:sldId id="663" r:id="rId10"/>
    <p:sldId id="1076" r:id="rId11"/>
    <p:sldId id="1093" r:id="rId12"/>
    <p:sldId id="1176" r:id="rId13"/>
    <p:sldId id="1476" r:id="rId14"/>
    <p:sldId id="1435" r:id="rId15"/>
    <p:sldId id="699" r:id="rId16"/>
    <p:sldId id="1760" r:id="rId17"/>
    <p:sldId id="1725" r:id="rId18"/>
    <p:sldId id="1726" r:id="rId19"/>
    <p:sldId id="1302" r:id="rId20"/>
    <p:sldId id="78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0" d="100"/>
          <a:sy n="80" d="100"/>
        </p:scale>
        <p:origin x="102"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897720" y="358667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197838" y="383440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2019-08-18T20:07:48Z</dcterms:modified>
</cp:coreProperties>
</file>