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3" r:id="rId3"/>
    <p:sldId id="464" r:id="rId4"/>
    <p:sldId id="465"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46" r:id="rId21"/>
    <p:sldId id="462"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2019-09-12T15:39:48Z</dcterms:modified>
</cp:coreProperties>
</file>