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3"/>
  </p:notesMasterIdLst>
  <p:sldIdLst>
    <p:sldId id="573" r:id="rId2"/>
    <p:sldId id="1423" r:id="rId3"/>
    <p:sldId id="1445" r:id="rId4"/>
    <p:sldId id="1449" r:id="rId5"/>
    <p:sldId id="1441" r:id="rId6"/>
    <p:sldId id="1443" r:id="rId7"/>
    <p:sldId id="1181" r:id="rId8"/>
    <p:sldId id="1509" r:id="rId9"/>
    <p:sldId id="1432" r:id="rId10"/>
    <p:sldId id="1510" r:id="rId11"/>
    <p:sldId id="1511" r:id="rId12"/>
    <p:sldId id="1327" r:id="rId13"/>
    <p:sldId id="1427" r:id="rId14"/>
    <p:sldId id="1055" r:id="rId15"/>
    <p:sldId id="1506" r:id="rId16"/>
    <p:sldId id="1446" r:id="rId17"/>
    <p:sldId id="1507" r:id="rId18"/>
    <p:sldId id="1481" r:id="rId19"/>
    <p:sldId id="1335" r:id="rId20"/>
    <p:sldId id="1508" r:id="rId21"/>
    <p:sldId id="1269" r:id="rId22"/>
    <p:sldId id="1342" r:id="rId23"/>
    <p:sldId id="1504" r:id="rId24"/>
    <p:sldId id="1184" r:id="rId25"/>
    <p:sldId id="1465" r:id="rId26"/>
    <p:sldId id="1514" r:id="rId27"/>
    <p:sldId id="1430" r:id="rId28"/>
    <p:sldId id="1500" r:id="rId29"/>
    <p:sldId id="721" r:id="rId30"/>
    <p:sldId id="723" r:id="rId31"/>
    <p:sldId id="733" r:id="rId32"/>
    <p:sldId id="1267" r:id="rId33"/>
    <p:sldId id="1512" r:id="rId34"/>
    <p:sldId id="1513" r:id="rId35"/>
    <p:sldId id="338" r:id="rId36"/>
    <p:sldId id="1332" r:id="rId37"/>
    <p:sldId id="656" r:id="rId38"/>
    <p:sldId id="587" r:id="rId39"/>
    <p:sldId id="601" r:id="rId40"/>
    <p:sldId id="551" r:id="rId41"/>
    <p:sldId id="359" r:id="rId42"/>
    <p:sldId id="623" r:id="rId43"/>
    <p:sldId id="578" r:id="rId44"/>
    <p:sldId id="588" r:id="rId45"/>
    <p:sldId id="598" r:id="rId46"/>
    <p:sldId id="626" r:id="rId47"/>
    <p:sldId id="351" r:id="rId48"/>
    <p:sldId id="355" r:id="rId49"/>
    <p:sldId id="356" r:id="rId50"/>
    <p:sldId id="357" r:id="rId51"/>
    <p:sldId id="358" r:id="rId52"/>
    <p:sldId id="459" r:id="rId53"/>
    <p:sldId id="505" r:id="rId54"/>
    <p:sldId id="360" r:id="rId55"/>
    <p:sldId id="1464" r:id="rId56"/>
    <p:sldId id="277" r:id="rId57"/>
    <p:sldId id="278" r:id="rId58"/>
    <p:sldId id="279" r:id="rId59"/>
    <p:sldId id="280" r:id="rId60"/>
    <p:sldId id="281" r:id="rId61"/>
    <p:sldId id="282" r:id="rId6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64646"/>
    <a:srgbClr val="4D4D4D"/>
    <a:srgbClr val="585858"/>
    <a:srgbClr val="EA360A"/>
    <a:srgbClr val="FE4A1E"/>
    <a:srgbClr val="A2A2A2"/>
    <a:srgbClr val="7A7A7A"/>
    <a:srgbClr val="8E8E8E"/>
    <a:srgbClr val="44546B"/>
    <a:srgbClr val="5C9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86" autoAdjust="0"/>
    <p:restoredTop sz="94614" autoAdjust="0"/>
  </p:normalViewPr>
  <p:slideViewPr>
    <p:cSldViewPr snapToGrid="0">
      <p:cViewPr varScale="1">
        <p:scale>
          <a:sx n="81" d="100"/>
          <a:sy n="81" d="100"/>
        </p:scale>
        <p:origin x="120" y="5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4546B"/>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A3FA-4758-8C2D-E68F24A32CF6}"/>
              </c:ext>
            </c:extLst>
          </c:dPt>
          <c:dPt>
            <c:idx val="1"/>
            <c:bubble3D val="0"/>
            <c:spPr>
              <a:solidFill>
                <a:srgbClr val="BFBFBF"/>
              </a:solidFill>
              <a:ln>
                <a:solidFill>
                  <a:schemeClr val="bg1"/>
                </a:solidFill>
              </a:ln>
            </c:spPr>
            <c:extLst>
              <c:ext xmlns:c16="http://schemas.microsoft.com/office/drawing/2014/chart" uri="{C3380CC4-5D6E-409C-BE32-E72D297353CC}">
                <c16:uniqueId val="{00000003-A3FA-4758-8C2D-E68F24A32CF6}"/>
              </c:ext>
            </c:extLst>
          </c:dPt>
          <c:dPt>
            <c:idx val="2"/>
            <c:bubble3D val="0"/>
            <c:spPr>
              <a:solidFill>
                <a:srgbClr val="BFBFBF"/>
              </a:solidFill>
              <a:ln>
                <a:solidFill>
                  <a:schemeClr val="bg1"/>
                </a:solidFill>
              </a:ln>
            </c:spPr>
            <c:extLst>
              <c:ext xmlns:c16="http://schemas.microsoft.com/office/drawing/2014/chart" uri="{C3380CC4-5D6E-409C-BE32-E72D297353CC}">
                <c16:uniqueId val="{00000005-A3FA-4758-8C2D-E68F24A32CF6}"/>
              </c:ext>
            </c:extLst>
          </c:dPt>
          <c:dPt>
            <c:idx val="3"/>
            <c:bubble3D val="0"/>
            <c:spPr>
              <a:solidFill>
                <a:srgbClr val="BFBFBF"/>
              </a:solidFill>
              <a:ln>
                <a:solidFill>
                  <a:schemeClr val="bg1"/>
                </a:solidFill>
              </a:ln>
            </c:spPr>
            <c:extLst>
              <c:ext xmlns:c16="http://schemas.microsoft.com/office/drawing/2014/chart" uri="{C3380CC4-5D6E-409C-BE32-E72D297353CC}">
                <c16:uniqueId val="{00000007-A3FA-4758-8C2D-E68F24A32CF6}"/>
              </c:ext>
            </c:extLst>
          </c:dPt>
          <c:dPt>
            <c:idx val="4"/>
            <c:bubble3D val="0"/>
            <c:spPr>
              <a:solidFill>
                <a:srgbClr val="BFBFBF"/>
              </a:solidFill>
              <a:ln>
                <a:solidFill>
                  <a:schemeClr val="bg1"/>
                </a:solidFill>
              </a:ln>
            </c:spPr>
            <c:extLst>
              <c:ext xmlns:c16="http://schemas.microsoft.com/office/drawing/2014/chart" uri="{C3380CC4-5D6E-409C-BE32-E72D297353CC}">
                <c16:uniqueId val="{00000009-A3FA-4758-8C2D-E68F24A32CF6}"/>
              </c:ext>
            </c:extLst>
          </c:dPt>
          <c:dPt>
            <c:idx val="5"/>
            <c:bubble3D val="0"/>
            <c:extLst>
              <c:ext xmlns:c16="http://schemas.microsoft.com/office/drawing/2014/chart" uri="{C3380CC4-5D6E-409C-BE32-E72D297353CC}">
                <c16:uniqueId val="{0000000A-A3FA-4758-8C2D-E68F24A32CF6}"/>
              </c:ext>
            </c:extLst>
          </c:dPt>
          <c:dPt>
            <c:idx val="6"/>
            <c:bubble3D val="0"/>
            <c:extLst>
              <c:ext xmlns:c16="http://schemas.microsoft.com/office/drawing/2014/chart" uri="{C3380CC4-5D6E-409C-BE32-E72D297353CC}">
                <c16:uniqueId val="{0000000B-A3FA-4758-8C2D-E68F24A32CF6}"/>
              </c:ext>
            </c:extLst>
          </c:dPt>
          <c:dPt>
            <c:idx val="7"/>
            <c:bubble3D val="0"/>
            <c:extLst>
              <c:ext xmlns:c16="http://schemas.microsoft.com/office/drawing/2014/chart" uri="{C3380CC4-5D6E-409C-BE32-E72D297353CC}">
                <c16:uniqueId val="{0000000C-A3FA-4758-8C2D-E68F24A32CF6}"/>
              </c:ext>
            </c:extLst>
          </c:dPt>
          <c:dPt>
            <c:idx val="8"/>
            <c:bubble3D val="0"/>
            <c:extLst>
              <c:ext xmlns:c16="http://schemas.microsoft.com/office/drawing/2014/chart" uri="{C3380CC4-5D6E-409C-BE32-E72D297353CC}">
                <c16:uniqueId val="{0000000D-A3FA-4758-8C2D-E68F24A32CF6}"/>
              </c:ext>
            </c:extLst>
          </c:dPt>
          <c:dPt>
            <c:idx val="9"/>
            <c:bubble3D val="0"/>
            <c:extLst>
              <c:ext xmlns:c16="http://schemas.microsoft.com/office/drawing/2014/chart" uri="{C3380CC4-5D6E-409C-BE32-E72D297353CC}">
                <c16:uniqueId val="{0000000E-A3FA-4758-8C2D-E68F24A32CF6}"/>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F-A3FA-4758-8C2D-E68F24A32CF6}"/>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C9A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02F6-43C7-9EFA-6C9999F8EBDA}"/>
              </c:ext>
            </c:extLst>
          </c:dPt>
          <c:dPt>
            <c:idx val="1"/>
            <c:bubble3D val="0"/>
            <c:spPr>
              <a:solidFill>
                <a:srgbClr val="BFBFBF"/>
              </a:solidFill>
              <a:ln>
                <a:solidFill>
                  <a:schemeClr val="bg1"/>
                </a:solidFill>
              </a:ln>
            </c:spPr>
            <c:extLst>
              <c:ext xmlns:c16="http://schemas.microsoft.com/office/drawing/2014/chart" uri="{C3380CC4-5D6E-409C-BE32-E72D297353CC}">
                <c16:uniqueId val="{00000003-02F6-43C7-9EFA-6C9999F8EBDA}"/>
              </c:ext>
            </c:extLst>
          </c:dPt>
          <c:dPt>
            <c:idx val="2"/>
            <c:bubble3D val="0"/>
            <c:spPr>
              <a:solidFill>
                <a:srgbClr val="BFBFBF"/>
              </a:solidFill>
              <a:ln>
                <a:solidFill>
                  <a:schemeClr val="bg1"/>
                </a:solidFill>
              </a:ln>
            </c:spPr>
            <c:extLst>
              <c:ext xmlns:c16="http://schemas.microsoft.com/office/drawing/2014/chart" uri="{C3380CC4-5D6E-409C-BE32-E72D297353CC}">
                <c16:uniqueId val="{00000005-02F6-43C7-9EFA-6C9999F8EBDA}"/>
              </c:ext>
            </c:extLst>
          </c:dPt>
          <c:dPt>
            <c:idx val="3"/>
            <c:bubble3D val="0"/>
            <c:extLst>
              <c:ext xmlns:c16="http://schemas.microsoft.com/office/drawing/2014/chart" uri="{C3380CC4-5D6E-409C-BE32-E72D297353CC}">
                <c16:uniqueId val="{00000007-02F6-43C7-9EFA-6C9999F8EBDA}"/>
              </c:ext>
            </c:extLst>
          </c:dPt>
          <c:dPt>
            <c:idx val="4"/>
            <c:bubble3D val="0"/>
            <c:extLst>
              <c:ext xmlns:c16="http://schemas.microsoft.com/office/drawing/2014/chart" uri="{C3380CC4-5D6E-409C-BE32-E72D297353CC}">
                <c16:uniqueId val="{00000008-02F6-43C7-9EFA-6C9999F8EBDA}"/>
              </c:ext>
            </c:extLst>
          </c:dPt>
          <c:dPt>
            <c:idx val="5"/>
            <c:bubble3D val="0"/>
            <c:extLst>
              <c:ext xmlns:c16="http://schemas.microsoft.com/office/drawing/2014/chart" uri="{C3380CC4-5D6E-409C-BE32-E72D297353CC}">
                <c16:uniqueId val="{00000009-02F6-43C7-9EFA-6C9999F8EBDA}"/>
              </c:ext>
            </c:extLst>
          </c:dPt>
          <c:dPt>
            <c:idx val="6"/>
            <c:bubble3D val="0"/>
            <c:extLst>
              <c:ext xmlns:c16="http://schemas.microsoft.com/office/drawing/2014/chart" uri="{C3380CC4-5D6E-409C-BE32-E72D297353CC}">
                <c16:uniqueId val="{0000000A-02F6-43C7-9EFA-6C9999F8EBDA}"/>
              </c:ext>
            </c:extLst>
          </c:dPt>
          <c:dPt>
            <c:idx val="7"/>
            <c:bubble3D val="0"/>
            <c:extLst>
              <c:ext xmlns:c16="http://schemas.microsoft.com/office/drawing/2014/chart" uri="{C3380CC4-5D6E-409C-BE32-E72D297353CC}">
                <c16:uniqueId val="{0000000B-02F6-43C7-9EFA-6C9999F8EBDA}"/>
              </c:ext>
            </c:extLst>
          </c:dPt>
          <c:dPt>
            <c:idx val="8"/>
            <c:bubble3D val="0"/>
            <c:extLst>
              <c:ext xmlns:c16="http://schemas.microsoft.com/office/drawing/2014/chart" uri="{C3380CC4-5D6E-409C-BE32-E72D297353CC}">
                <c16:uniqueId val="{0000000C-02F6-43C7-9EFA-6C9999F8EBDA}"/>
              </c:ext>
            </c:extLst>
          </c:dPt>
          <c:dPt>
            <c:idx val="9"/>
            <c:bubble3D val="0"/>
            <c:extLst>
              <c:ext xmlns:c16="http://schemas.microsoft.com/office/drawing/2014/chart" uri="{C3380CC4-5D6E-409C-BE32-E72D297353CC}">
                <c16:uniqueId val="{0000000D-02F6-43C7-9EFA-6C9999F8EBD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E-02F6-43C7-9EFA-6C9999F8EBD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FE4A1E"/>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1-B778-4F74-897C-B75D7EC35D29}"/>
              </c:ext>
            </c:extLst>
          </c:dPt>
          <c:dPt>
            <c:idx val="1"/>
            <c:bubble3D val="0"/>
            <c:spPr>
              <a:solidFill>
                <a:srgbClr val="BFBFBF"/>
              </a:solidFill>
              <a:ln>
                <a:solidFill>
                  <a:schemeClr val="bg1"/>
                </a:solidFill>
              </a:ln>
            </c:spPr>
            <c:extLst>
              <c:ext xmlns:c16="http://schemas.microsoft.com/office/drawing/2014/chart" uri="{C3380CC4-5D6E-409C-BE32-E72D297353CC}">
                <c16:uniqueId val="{00000003-B778-4F74-897C-B75D7EC35D29}"/>
              </c:ext>
            </c:extLst>
          </c:dPt>
          <c:dPt>
            <c:idx val="2"/>
            <c:bubble3D val="0"/>
            <c:extLst>
              <c:ext xmlns:c16="http://schemas.microsoft.com/office/drawing/2014/chart" uri="{C3380CC4-5D6E-409C-BE32-E72D297353CC}">
                <c16:uniqueId val="{00000004-B778-4F74-897C-B75D7EC35D29}"/>
              </c:ext>
            </c:extLst>
          </c:dPt>
          <c:dPt>
            <c:idx val="3"/>
            <c:bubble3D val="0"/>
            <c:extLst>
              <c:ext xmlns:c16="http://schemas.microsoft.com/office/drawing/2014/chart" uri="{C3380CC4-5D6E-409C-BE32-E72D297353CC}">
                <c16:uniqueId val="{00000005-B778-4F74-897C-B75D7EC35D29}"/>
              </c:ext>
            </c:extLst>
          </c:dPt>
          <c:dPt>
            <c:idx val="4"/>
            <c:bubble3D val="0"/>
            <c:extLst>
              <c:ext xmlns:c16="http://schemas.microsoft.com/office/drawing/2014/chart" uri="{C3380CC4-5D6E-409C-BE32-E72D297353CC}">
                <c16:uniqueId val="{00000006-B778-4F74-897C-B75D7EC35D29}"/>
              </c:ext>
            </c:extLst>
          </c:dPt>
          <c:dPt>
            <c:idx val="5"/>
            <c:bubble3D val="0"/>
            <c:extLst>
              <c:ext xmlns:c16="http://schemas.microsoft.com/office/drawing/2014/chart" uri="{C3380CC4-5D6E-409C-BE32-E72D297353CC}">
                <c16:uniqueId val="{00000007-B778-4F74-897C-B75D7EC35D29}"/>
              </c:ext>
            </c:extLst>
          </c:dPt>
          <c:dPt>
            <c:idx val="6"/>
            <c:bubble3D val="0"/>
            <c:extLst>
              <c:ext xmlns:c16="http://schemas.microsoft.com/office/drawing/2014/chart" uri="{C3380CC4-5D6E-409C-BE32-E72D297353CC}">
                <c16:uniqueId val="{00000008-B778-4F74-897C-B75D7EC35D29}"/>
              </c:ext>
            </c:extLst>
          </c:dPt>
          <c:dPt>
            <c:idx val="7"/>
            <c:bubble3D val="0"/>
            <c:extLst>
              <c:ext xmlns:c16="http://schemas.microsoft.com/office/drawing/2014/chart" uri="{C3380CC4-5D6E-409C-BE32-E72D297353CC}">
                <c16:uniqueId val="{00000009-B778-4F74-897C-B75D7EC35D29}"/>
              </c:ext>
            </c:extLst>
          </c:dPt>
          <c:dPt>
            <c:idx val="8"/>
            <c:bubble3D val="0"/>
            <c:extLst>
              <c:ext xmlns:c16="http://schemas.microsoft.com/office/drawing/2014/chart" uri="{C3380CC4-5D6E-409C-BE32-E72D297353CC}">
                <c16:uniqueId val="{0000000A-B778-4F74-897C-B75D7EC35D29}"/>
              </c:ext>
            </c:extLst>
          </c:dPt>
          <c:dPt>
            <c:idx val="9"/>
            <c:bubble3D val="0"/>
            <c:extLst>
              <c:ext xmlns:c16="http://schemas.microsoft.com/office/drawing/2014/chart" uri="{C3380CC4-5D6E-409C-BE32-E72D297353CC}">
                <c16:uniqueId val="{0000000B-B778-4F74-897C-B75D7EC35D29}"/>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C-B778-4F74-897C-B75D7EC35D29}"/>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56000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663060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00107766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5050664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40917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90" r:id="rId15"/>
    <p:sldLayoutId id="2147483692" r:id="rId16"/>
    <p:sldLayoutId id="2147483693" r:id="rId17"/>
    <p:sldLayoutId id="2147483694" r:id="rId18"/>
    <p:sldLayoutId id="214748369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1.jpg"/><Relationship Id="rId4" Type="http://schemas.openxmlformats.org/officeDocument/2006/relationships/image" Target="../media/image8.jpg"/></Relationships>
</file>

<file path=ppt/slides/_rels/slide3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7.jpg"/></Relationships>
</file>

<file path=ppt/slides/_rels/slide3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3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7.jpg"/><Relationship Id="rId4" Type="http://schemas.openxmlformats.org/officeDocument/2006/relationships/image" Target="../media/image16.png"/></Relationships>
</file>

<file path=ppt/slides/_rels/slide39.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17.jpg"/><Relationship Id="rId4" Type="http://schemas.openxmlformats.org/officeDocument/2006/relationships/image" Target="../media/image9.jp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11.jpg"/></Relationships>
</file>

<file path=ppt/slides/_rels/slide4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8.jpg"/><Relationship Id="rId4" Type="http://schemas.openxmlformats.org/officeDocument/2006/relationships/image" Target="../media/image9.jpg"/></Relationships>
</file>

<file path=ppt/slides/_rels/slide4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hyperlink" Target="http://powerpoint.sage-fox.com/" TargetMode="External"/><Relationship Id="rId4" Type="http://schemas.openxmlformats.org/officeDocument/2006/relationships/image" Target="../media/image14.jpg"/></Relationships>
</file>

<file path=ppt/slides/_rels/slide4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5.jp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982A088B-42F4-42DD-AE75-0C594CE25893}"/>
              </a:ext>
            </a:extLst>
          </p:cNvPr>
          <p:cNvSpPr txBox="1"/>
          <p:nvPr/>
        </p:nvSpPr>
        <p:spPr>
          <a:xfrm>
            <a:off x="2310643" y="1526008"/>
            <a:ext cx="5508978" cy="1785104"/>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200" dirty="0">
                <a:solidFill>
                  <a:schemeClr val="bg1"/>
                </a:solidFill>
              </a:rPr>
              <a:t>Your Subtitle</a:t>
            </a:r>
          </a:p>
          <a:p>
            <a:pPr algn="ctr"/>
            <a:endParaRPr lang="en-US" sz="4400" dirty="0">
              <a:solidFill>
                <a:srgbClr val="56595E"/>
              </a:solidFill>
              <a:latin typeface="Bernard MT Condensed" panose="02050806060905020404" pitchFamily="18" charset="0"/>
            </a:endParaRPr>
          </a:p>
        </p:txBody>
      </p:sp>
      <p:sp>
        <p:nvSpPr>
          <p:cNvPr id="17" name="Freeform 9">
            <a:extLst>
              <a:ext uri="{FF2B5EF4-FFF2-40B4-BE49-F238E27FC236}">
                <a16:creationId xmlns:a16="http://schemas.microsoft.com/office/drawing/2014/main" id="{E1F9944E-EF94-4B82-9FEF-AA15CB7E4126}"/>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A360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a:extLst>
              <a:ext uri="{FF2B5EF4-FFF2-40B4-BE49-F238E27FC236}">
                <a16:creationId xmlns:a16="http://schemas.microsoft.com/office/drawing/2014/main" id="{DF035C3A-E835-4222-A3FA-6FA36B9C9C87}"/>
              </a:ext>
            </a:extLst>
          </p:cNvPr>
          <p:cNvGrpSpPr/>
          <p:nvPr/>
        </p:nvGrpSpPr>
        <p:grpSpPr>
          <a:xfrm>
            <a:off x="7819621" y="1665198"/>
            <a:ext cx="3931920" cy="640080"/>
            <a:chOff x="738626" y="5887998"/>
            <a:chExt cx="3931920" cy="640080"/>
          </a:xfrm>
        </p:grpSpPr>
        <p:grpSp>
          <p:nvGrpSpPr>
            <p:cNvPr id="19" name="Group 18">
              <a:extLst>
                <a:ext uri="{FF2B5EF4-FFF2-40B4-BE49-F238E27FC236}">
                  <a16:creationId xmlns:a16="http://schemas.microsoft.com/office/drawing/2014/main" id="{5B779A1F-E277-4BFF-9C3F-2E3C4AF4627C}"/>
                </a:ext>
              </a:extLst>
            </p:cNvPr>
            <p:cNvGrpSpPr/>
            <p:nvPr/>
          </p:nvGrpSpPr>
          <p:grpSpPr>
            <a:xfrm>
              <a:off x="738626" y="6328526"/>
              <a:ext cx="3931920" cy="91440"/>
              <a:chOff x="4883665" y="4359681"/>
              <a:chExt cx="3840480" cy="91440"/>
            </a:xfrm>
          </p:grpSpPr>
          <p:grpSp>
            <p:nvGrpSpPr>
              <p:cNvPr id="38" name="Group 37">
                <a:extLst>
                  <a:ext uri="{FF2B5EF4-FFF2-40B4-BE49-F238E27FC236}">
                    <a16:creationId xmlns:a16="http://schemas.microsoft.com/office/drawing/2014/main" id="{452EA04F-C072-4BB4-918F-6BB00EC0B562}"/>
                  </a:ext>
                </a:extLst>
              </p:cNvPr>
              <p:cNvGrpSpPr/>
              <p:nvPr/>
            </p:nvGrpSpPr>
            <p:grpSpPr>
              <a:xfrm>
                <a:off x="4883665" y="4359681"/>
                <a:ext cx="1920240" cy="91440"/>
                <a:chOff x="4831644" y="3200400"/>
                <a:chExt cx="1920240" cy="91440"/>
              </a:xfrm>
            </p:grpSpPr>
            <p:sp>
              <p:nvSpPr>
                <p:cNvPr id="43" name="Rectangle 42">
                  <a:extLst>
                    <a:ext uri="{FF2B5EF4-FFF2-40B4-BE49-F238E27FC236}">
                      <a16:creationId xmlns:a16="http://schemas.microsoft.com/office/drawing/2014/main" id="{E96F26F3-0BA7-4C30-BCCF-54DE6C834FD1}"/>
                    </a:ext>
                  </a:extLst>
                </p:cNvPr>
                <p:cNvSpPr/>
                <p:nvPr/>
              </p:nvSpPr>
              <p:spPr>
                <a:xfrm>
                  <a:off x="4831644" y="3200400"/>
                  <a:ext cx="640080" cy="91440"/>
                </a:xfrm>
                <a:prstGeom prst="rect">
                  <a:avLst/>
                </a:prstGeom>
                <a:solidFill>
                  <a:srgbClr val="FE4A1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Rectangle 43">
                  <a:extLst>
                    <a:ext uri="{FF2B5EF4-FFF2-40B4-BE49-F238E27FC236}">
                      <a16:creationId xmlns:a16="http://schemas.microsoft.com/office/drawing/2014/main" id="{9D76FA4E-7FD7-4691-AB94-EFD19F76A5B8}"/>
                    </a:ext>
                  </a:extLst>
                </p:cNvPr>
                <p:cNvSpPr/>
                <p:nvPr/>
              </p:nvSpPr>
              <p:spPr>
                <a:xfrm>
                  <a:off x="5471724" y="3200400"/>
                  <a:ext cx="640080" cy="91440"/>
                </a:xfrm>
                <a:prstGeom prst="rect">
                  <a:avLst/>
                </a:prstGeom>
                <a:solidFill>
                  <a:srgbClr val="5C9AD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352C7827-67D7-4A33-966E-9F578ECCEBF4}"/>
                    </a:ext>
                  </a:extLst>
                </p:cNvPr>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E0131FF-3C48-41D8-8F86-0EFAFB654F7F}"/>
                  </a:ext>
                </a:extLst>
              </p:cNvPr>
              <p:cNvGrpSpPr/>
              <p:nvPr/>
            </p:nvGrpSpPr>
            <p:grpSpPr>
              <a:xfrm>
                <a:off x="6803905" y="4359681"/>
                <a:ext cx="1920240" cy="91440"/>
                <a:chOff x="4831644" y="3200400"/>
                <a:chExt cx="1920240" cy="91440"/>
              </a:xfrm>
            </p:grpSpPr>
            <p:sp>
              <p:nvSpPr>
                <p:cNvPr id="40" name="Rectangle 39">
                  <a:extLst>
                    <a:ext uri="{FF2B5EF4-FFF2-40B4-BE49-F238E27FC236}">
                      <a16:creationId xmlns:a16="http://schemas.microsoft.com/office/drawing/2014/main" id="{34A7618E-E863-426C-991D-3B74FDD68FDE}"/>
                    </a:ext>
                  </a:extLst>
                </p:cNvPr>
                <p:cNvSpPr/>
                <p:nvPr/>
              </p:nvSpPr>
              <p:spPr>
                <a:xfrm>
                  <a:off x="4831644" y="3200400"/>
                  <a:ext cx="640080" cy="91440"/>
                </a:xfrm>
                <a:prstGeom prst="rect">
                  <a:avLst/>
                </a:prstGeom>
                <a:solidFill>
                  <a:srgbClr val="7A7A7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40">
                  <a:extLst>
                    <a:ext uri="{FF2B5EF4-FFF2-40B4-BE49-F238E27FC236}">
                      <a16:creationId xmlns:a16="http://schemas.microsoft.com/office/drawing/2014/main" id="{04AC09A0-394C-46E8-A0F9-74D12D9E01FA}"/>
                    </a:ext>
                  </a:extLst>
                </p:cNvPr>
                <p:cNvSpPr/>
                <p:nvPr/>
              </p:nvSpPr>
              <p:spPr>
                <a:xfrm>
                  <a:off x="5471724" y="3200400"/>
                  <a:ext cx="640080" cy="91440"/>
                </a:xfrm>
                <a:prstGeom prst="rect">
                  <a:avLst/>
                </a:prstGeom>
                <a:solidFill>
                  <a:srgbClr val="8E8E8E"/>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84FDAED7-5968-4900-A60E-200F941AB13B}"/>
                    </a:ext>
                  </a:extLst>
                </p:cNvPr>
                <p:cNvSpPr/>
                <p:nvPr/>
              </p:nvSpPr>
              <p:spPr>
                <a:xfrm>
                  <a:off x="6111804" y="3200400"/>
                  <a:ext cx="640080" cy="91440"/>
                </a:xfrm>
                <a:prstGeom prst="rect">
                  <a:avLst/>
                </a:prstGeom>
                <a:solidFill>
                  <a:srgbClr val="A2A2A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0" name="Group 19">
              <a:extLst>
                <a:ext uri="{FF2B5EF4-FFF2-40B4-BE49-F238E27FC236}">
                  <a16:creationId xmlns:a16="http://schemas.microsoft.com/office/drawing/2014/main" id="{B2AE2948-0C8A-4CDD-985D-8539517B6016}"/>
                </a:ext>
              </a:extLst>
            </p:cNvPr>
            <p:cNvGrpSpPr/>
            <p:nvPr/>
          </p:nvGrpSpPr>
          <p:grpSpPr>
            <a:xfrm>
              <a:off x="750837" y="5887998"/>
              <a:ext cx="3913632" cy="640080"/>
              <a:chOff x="6131121" y="5968686"/>
              <a:chExt cx="3913632" cy="640080"/>
            </a:xfrm>
          </p:grpSpPr>
          <p:grpSp>
            <p:nvGrpSpPr>
              <p:cNvPr id="21" name="Group 20">
                <a:extLst>
                  <a:ext uri="{FF2B5EF4-FFF2-40B4-BE49-F238E27FC236}">
                    <a16:creationId xmlns:a16="http://schemas.microsoft.com/office/drawing/2014/main" id="{70C0E144-18E1-48A9-AF6B-9620319C0E1D}"/>
                  </a:ext>
                </a:extLst>
              </p:cNvPr>
              <p:cNvGrpSpPr>
                <a:grpSpLocks noChangeAspect="1"/>
              </p:cNvGrpSpPr>
              <p:nvPr/>
            </p:nvGrpSpPr>
            <p:grpSpPr>
              <a:xfrm>
                <a:off x="6131121" y="6132211"/>
                <a:ext cx="3913632" cy="307777"/>
                <a:chOff x="6373810" y="5856928"/>
                <a:chExt cx="4472722" cy="351745"/>
              </a:xfrm>
            </p:grpSpPr>
            <p:sp>
              <p:nvSpPr>
                <p:cNvPr id="23" name="Rounded Rectangle 9">
                  <a:extLst>
                    <a:ext uri="{FF2B5EF4-FFF2-40B4-BE49-F238E27FC236}">
                      <a16:creationId xmlns:a16="http://schemas.microsoft.com/office/drawing/2014/main" id="{A78F9D18-BF2D-4211-BA0D-FB921C0A3434}"/>
                    </a:ext>
                  </a:extLst>
                </p:cNvPr>
                <p:cNvSpPr/>
                <p:nvPr/>
              </p:nvSpPr>
              <p:spPr>
                <a:xfrm>
                  <a:off x="6373810" y="5881913"/>
                  <a:ext cx="4472722" cy="307777"/>
                </a:xfrm>
                <a:prstGeom prst="rect">
                  <a:avLst/>
                </a:prstGeom>
                <a:no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a:hlinkClick r:id="rId3"/>
                  <a:extLst>
                    <a:ext uri="{FF2B5EF4-FFF2-40B4-BE49-F238E27FC236}">
                      <a16:creationId xmlns:a16="http://schemas.microsoft.com/office/drawing/2014/main" id="{7973F879-DE7E-47F8-892D-B8E19A27283E}"/>
                    </a:ext>
                  </a:extLst>
                </p:cNvPr>
                <p:cNvSpPr txBox="1">
                  <a:spLocks noChangeAspect="1"/>
                </p:cNvSpPr>
                <p:nvPr/>
              </p:nvSpPr>
              <p:spPr>
                <a:xfrm>
                  <a:off x="6509488" y="5856928"/>
                  <a:ext cx="3045495" cy="351745"/>
                </a:xfrm>
                <a:prstGeom prst="rect">
                  <a:avLst/>
                </a:prstGeom>
                <a:noFill/>
                <a:ln>
                  <a:noFill/>
                </a:ln>
                <a:effectLst/>
              </p:spPr>
              <p:txBody>
                <a:bodyPr wrap="square" rtlCol="0">
                  <a:spAutoFit/>
                </a:bodyPr>
                <a:lstStyle/>
                <a:p>
                  <a:pPr algn="ctr"/>
                  <a:r>
                    <a:rPr lang="en-US" sz="1400" b="1" i="1" dirty="0">
                      <a:solidFill>
                        <a:schemeClr val="bg1">
                          <a:lumMod val="95000"/>
                        </a:schemeClr>
                      </a:solidFill>
                      <a:latin typeface="Candara" panose="020E0502030303020204" pitchFamily="34" charset="0"/>
                      <a:cs typeface="Estrangelo Edessa" panose="03080600000000000000" pitchFamily="66" charset="0"/>
                    </a:rPr>
                    <a:t>By James Sager – Oct 26, 2019</a:t>
                  </a:r>
                </a:p>
              </p:txBody>
            </p:sp>
          </p:grpSp>
          <p:sp>
            <p:nvSpPr>
              <p:cNvPr id="22" name="Oval 21">
                <a:extLst>
                  <a:ext uri="{FF2B5EF4-FFF2-40B4-BE49-F238E27FC236}">
                    <a16:creationId xmlns:a16="http://schemas.microsoft.com/office/drawing/2014/main" id="{4084459C-945A-47AF-807C-176561F87657}"/>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37573035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750" fill="hold"/>
                                        <p:tgtEl>
                                          <p:spTgt spid="17"/>
                                        </p:tgtEl>
                                        <p:attrNameLst>
                                          <p:attrName>ppt_x</p:attrName>
                                        </p:attrNameLst>
                                      </p:cBhvr>
                                      <p:tavLst>
                                        <p:tav tm="0">
                                          <p:val>
                                            <p:strVal val="1+#ppt_w/2"/>
                                          </p:val>
                                        </p:tav>
                                        <p:tav tm="100000">
                                          <p:val>
                                            <p:strVal val="#ppt_x"/>
                                          </p:val>
                                        </p:tav>
                                      </p:tavLst>
                                    </p:anim>
                                    <p:anim calcmode="lin" valueType="num">
                                      <p:cBhvr additive="base">
                                        <p:cTn id="12" dur="750" fill="hold"/>
                                        <p:tgtEl>
                                          <p:spTgt spid="17"/>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1+#ppt_w/2"/>
                                          </p:val>
                                        </p:tav>
                                        <p:tav tm="100000">
                                          <p:val>
                                            <p:strVal val="#ppt_x"/>
                                          </p:val>
                                        </p:tav>
                                      </p:tavLst>
                                    </p:anim>
                                    <p:anim calcmode="lin" valueType="num">
                                      <p:cBhvr additive="base">
                                        <p:cTn id="16" dur="75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5C9AD3"/>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44546B"/>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E4A1E"/>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E4A1E"/>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5C9AD3"/>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44546B"/>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7A7A7A"/>
          </a:solidFill>
          <a:ln w="6350">
            <a:noFill/>
          </a:ln>
          <a:effectLst>
            <a:outerShdw blurRad="190500" dist="152400" dir="2700000" algn="b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88900" dist="889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7A7A7A"/>
                </a:solidFill>
                <a:latin typeface="Bernard MT Condensed" panose="02050806060905020404" pitchFamily="18" charset="0"/>
              </a:rPr>
              <a:t>04</a:t>
            </a:r>
          </a:p>
          <a:p>
            <a:pPr algn="ctr"/>
            <a:r>
              <a:rPr lang="en-US" sz="1000" dirty="0">
                <a:solidFill>
                  <a:srgbClr val="7A7A7A"/>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E4A1E"/>
                </a:solidFill>
                <a:latin typeface="Bernard MT Condensed" panose="02050806060905020404" pitchFamily="18" charset="0"/>
              </a:rPr>
              <a:t>01</a:t>
            </a:r>
          </a:p>
          <a:p>
            <a:pPr algn="ctr"/>
            <a:r>
              <a:rPr lang="en-US" sz="1000" dirty="0">
                <a:solidFill>
                  <a:srgbClr val="FE4A1E"/>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5C9AD3"/>
                </a:solidFill>
                <a:latin typeface="Bernard MT Condensed" panose="02050806060905020404" pitchFamily="18" charset="0"/>
              </a:rPr>
              <a:t>02</a:t>
            </a:r>
          </a:p>
          <a:p>
            <a:pPr algn="ctr"/>
            <a:r>
              <a:rPr lang="en-US" sz="1000" dirty="0">
                <a:solidFill>
                  <a:srgbClr val="5C9A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44546B"/>
                </a:solidFill>
                <a:latin typeface="Bernard MT Condensed" panose="02050806060905020404" pitchFamily="18" charset="0"/>
              </a:rPr>
              <a:t>03</a:t>
            </a:r>
          </a:p>
          <a:p>
            <a:pPr algn="ctr"/>
            <a:r>
              <a:rPr lang="en-US" sz="1000" dirty="0">
                <a:solidFill>
                  <a:srgbClr val="44546B"/>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E4A1E"/>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C9A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546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7A7A7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93939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5" name="TextBox 34">
            <a:extLst>
              <a:ext uri="{FF2B5EF4-FFF2-40B4-BE49-F238E27FC236}">
                <a16:creationId xmlns:a16="http://schemas.microsoft.com/office/drawing/2014/main" id="{2E62E84D-4C3D-4E9F-8852-1D1524DEC4E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1">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BFBF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93939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939393"/>
                </a:solidFill>
                <a:latin typeface="Bernard MT Condensed" panose="02050806060905020404" pitchFamily="18" charset="0"/>
              </a:rPr>
              <a:t>LOREM IPSUM DOLOR</a:t>
            </a:r>
            <a:endParaRPr lang="en-US" sz="1600" b="1" dirty="0">
              <a:solidFill>
                <a:srgbClr val="93939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5C9AD3"/>
                </a:solidFill>
                <a:latin typeface="Bernard MT Condensed" panose="02050806060905020404" pitchFamily="18" charset="0"/>
              </a:rPr>
              <a:t>$278</a:t>
            </a:r>
            <a:br>
              <a:rPr lang="en-US" sz="1600" dirty="0">
                <a:solidFill>
                  <a:srgbClr val="5C9AD3"/>
                </a:solidFill>
                <a:latin typeface="Bernard MT Condensed" panose="02050806060905020404" pitchFamily="18" charset="0"/>
              </a:rPr>
            </a:br>
            <a:r>
              <a:rPr lang="en-US" sz="1600" dirty="0">
                <a:solidFill>
                  <a:srgbClr val="5C9A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E4A1E"/>
                </a:solidFill>
                <a:latin typeface="Bernard MT Condensed" panose="02050806060905020404" pitchFamily="18" charset="0"/>
              </a:rPr>
              <a:t>$223</a:t>
            </a:r>
            <a:br>
              <a:rPr lang="en-US" sz="1600" dirty="0">
                <a:solidFill>
                  <a:srgbClr val="FE4A1E"/>
                </a:solidFill>
                <a:latin typeface="Bernard MT Condensed" panose="02050806060905020404" pitchFamily="18" charset="0"/>
              </a:rPr>
            </a:br>
            <a:r>
              <a:rPr lang="en-US" sz="1600" dirty="0">
                <a:solidFill>
                  <a:srgbClr val="FE4A1E"/>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7A7A7A"/>
                </a:solidFill>
                <a:latin typeface="Bernard MT Condensed" panose="02050806060905020404" pitchFamily="18" charset="0"/>
              </a:rPr>
              <a:t>$321</a:t>
            </a:r>
            <a:br>
              <a:rPr lang="en-US" sz="1600" dirty="0">
                <a:solidFill>
                  <a:srgbClr val="7A7A7A"/>
                </a:solidFill>
                <a:latin typeface="Bernard MT Condensed" panose="02050806060905020404" pitchFamily="18" charset="0"/>
              </a:rPr>
            </a:br>
            <a:r>
              <a:rPr lang="en-US" sz="1600" dirty="0">
                <a:solidFill>
                  <a:srgbClr val="7A7A7A"/>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44546B"/>
                </a:solidFill>
                <a:latin typeface="Bernard MT Condensed" panose="02050806060905020404" pitchFamily="18" charset="0"/>
              </a:rPr>
              <a:t>$199</a:t>
            </a:r>
            <a:br>
              <a:rPr lang="en-US" sz="1600" dirty="0">
                <a:solidFill>
                  <a:srgbClr val="44546B"/>
                </a:solidFill>
                <a:latin typeface="Bernard MT Condensed" panose="02050806060905020404" pitchFamily="18" charset="0"/>
              </a:rPr>
            </a:br>
            <a:r>
              <a:rPr lang="en-US" sz="1600" dirty="0">
                <a:solidFill>
                  <a:srgbClr val="44546B"/>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E4A1E"/>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5C9AD3"/>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44546B"/>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44546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BFBFBF"/>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7A7A7A"/>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939393"/>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93939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BFBF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C9A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E4A1E"/>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4546B"/>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7A7A7A"/>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85229373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44546B"/>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FE4A1E"/>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5C9AD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44546B"/>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7A7A7A"/>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rgbClr val="939393"/>
                </a:solidFill>
                <a:latin typeface="Bernard MT Condensed" panose="02050806060905020404" pitchFamily="18"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5335435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a:gradFill>
            <a:gsLst>
              <a:gs pos="32500">
                <a:srgbClr val="989898"/>
              </a:gs>
              <a:gs pos="17000">
                <a:srgbClr val="666666"/>
              </a:gs>
              <a:gs pos="0">
                <a:srgbClr val="525252"/>
              </a:gs>
              <a:gs pos="48000">
                <a:srgbClr val="7A7A7A"/>
              </a:gs>
              <a:gs pos="100000">
                <a:srgbClr val="7A7A7A"/>
              </a:gs>
            </a:gsLst>
            <a:lin ang="5400000" scaled="0"/>
          </a:gradFill>
        </p:grpSpPr>
        <p:sp>
          <p:nvSpPr>
            <p:cNvPr id="98" name="Rectangle 97"/>
            <p:cNvSpPr/>
            <p:nvPr/>
          </p:nvSpPr>
          <p:spPr>
            <a:xfrm>
              <a:off x="8871164"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5C9AD3"/>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E4A1E"/>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85858"/>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rgbClr val="585858"/>
                  </a:solidFill>
                  <a:latin typeface="Candara" panose="020E0502030303020204" pitchFamily="34" charset="0"/>
                </a:rPr>
                <a:t> </a:t>
              </a:r>
              <a:br>
                <a:rPr lang="en-US" sz="1200"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5C9AD3"/>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5C9AD3"/>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E4A1E"/>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E4A1E"/>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120826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6D712C48-B951-4E1D-BFAE-86BB78E4FAE8}"/>
              </a:ext>
            </a:extLst>
          </p:cNvPr>
          <p:cNvSpPr>
            <a:spLocks noChangeAspect="1"/>
          </p:cNvSpPr>
          <p:nvPr/>
        </p:nvSpPr>
        <p:spPr>
          <a:xfrm>
            <a:off x="5991790" y="5937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E4A1E"/>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Shape 6">
            <a:extLst>
              <a:ext uri="{FF2B5EF4-FFF2-40B4-BE49-F238E27FC236}">
                <a16:creationId xmlns:a16="http://schemas.microsoft.com/office/drawing/2014/main" id="{DA537A93-38F8-4E19-9DE9-5322D93C95F2}"/>
              </a:ext>
            </a:extLst>
          </p:cNvPr>
          <p:cNvSpPr>
            <a:spLocks noChangeAspect="1"/>
          </p:cNvSpPr>
          <p:nvPr/>
        </p:nvSpPr>
        <p:spPr>
          <a:xfrm>
            <a:off x="4864773" y="1508116"/>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C9AD3"/>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28469EE9-0191-487E-B751-17828003A015}"/>
              </a:ext>
            </a:extLst>
          </p:cNvPr>
          <p:cNvSpPr>
            <a:spLocks noChangeAspect="1"/>
          </p:cNvSpPr>
          <p:nvPr/>
        </p:nvSpPr>
        <p:spPr>
          <a:xfrm>
            <a:off x="3737756" y="2441101"/>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546B"/>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0C59DAD-0EAF-449D-9A55-10EB58B446BF}"/>
              </a:ext>
            </a:extLst>
          </p:cNvPr>
          <p:cNvSpPr>
            <a:spLocks noChangeAspect="1"/>
          </p:cNvSpPr>
          <p:nvPr/>
        </p:nvSpPr>
        <p:spPr>
          <a:xfrm>
            <a:off x="2654973" y="3387469"/>
            <a:ext cx="1188720" cy="2377440"/>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7A7A7A"/>
          </a:solidFill>
          <a:ln w="6350">
            <a:solidFill>
              <a:schemeClr val="bg1">
                <a:alpha val="40000"/>
              </a:schemeClr>
            </a:solidFill>
          </a:ln>
          <a:effectLst>
            <a:outerShdw blurRad="190500" dist="2286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BCE0EC2-8A19-482B-A5B6-8B59AFC80FF1}"/>
              </a:ext>
            </a:extLst>
          </p:cNvPr>
          <p:cNvSpPr txBox="1"/>
          <p:nvPr/>
        </p:nvSpPr>
        <p:spPr>
          <a:xfrm>
            <a:off x="5252954" y="489806"/>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3" name="TextBox 12">
            <a:extLst>
              <a:ext uri="{FF2B5EF4-FFF2-40B4-BE49-F238E27FC236}">
                <a16:creationId xmlns:a16="http://schemas.microsoft.com/office/drawing/2014/main" id="{6A08AB96-ED03-4376-8F6B-DDCBB120EFCB}"/>
              </a:ext>
            </a:extLst>
          </p:cNvPr>
          <p:cNvSpPr txBox="1"/>
          <p:nvPr/>
        </p:nvSpPr>
        <p:spPr>
          <a:xfrm>
            <a:off x="4187640" y="1398201"/>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4" name="TextBox 13">
            <a:extLst>
              <a:ext uri="{FF2B5EF4-FFF2-40B4-BE49-F238E27FC236}">
                <a16:creationId xmlns:a16="http://schemas.microsoft.com/office/drawing/2014/main" id="{96B61966-4B14-4617-8943-5FF9842951C6}"/>
              </a:ext>
            </a:extLst>
          </p:cNvPr>
          <p:cNvSpPr txBox="1"/>
          <p:nvPr/>
        </p:nvSpPr>
        <p:spPr>
          <a:xfrm>
            <a:off x="3060623" y="233365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15" name="TextBox 14">
            <a:extLst>
              <a:ext uri="{FF2B5EF4-FFF2-40B4-BE49-F238E27FC236}">
                <a16:creationId xmlns:a16="http://schemas.microsoft.com/office/drawing/2014/main" id="{A5F15572-57A1-4A9C-BB79-6FAF14D458AB}"/>
              </a:ext>
            </a:extLst>
          </p:cNvPr>
          <p:cNvSpPr txBox="1"/>
          <p:nvPr/>
        </p:nvSpPr>
        <p:spPr>
          <a:xfrm>
            <a:off x="1969801" y="326664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nvGrpSpPr>
          <p:cNvPr id="16" name="Группа 855">
            <a:extLst>
              <a:ext uri="{FF2B5EF4-FFF2-40B4-BE49-F238E27FC236}">
                <a16:creationId xmlns:a16="http://schemas.microsoft.com/office/drawing/2014/main" id="{1E2FD2DF-A3FD-4CA6-B922-54D9DA23BBFD}"/>
              </a:ext>
            </a:extLst>
          </p:cNvPr>
          <p:cNvGrpSpPr>
            <a:grpSpLocks noChangeAspect="1"/>
          </p:cNvGrpSpPr>
          <p:nvPr/>
        </p:nvGrpSpPr>
        <p:grpSpPr>
          <a:xfrm>
            <a:off x="5993884" y="1483609"/>
            <a:ext cx="467746" cy="457200"/>
            <a:chOff x="4228128" y="3146337"/>
            <a:chExt cx="592991" cy="579621"/>
          </a:xfrm>
          <a:solidFill>
            <a:schemeClr val="bg1"/>
          </a:solidFill>
          <a:effectLst/>
        </p:grpSpPr>
        <p:sp>
          <p:nvSpPr>
            <p:cNvPr id="17" name="Freeform 53">
              <a:extLst>
                <a:ext uri="{FF2B5EF4-FFF2-40B4-BE49-F238E27FC236}">
                  <a16:creationId xmlns:a16="http://schemas.microsoft.com/office/drawing/2014/main" id="{ED9383D8-CF7A-446C-B5D4-71708E04CC02}"/>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8" name="Freeform 54">
              <a:extLst>
                <a:ext uri="{FF2B5EF4-FFF2-40B4-BE49-F238E27FC236}">
                  <a16:creationId xmlns:a16="http://schemas.microsoft.com/office/drawing/2014/main" id="{B4B167C2-D16C-4860-9285-17167A51AA33}"/>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55">
              <a:extLst>
                <a:ext uri="{FF2B5EF4-FFF2-40B4-BE49-F238E27FC236}">
                  <a16:creationId xmlns:a16="http://schemas.microsoft.com/office/drawing/2014/main" id="{3905859F-7D77-445A-B0A1-22615F4C30CE}"/>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6">
              <a:extLst>
                <a:ext uri="{FF2B5EF4-FFF2-40B4-BE49-F238E27FC236}">
                  <a16:creationId xmlns:a16="http://schemas.microsoft.com/office/drawing/2014/main" id="{C2A34434-69E2-4146-AED5-0D99085BC14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7">
              <a:extLst>
                <a:ext uri="{FF2B5EF4-FFF2-40B4-BE49-F238E27FC236}">
                  <a16:creationId xmlns:a16="http://schemas.microsoft.com/office/drawing/2014/main" id="{D0154612-5CED-4C30-AF38-6AB9412C225E}"/>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8">
              <a:extLst>
                <a:ext uri="{FF2B5EF4-FFF2-40B4-BE49-F238E27FC236}">
                  <a16:creationId xmlns:a16="http://schemas.microsoft.com/office/drawing/2014/main" id="{5CB8863D-EB21-4AFB-9225-8711A2C2FD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3" name="Группа 856">
            <a:extLst>
              <a:ext uri="{FF2B5EF4-FFF2-40B4-BE49-F238E27FC236}">
                <a16:creationId xmlns:a16="http://schemas.microsoft.com/office/drawing/2014/main" id="{D38F3636-669A-4205-963C-7CC3083AEE86}"/>
              </a:ext>
            </a:extLst>
          </p:cNvPr>
          <p:cNvGrpSpPr>
            <a:grpSpLocks noChangeAspect="1"/>
          </p:cNvGrpSpPr>
          <p:nvPr/>
        </p:nvGrpSpPr>
        <p:grpSpPr>
          <a:xfrm>
            <a:off x="3726325" y="3376559"/>
            <a:ext cx="468939" cy="457200"/>
            <a:chOff x="3374227" y="3146337"/>
            <a:chExt cx="594503" cy="579621"/>
          </a:xfrm>
          <a:solidFill>
            <a:schemeClr val="bg1"/>
          </a:solidFill>
          <a:effectLst/>
        </p:grpSpPr>
        <p:sp>
          <p:nvSpPr>
            <p:cNvPr id="24" name="Freeform 45">
              <a:extLst>
                <a:ext uri="{FF2B5EF4-FFF2-40B4-BE49-F238E27FC236}">
                  <a16:creationId xmlns:a16="http://schemas.microsoft.com/office/drawing/2014/main" id="{799C323D-852B-4599-8963-24EA192233DE}"/>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46">
              <a:extLst>
                <a:ext uri="{FF2B5EF4-FFF2-40B4-BE49-F238E27FC236}">
                  <a16:creationId xmlns:a16="http://schemas.microsoft.com/office/drawing/2014/main" id="{9170A582-BF38-4EBF-B051-53916E4A1B0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7">
              <a:extLst>
                <a:ext uri="{FF2B5EF4-FFF2-40B4-BE49-F238E27FC236}">
                  <a16:creationId xmlns:a16="http://schemas.microsoft.com/office/drawing/2014/main" id="{4D279EE1-095F-44E9-9CA2-32EF6DCD31F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8">
              <a:extLst>
                <a:ext uri="{FF2B5EF4-FFF2-40B4-BE49-F238E27FC236}">
                  <a16:creationId xmlns:a16="http://schemas.microsoft.com/office/drawing/2014/main" id="{83370E53-7DF6-4077-B158-48CE62EC6D52}"/>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143">
            <a:extLst>
              <a:ext uri="{FF2B5EF4-FFF2-40B4-BE49-F238E27FC236}">
                <a16:creationId xmlns:a16="http://schemas.microsoft.com/office/drawing/2014/main" id="{92E62953-D845-402C-92A1-0F1F52796FB4}"/>
              </a:ext>
            </a:extLst>
          </p:cNvPr>
          <p:cNvGrpSpPr>
            <a:grpSpLocks noChangeAspect="1"/>
          </p:cNvGrpSpPr>
          <p:nvPr/>
        </p:nvGrpSpPr>
        <p:grpSpPr>
          <a:xfrm>
            <a:off x="2561189" y="4341100"/>
            <a:ext cx="534924" cy="457200"/>
            <a:chOff x="4329113" y="1919288"/>
            <a:chExt cx="3529013" cy="3016250"/>
          </a:xfrm>
          <a:solidFill>
            <a:schemeClr val="bg1"/>
          </a:solidFill>
          <a:effectLst/>
        </p:grpSpPr>
        <p:sp>
          <p:nvSpPr>
            <p:cNvPr id="29" name="Freeform 128">
              <a:extLst>
                <a:ext uri="{FF2B5EF4-FFF2-40B4-BE49-F238E27FC236}">
                  <a16:creationId xmlns:a16="http://schemas.microsoft.com/office/drawing/2014/main" id="{BEBF08B4-C3FC-455E-8B58-BD4032FD3B5C}"/>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129">
              <a:extLst>
                <a:ext uri="{FF2B5EF4-FFF2-40B4-BE49-F238E27FC236}">
                  <a16:creationId xmlns:a16="http://schemas.microsoft.com/office/drawing/2014/main" id="{59D5A4C1-2381-4D1C-8880-0338559CED1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730">
            <a:extLst>
              <a:ext uri="{FF2B5EF4-FFF2-40B4-BE49-F238E27FC236}">
                <a16:creationId xmlns:a16="http://schemas.microsoft.com/office/drawing/2014/main" id="{E4C863AA-2D4B-42DA-88B2-9BD4C97DF52C}"/>
              </a:ext>
            </a:extLst>
          </p:cNvPr>
          <p:cNvGrpSpPr>
            <a:grpSpLocks noChangeAspect="1"/>
          </p:cNvGrpSpPr>
          <p:nvPr/>
        </p:nvGrpSpPr>
        <p:grpSpPr>
          <a:xfrm>
            <a:off x="4864773" y="2468235"/>
            <a:ext cx="441508" cy="457200"/>
            <a:chOff x="4595813" y="1874838"/>
            <a:chExt cx="2992438" cy="3098800"/>
          </a:xfrm>
          <a:solidFill>
            <a:schemeClr val="bg1"/>
          </a:solidFill>
          <a:effectLst/>
        </p:grpSpPr>
        <p:sp>
          <p:nvSpPr>
            <p:cNvPr id="32" name="Freeform 636">
              <a:extLst>
                <a:ext uri="{FF2B5EF4-FFF2-40B4-BE49-F238E27FC236}">
                  <a16:creationId xmlns:a16="http://schemas.microsoft.com/office/drawing/2014/main" id="{CDB113A2-A77D-4281-A13D-11036C8010D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637">
              <a:extLst>
                <a:ext uri="{FF2B5EF4-FFF2-40B4-BE49-F238E27FC236}">
                  <a16:creationId xmlns:a16="http://schemas.microsoft.com/office/drawing/2014/main" id="{89E62197-4659-4227-80D4-F90542A1DE7F}"/>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4" name="TextBox 33">
            <a:extLst>
              <a:ext uri="{FF2B5EF4-FFF2-40B4-BE49-F238E27FC236}">
                <a16:creationId xmlns:a16="http://schemas.microsoft.com/office/drawing/2014/main" id="{51F7013A-1010-473E-BB2F-AA935AB38E6F}"/>
              </a:ext>
            </a:extLst>
          </p:cNvPr>
          <p:cNvSpPr txBox="1"/>
          <p:nvPr/>
        </p:nvSpPr>
        <p:spPr>
          <a:xfrm>
            <a:off x="7315200" y="1393823"/>
            <a:ext cx="4696148" cy="1326517"/>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A85C0C80-78C4-4DAD-938F-60836966D057}"/>
              </a:ext>
            </a:extLst>
          </p:cNvPr>
          <p:cNvSpPr txBox="1"/>
          <p:nvPr/>
        </p:nvSpPr>
        <p:spPr>
          <a:xfrm>
            <a:off x="4648200" y="4519434"/>
            <a:ext cx="6596690" cy="112646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628F99EA-C5CF-4E95-B078-EE09BBEEF9C7}"/>
              </a:ext>
            </a:extLst>
          </p:cNvPr>
          <p:cNvSpPr txBox="1"/>
          <p:nvPr/>
        </p:nvSpPr>
        <p:spPr>
          <a:xfrm>
            <a:off x="228600" y="5549781"/>
            <a:ext cx="6855647" cy="112646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D3B4172-EB73-462F-B807-B25F9BF5F207}"/>
              </a:ext>
            </a:extLst>
          </p:cNvPr>
          <p:cNvSpPr txBox="1"/>
          <p:nvPr/>
        </p:nvSpPr>
        <p:spPr>
          <a:xfrm>
            <a:off x="6096000" y="3075066"/>
            <a:ext cx="6244444" cy="112646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33320539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up)">
                                      <p:cBhvr>
                                        <p:cTn id="17" dur="500"/>
                                        <p:tgtEl>
                                          <p:spTgt spid="9"/>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animEffect transition="in" filter="fade">
                                      <p:cBhvr>
                                        <p:cTn id="23" dur="500"/>
                                        <p:tgtEl>
                                          <p:spTgt spid="16"/>
                                        </p:tgtEl>
                                      </p:cBhvr>
                                    </p:animEffect>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fade">
                                      <p:cBhvr>
                                        <p:cTn id="27" dur="1000"/>
                                        <p:tgtEl>
                                          <p:spTgt spid="34"/>
                                        </p:tgtEl>
                                      </p:cBhvr>
                                    </p:animEffect>
                                    <p:anim calcmode="lin" valueType="num">
                                      <p:cBhvr>
                                        <p:cTn id="28" dur="1000" fill="hold"/>
                                        <p:tgtEl>
                                          <p:spTgt spid="34"/>
                                        </p:tgtEl>
                                        <p:attrNameLst>
                                          <p:attrName>ppt_x</p:attrName>
                                        </p:attrNameLst>
                                      </p:cBhvr>
                                      <p:tavLst>
                                        <p:tav tm="0">
                                          <p:val>
                                            <p:strVal val="#ppt_x"/>
                                          </p:val>
                                        </p:tav>
                                        <p:tav tm="100000">
                                          <p:val>
                                            <p:strVal val="#ppt_x"/>
                                          </p:val>
                                        </p:tav>
                                      </p:tavLst>
                                    </p:anim>
                                    <p:anim calcmode="lin" valueType="num">
                                      <p:cBhvr>
                                        <p:cTn id="29" dur="1000" fill="hold"/>
                                        <p:tgtEl>
                                          <p:spTgt spid="34"/>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par>
                          <p:cTn id="40" fill="hold">
                            <p:stCondLst>
                              <p:cond delay="4000"/>
                            </p:stCondLst>
                            <p:childTnLst>
                              <p:par>
                                <p:cTn id="41" presetID="53" presetClass="entr" presetSubtype="16"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45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 calcmode="lin" valueType="num">
                                      <p:cBhvr>
                                        <p:cTn id="55" dur="500" fill="hold"/>
                                        <p:tgtEl>
                                          <p:spTgt spid="14"/>
                                        </p:tgtEl>
                                        <p:attrNameLst>
                                          <p:attrName>ppt_w</p:attrName>
                                        </p:attrNameLst>
                                      </p:cBhvr>
                                      <p:tavLst>
                                        <p:tav tm="0">
                                          <p:val>
                                            <p:fltVal val="0"/>
                                          </p:val>
                                        </p:tav>
                                        <p:tav tm="100000">
                                          <p:val>
                                            <p:strVal val="#ppt_w"/>
                                          </p:val>
                                        </p:tav>
                                      </p:tavLst>
                                    </p:anim>
                                    <p:anim calcmode="lin" valueType="num">
                                      <p:cBhvr>
                                        <p:cTn id="56" dur="500" fill="hold"/>
                                        <p:tgtEl>
                                          <p:spTgt spid="14"/>
                                        </p:tgtEl>
                                        <p:attrNameLst>
                                          <p:attrName>ppt_h</p:attrName>
                                        </p:attrNameLst>
                                      </p:cBhvr>
                                      <p:tavLst>
                                        <p:tav tm="0">
                                          <p:val>
                                            <p:fltVal val="0"/>
                                          </p:val>
                                        </p:tav>
                                        <p:tav tm="100000">
                                          <p:val>
                                            <p:strVal val="#ppt_h"/>
                                          </p:val>
                                        </p:tav>
                                      </p:tavLst>
                                    </p:anim>
                                    <p:animEffect transition="in" filter="fade">
                                      <p:cBhvr>
                                        <p:cTn id="57" dur="500"/>
                                        <p:tgtEl>
                                          <p:spTgt spid="14"/>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53" presetClass="entr" presetSubtype="16" fill="hold" nodeType="after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p:cTn id="65" dur="500" fill="hold"/>
                                        <p:tgtEl>
                                          <p:spTgt spid="23"/>
                                        </p:tgtEl>
                                        <p:attrNameLst>
                                          <p:attrName>ppt_w</p:attrName>
                                        </p:attrNameLst>
                                      </p:cBhvr>
                                      <p:tavLst>
                                        <p:tav tm="0">
                                          <p:val>
                                            <p:fltVal val="0"/>
                                          </p:val>
                                        </p:tav>
                                        <p:tav tm="100000">
                                          <p:val>
                                            <p:strVal val="#ppt_w"/>
                                          </p:val>
                                        </p:tav>
                                      </p:tavLst>
                                    </p:anim>
                                    <p:anim calcmode="lin" valueType="num">
                                      <p:cBhvr>
                                        <p:cTn id="66" dur="500" fill="hold"/>
                                        <p:tgtEl>
                                          <p:spTgt spid="23"/>
                                        </p:tgtEl>
                                        <p:attrNameLst>
                                          <p:attrName>ppt_h</p:attrName>
                                        </p:attrNameLst>
                                      </p:cBhvr>
                                      <p:tavLst>
                                        <p:tav tm="0">
                                          <p:val>
                                            <p:fltVal val="0"/>
                                          </p:val>
                                        </p:tav>
                                        <p:tav tm="100000">
                                          <p:val>
                                            <p:strVal val="#ppt_h"/>
                                          </p:val>
                                        </p:tav>
                                      </p:tavLst>
                                    </p:anim>
                                    <p:animEffect transition="in" filter="fade">
                                      <p:cBhvr>
                                        <p:cTn id="67" dur="500"/>
                                        <p:tgtEl>
                                          <p:spTgt spid="23"/>
                                        </p:tgtEl>
                                      </p:cBhvr>
                                    </p:animEffect>
                                  </p:childTnLst>
                                </p:cTn>
                              </p:par>
                            </p:childTnLst>
                          </p:cTn>
                        </p:par>
                        <p:par>
                          <p:cTn id="68" fill="hold">
                            <p:stCondLst>
                              <p:cond delay="7000"/>
                            </p:stCondLst>
                            <p:childTnLst>
                              <p:par>
                                <p:cTn id="69" presetID="42" presetClass="entr" presetSubtype="0"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Effect transition="in" filter="fade">
                                      <p:cBhvr>
                                        <p:cTn id="71" dur="1000"/>
                                        <p:tgtEl>
                                          <p:spTgt spid="35"/>
                                        </p:tgtEl>
                                      </p:cBhvr>
                                    </p:animEffect>
                                    <p:anim calcmode="lin" valueType="num">
                                      <p:cBhvr>
                                        <p:cTn id="72" dur="1000" fill="hold"/>
                                        <p:tgtEl>
                                          <p:spTgt spid="35"/>
                                        </p:tgtEl>
                                        <p:attrNameLst>
                                          <p:attrName>ppt_x</p:attrName>
                                        </p:attrNameLst>
                                      </p:cBhvr>
                                      <p:tavLst>
                                        <p:tav tm="0">
                                          <p:val>
                                            <p:strVal val="#ppt_x"/>
                                          </p:val>
                                        </p:tav>
                                        <p:tav tm="100000">
                                          <p:val>
                                            <p:strVal val="#ppt_x"/>
                                          </p:val>
                                        </p:tav>
                                      </p:tavLst>
                                    </p:anim>
                                    <p:anim calcmode="lin" valueType="num">
                                      <p:cBhvr>
                                        <p:cTn id="73" dur="1000" fill="hold"/>
                                        <p:tgtEl>
                                          <p:spTgt spid="35"/>
                                        </p:tgtEl>
                                        <p:attrNameLst>
                                          <p:attrName>ppt_y</p:attrName>
                                        </p:attrNameLst>
                                      </p:cBhvr>
                                      <p:tavLst>
                                        <p:tav tm="0">
                                          <p:val>
                                            <p:strVal val="#ppt_y+.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 calcmode="lin" valueType="num">
                                      <p:cBhvr>
                                        <p:cTn id="77" dur="500" fill="hold"/>
                                        <p:tgtEl>
                                          <p:spTgt spid="15"/>
                                        </p:tgtEl>
                                        <p:attrNameLst>
                                          <p:attrName>ppt_w</p:attrName>
                                        </p:attrNameLst>
                                      </p:cBhvr>
                                      <p:tavLst>
                                        <p:tav tm="0">
                                          <p:val>
                                            <p:fltVal val="0"/>
                                          </p:val>
                                        </p:tav>
                                        <p:tav tm="100000">
                                          <p:val>
                                            <p:strVal val="#ppt_w"/>
                                          </p:val>
                                        </p:tav>
                                      </p:tavLst>
                                    </p:anim>
                                    <p:anim calcmode="lin" valueType="num">
                                      <p:cBhvr>
                                        <p:cTn id="78" dur="500" fill="hold"/>
                                        <p:tgtEl>
                                          <p:spTgt spid="15"/>
                                        </p:tgtEl>
                                        <p:attrNameLst>
                                          <p:attrName>ppt_h</p:attrName>
                                        </p:attrNameLst>
                                      </p:cBhvr>
                                      <p:tavLst>
                                        <p:tav tm="0">
                                          <p:val>
                                            <p:fltVal val="0"/>
                                          </p:val>
                                        </p:tav>
                                        <p:tav tm="100000">
                                          <p:val>
                                            <p:strVal val="#ppt_h"/>
                                          </p:val>
                                        </p:tav>
                                      </p:tavLst>
                                    </p:anim>
                                    <p:animEffect transition="in" filter="fade">
                                      <p:cBhvr>
                                        <p:cTn id="79" dur="500"/>
                                        <p:tgtEl>
                                          <p:spTgt spid="15"/>
                                        </p:tgtEl>
                                      </p:cBhvr>
                                    </p:animEffect>
                                  </p:childTnLst>
                                </p:cTn>
                              </p:par>
                            </p:childTnLst>
                          </p:cTn>
                        </p:par>
                        <p:par>
                          <p:cTn id="80" fill="hold">
                            <p:stCondLst>
                              <p:cond delay="8500"/>
                            </p:stCondLst>
                            <p:childTnLst>
                              <p:par>
                                <p:cTn id="81" presetID="22" presetClass="entr" presetSubtype="1" fill="hold" grpId="0" nodeType="afterEffect">
                                  <p:stCondLst>
                                    <p:cond delay="0"/>
                                  </p:stCondLst>
                                  <p:childTnLst>
                                    <p:set>
                                      <p:cBhvr>
                                        <p:cTn id="82" dur="1" fill="hold">
                                          <p:stCondLst>
                                            <p:cond delay="0"/>
                                          </p:stCondLst>
                                        </p:cTn>
                                        <p:tgtEl>
                                          <p:spTgt spid="11"/>
                                        </p:tgtEl>
                                        <p:attrNameLst>
                                          <p:attrName>style.visibility</p:attrName>
                                        </p:attrNameLst>
                                      </p:cBhvr>
                                      <p:to>
                                        <p:strVal val="visible"/>
                                      </p:to>
                                    </p:set>
                                    <p:animEffect transition="in" filter="wipe(up)">
                                      <p:cBhvr>
                                        <p:cTn id="83" dur="500"/>
                                        <p:tgtEl>
                                          <p:spTgt spid="11"/>
                                        </p:tgtEl>
                                      </p:cBhvr>
                                    </p:animEffect>
                                  </p:childTnLst>
                                </p:cTn>
                              </p:par>
                            </p:childTnLst>
                          </p:cTn>
                        </p:par>
                        <p:par>
                          <p:cTn id="84" fill="hold">
                            <p:stCondLst>
                              <p:cond delay="9000"/>
                            </p:stCondLst>
                            <p:childTnLst>
                              <p:par>
                                <p:cTn id="85" presetID="53" presetClass="entr" presetSubtype="16" fill="hold" nodeType="afterEffect">
                                  <p:stCondLst>
                                    <p:cond delay="0"/>
                                  </p:stCondLst>
                                  <p:childTnLst>
                                    <p:set>
                                      <p:cBhvr>
                                        <p:cTn id="86" dur="1" fill="hold">
                                          <p:stCondLst>
                                            <p:cond delay="0"/>
                                          </p:stCondLst>
                                        </p:cTn>
                                        <p:tgtEl>
                                          <p:spTgt spid="28"/>
                                        </p:tgtEl>
                                        <p:attrNameLst>
                                          <p:attrName>style.visibility</p:attrName>
                                        </p:attrNameLst>
                                      </p:cBhvr>
                                      <p:to>
                                        <p:strVal val="visible"/>
                                      </p:to>
                                    </p:set>
                                    <p:anim calcmode="lin" valueType="num">
                                      <p:cBhvr>
                                        <p:cTn id="87" dur="500" fill="hold"/>
                                        <p:tgtEl>
                                          <p:spTgt spid="28"/>
                                        </p:tgtEl>
                                        <p:attrNameLst>
                                          <p:attrName>ppt_w</p:attrName>
                                        </p:attrNameLst>
                                      </p:cBhvr>
                                      <p:tavLst>
                                        <p:tav tm="0">
                                          <p:val>
                                            <p:fltVal val="0"/>
                                          </p:val>
                                        </p:tav>
                                        <p:tav tm="100000">
                                          <p:val>
                                            <p:strVal val="#ppt_w"/>
                                          </p:val>
                                        </p:tav>
                                      </p:tavLst>
                                    </p:anim>
                                    <p:anim calcmode="lin" valueType="num">
                                      <p:cBhvr>
                                        <p:cTn id="88" dur="500" fill="hold"/>
                                        <p:tgtEl>
                                          <p:spTgt spid="28"/>
                                        </p:tgtEl>
                                        <p:attrNameLst>
                                          <p:attrName>ppt_h</p:attrName>
                                        </p:attrNameLst>
                                      </p:cBhvr>
                                      <p:tavLst>
                                        <p:tav tm="0">
                                          <p:val>
                                            <p:fltVal val="0"/>
                                          </p:val>
                                        </p:tav>
                                        <p:tav tm="100000">
                                          <p:val>
                                            <p:strVal val="#ppt_h"/>
                                          </p:val>
                                        </p:tav>
                                      </p:tavLst>
                                    </p:anim>
                                    <p:animEffect transition="in" filter="fade">
                                      <p:cBhvr>
                                        <p:cTn id="89" dur="500"/>
                                        <p:tgtEl>
                                          <p:spTgt spid="28"/>
                                        </p:tgtEl>
                                      </p:cBhvr>
                                    </p:animEffect>
                                  </p:childTnLst>
                                </p:cTn>
                              </p:par>
                            </p:childTnLst>
                          </p:cTn>
                        </p:par>
                        <p:par>
                          <p:cTn id="90" fill="hold">
                            <p:stCondLst>
                              <p:cond delay="9500"/>
                            </p:stCondLst>
                            <p:childTnLst>
                              <p:par>
                                <p:cTn id="91" presetID="42"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7" grpId="0" animBg="1"/>
      <p:bldP spid="10" grpId="0" animBg="1"/>
      <p:bldP spid="11" grpId="0" animBg="1"/>
      <p:bldP spid="12" grpId="0"/>
      <p:bldP spid="13" grpId="0"/>
      <p:bldP spid="14" grpId="0"/>
      <p:bldP spid="15" grpId="0"/>
      <p:bldP spid="34" grpId="0"/>
      <p:bldP spid="35" grpId="0"/>
      <p:bldP spid="36" grpId="0"/>
      <p:bldP spid="3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70" name="Freeform 69"/>
          <p:cNvSpPr/>
          <p:nvPr/>
        </p:nvSpPr>
        <p:spPr>
          <a:xfrm>
            <a:off x="8811676" y="550410"/>
            <a:ext cx="764960" cy="885653"/>
          </a:xfrm>
          <a:custGeom>
            <a:avLst/>
            <a:gdLst>
              <a:gd name="connsiteX0" fmla="*/ 489284 w 713874"/>
              <a:gd name="connsiteY0" fmla="*/ 0 h 826169"/>
              <a:gd name="connsiteX1" fmla="*/ 421105 w 713874"/>
              <a:gd name="connsiteY1" fmla="*/ 72190 h 826169"/>
              <a:gd name="connsiteX2" fmla="*/ 429126 w 713874"/>
              <a:gd name="connsiteY2" fmla="*/ 96253 h 826169"/>
              <a:gd name="connsiteX3" fmla="*/ 364958 w 713874"/>
              <a:gd name="connsiteY3" fmla="*/ 168442 h 826169"/>
              <a:gd name="connsiteX4" fmla="*/ 328863 w 713874"/>
              <a:gd name="connsiteY4" fmla="*/ 292769 h 826169"/>
              <a:gd name="connsiteX5" fmla="*/ 252663 w 713874"/>
              <a:gd name="connsiteY5" fmla="*/ 352926 h 826169"/>
              <a:gd name="connsiteX6" fmla="*/ 188495 w 713874"/>
              <a:gd name="connsiteY6" fmla="*/ 356937 h 826169"/>
              <a:gd name="connsiteX7" fmla="*/ 128337 w 713874"/>
              <a:gd name="connsiteY7" fmla="*/ 389021 h 826169"/>
              <a:gd name="connsiteX8" fmla="*/ 40105 w 713874"/>
              <a:gd name="connsiteY8" fmla="*/ 368969 h 826169"/>
              <a:gd name="connsiteX9" fmla="*/ 0 w 713874"/>
              <a:gd name="connsiteY9" fmla="*/ 312821 h 826169"/>
              <a:gd name="connsiteX10" fmla="*/ 16042 w 713874"/>
              <a:gd name="connsiteY10" fmla="*/ 413084 h 826169"/>
              <a:gd name="connsiteX11" fmla="*/ 156410 w 713874"/>
              <a:gd name="connsiteY11" fmla="*/ 465221 h 826169"/>
              <a:gd name="connsiteX12" fmla="*/ 164431 w 713874"/>
              <a:gd name="connsiteY12" fmla="*/ 521369 h 826169"/>
              <a:gd name="connsiteX13" fmla="*/ 232610 w 713874"/>
              <a:gd name="connsiteY13" fmla="*/ 565484 h 826169"/>
              <a:gd name="connsiteX14" fmla="*/ 240631 w 713874"/>
              <a:gd name="connsiteY14" fmla="*/ 649705 h 826169"/>
              <a:gd name="connsiteX15" fmla="*/ 328863 w 713874"/>
              <a:gd name="connsiteY15" fmla="*/ 701842 h 826169"/>
              <a:gd name="connsiteX16" fmla="*/ 324852 w 713874"/>
              <a:gd name="connsiteY16" fmla="*/ 741948 h 826169"/>
              <a:gd name="connsiteX17" fmla="*/ 356937 w 713874"/>
              <a:gd name="connsiteY17" fmla="*/ 774032 h 826169"/>
              <a:gd name="connsiteX18" fmla="*/ 360947 w 713874"/>
              <a:gd name="connsiteY18" fmla="*/ 822158 h 826169"/>
              <a:gd name="connsiteX19" fmla="*/ 401052 w 713874"/>
              <a:gd name="connsiteY19" fmla="*/ 826169 h 826169"/>
              <a:gd name="connsiteX20" fmla="*/ 481263 w 713874"/>
              <a:gd name="connsiteY20" fmla="*/ 709863 h 826169"/>
              <a:gd name="connsiteX21" fmla="*/ 553452 w 713874"/>
              <a:gd name="connsiteY21" fmla="*/ 665748 h 826169"/>
              <a:gd name="connsiteX22" fmla="*/ 597568 w 713874"/>
              <a:gd name="connsiteY22" fmla="*/ 593558 h 826169"/>
              <a:gd name="connsiteX23" fmla="*/ 681789 w 713874"/>
              <a:gd name="connsiteY23" fmla="*/ 493295 h 826169"/>
              <a:gd name="connsiteX24" fmla="*/ 713874 w 713874"/>
              <a:gd name="connsiteY24" fmla="*/ 385011 h 826169"/>
              <a:gd name="connsiteX25" fmla="*/ 641684 w 713874"/>
              <a:gd name="connsiteY25" fmla="*/ 372979 h 826169"/>
              <a:gd name="connsiteX26" fmla="*/ 641684 w 713874"/>
              <a:gd name="connsiteY26" fmla="*/ 372979 h 826169"/>
              <a:gd name="connsiteX27" fmla="*/ 573505 w 713874"/>
              <a:gd name="connsiteY27" fmla="*/ 220579 h 826169"/>
              <a:gd name="connsiteX28" fmla="*/ 557463 w 713874"/>
              <a:gd name="connsiteY28" fmla="*/ 76200 h 826169"/>
              <a:gd name="connsiteX29" fmla="*/ 533400 w 713874"/>
              <a:gd name="connsiteY29" fmla="*/ 112295 h 826169"/>
              <a:gd name="connsiteX30" fmla="*/ 521368 w 713874"/>
              <a:gd name="connsiteY30" fmla="*/ 40105 h 826169"/>
              <a:gd name="connsiteX31" fmla="*/ 489284 w 713874"/>
              <a:gd name="connsiteY31" fmla="*/ 0 h 82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13874" h="826169">
                <a:moveTo>
                  <a:pt x="489284" y="0"/>
                </a:moveTo>
                <a:lnTo>
                  <a:pt x="421105" y="72190"/>
                </a:lnTo>
                <a:lnTo>
                  <a:pt x="429126" y="96253"/>
                </a:lnTo>
                <a:lnTo>
                  <a:pt x="364958" y="168442"/>
                </a:lnTo>
                <a:lnTo>
                  <a:pt x="328863" y="292769"/>
                </a:lnTo>
                <a:lnTo>
                  <a:pt x="252663" y="352926"/>
                </a:lnTo>
                <a:lnTo>
                  <a:pt x="188495" y="356937"/>
                </a:lnTo>
                <a:lnTo>
                  <a:pt x="128337" y="389021"/>
                </a:lnTo>
                <a:lnTo>
                  <a:pt x="40105" y="368969"/>
                </a:lnTo>
                <a:lnTo>
                  <a:pt x="0" y="312821"/>
                </a:lnTo>
                <a:lnTo>
                  <a:pt x="16042" y="413084"/>
                </a:lnTo>
                <a:lnTo>
                  <a:pt x="156410" y="465221"/>
                </a:lnTo>
                <a:lnTo>
                  <a:pt x="164431" y="521369"/>
                </a:lnTo>
                <a:lnTo>
                  <a:pt x="232610" y="565484"/>
                </a:lnTo>
                <a:lnTo>
                  <a:pt x="240631" y="649705"/>
                </a:lnTo>
                <a:lnTo>
                  <a:pt x="328863" y="701842"/>
                </a:lnTo>
                <a:lnTo>
                  <a:pt x="324852" y="741948"/>
                </a:lnTo>
                <a:lnTo>
                  <a:pt x="356937" y="774032"/>
                </a:lnTo>
                <a:lnTo>
                  <a:pt x="360947" y="822158"/>
                </a:lnTo>
                <a:lnTo>
                  <a:pt x="401052" y="826169"/>
                </a:lnTo>
                <a:lnTo>
                  <a:pt x="481263" y="709863"/>
                </a:lnTo>
                <a:lnTo>
                  <a:pt x="553452" y="665748"/>
                </a:lnTo>
                <a:lnTo>
                  <a:pt x="597568" y="593558"/>
                </a:lnTo>
                <a:lnTo>
                  <a:pt x="681789" y="493295"/>
                </a:lnTo>
                <a:lnTo>
                  <a:pt x="713874" y="385011"/>
                </a:lnTo>
                <a:lnTo>
                  <a:pt x="641684" y="372979"/>
                </a:lnTo>
                <a:lnTo>
                  <a:pt x="641684" y="372979"/>
                </a:lnTo>
                <a:lnTo>
                  <a:pt x="573505" y="220579"/>
                </a:lnTo>
                <a:lnTo>
                  <a:pt x="557463" y="76200"/>
                </a:lnTo>
                <a:lnTo>
                  <a:pt x="533400" y="112295"/>
                </a:lnTo>
                <a:lnTo>
                  <a:pt x="521368" y="40105"/>
                </a:lnTo>
                <a:lnTo>
                  <a:pt x="48928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1" name="Freeform 70"/>
          <p:cNvSpPr/>
          <p:nvPr/>
        </p:nvSpPr>
        <p:spPr>
          <a:xfrm>
            <a:off x="9515439" y="873393"/>
            <a:ext cx="25499" cy="54397"/>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2" name="Freeform 71"/>
          <p:cNvSpPr/>
          <p:nvPr/>
        </p:nvSpPr>
        <p:spPr>
          <a:xfrm>
            <a:off x="8175909" y="873393"/>
            <a:ext cx="2017795" cy="1885201"/>
          </a:xfrm>
          <a:custGeom>
            <a:avLst/>
            <a:gdLst>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6768 w 1816768"/>
              <a:gd name="connsiteY58" fmla="*/ 497305 h 1760621"/>
              <a:gd name="connsiteX59" fmla="*/ 1752600 w 1816768"/>
              <a:gd name="connsiteY59" fmla="*/ 449179 h 1760621"/>
              <a:gd name="connsiteX60" fmla="*/ 1656347 w 1816768"/>
              <a:gd name="connsiteY60" fmla="*/ 417094 h 1760621"/>
              <a:gd name="connsiteX61" fmla="*/ 1580147 w 1816768"/>
              <a:gd name="connsiteY61" fmla="*/ 429126 h 1760621"/>
              <a:gd name="connsiteX62" fmla="*/ 1524000 w 1816768"/>
              <a:gd name="connsiteY62" fmla="*/ 489284 h 1760621"/>
              <a:gd name="connsiteX63" fmla="*/ 1524000 w 1816768"/>
              <a:gd name="connsiteY63" fmla="*/ 537410 h 1760621"/>
              <a:gd name="connsiteX64" fmla="*/ 1536032 w 1816768"/>
              <a:gd name="connsiteY64" fmla="*/ 549442 h 1760621"/>
              <a:gd name="connsiteX65" fmla="*/ 1503947 w 1816768"/>
              <a:gd name="connsiteY65" fmla="*/ 557463 h 1760621"/>
              <a:gd name="connsiteX66" fmla="*/ 1483895 w 1816768"/>
              <a:gd name="connsiteY66" fmla="*/ 545431 h 1760621"/>
              <a:gd name="connsiteX67" fmla="*/ 1371600 w 1816768"/>
              <a:gd name="connsiteY67" fmla="*/ 697831 h 1760621"/>
              <a:gd name="connsiteX68" fmla="*/ 1395663 w 1816768"/>
              <a:gd name="connsiteY68" fmla="*/ 593558 h 1760621"/>
              <a:gd name="connsiteX69" fmla="*/ 1155032 w 1816768"/>
              <a:gd name="connsiteY69" fmla="*/ 605589 h 1760621"/>
              <a:gd name="connsiteX70" fmla="*/ 1471863 w 1816768"/>
              <a:gd name="connsiteY70" fmla="*/ 533400 h 1760621"/>
              <a:gd name="connsiteX71" fmla="*/ 1524000 w 1816768"/>
              <a:gd name="connsiteY71" fmla="*/ 376989 h 1760621"/>
              <a:gd name="connsiteX72" fmla="*/ 1447800 w 1816768"/>
              <a:gd name="connsiteY72" fmla="*/ 352926 h 1760621"/>
              <a:gd name="connsiteX73" fmla="*/ 1251284 w 1816768"/>
              <a:gd name="connsiteY73" fmla="*/ 372979 h 1760621"/>
              <a:gd name="connsiteX74" fmla="*/ 1207168 w 1816768"/>
              <a:gd name="connsiteY74" fmla="*/ 501315 h 1760621"/>
              <a:gd name="connsiteX75" fmla="*/ 1167063 w 1816768"/>
              <a:gd name="connsiteY75" fmla="*/ 485273 h 1760621"/>
              <a:gd name="connsiteX76" fmla="*/ 986589 w 1816768"/>
              <a:gd name="connsiteY76" fmla="*/ 577515 h 1760621"/>
              <a:gd name="connsiteX77" fmla="*/ 966537 w 1816768"/>
              <a:gd name="connsiteY77" fmla="*/ 697831 h 1760621"/>
              <a:gd name="connsiteX78" fmla="*/ 946484 w 1816768"/>
              <a:gd name="connsiteY78" fmla="*/ 625642 h 1760621"/>
              <a:gd name="connsiteX79" fmla="*/ 970547 w 1816768"/>
              <a:gd name="connsiteY79" fmla="*/ 561473 h 1760621"/>
              <a:gd name="connsiteX80" fmla="*/ 830179 w 1816768"/>
              <a:gd name="connsiteY80" fmla="*/ 601579 h 1760621"/>
              <a:gd name="connsiteX81" fmla="*/ 962526 w 1816768"/>
              <a:gd name="connsiteY81" fmla="*/ 537410 h 1760621"/>
              <a:gd name="connsiteX82" fmla="*/ 946484 w 1816768"/>
              <a:gd name="connsiteY82" fmla="*/ 469231 h 1760621"/>
              <a:gd name="connsiteX83" fmla="*/ 922421 w 1816768"/>
              <a:gd name="connsiteY83" fmla="*/ 449179 h 1760621"/>
              <a:gd name="connsiteX84" fmla="*/ 918410 w 1816768"/>
              <a:gd name="connsiteY84" fmla="*/ 397042 h 1760621"/>
              <a:gd name="connsiteX85" fmla="*/ 830179 w 1816768"/>
              <a:gd name="connsiteY85" fmla="*/ 356936 h 1760621"/>
              <a:gd name="connsiteX86" fmla="*/ 818147 w 1816768"/>
              <a:gd name="connsiteY86" fmla="*/ 252663 h 1760621"/>
              <a:gd name="connsiteX87" fmla="*/ 774032 w 1816768"/>
              <a:gd name="connsiteY87" fmla="*/ 224589 h 1760621"/>
              <a:gd name="connsiteX88" fmla="*/ 737937 w 1816768"/>
              <a:gd name="connsiteY88" fmla="*/ 164431 h 1760621"/>
              <a:gd name="connsiteX89" fmla="*/ 605589 w 1816768"/>
              <a:gd name="connsiteY89" fmla="*/ 116305 h 1760621"/>
              <a:gd name="connsiteX90" fmla="*/ 589547 w 1816768"/>
              <a:gd name="connsiteY90" fmla="*/ 12031 h 1760621"/>
              <a:gd name="connsiteX0" fmla="*/ 589547 w 1816768"/>
              <a:gd name="connsiteY0" fmla="*/ 12031 h 1760621"/>
              <a:gd name="connsiteX1" fmla="*/ 537410 w 1816768"/>
              <a:gd name="connsiteY1" fmla="*/ 0 h 1760621"/>
              <a:gd name="connsiteX2" fmla="*/ 477253 w 1816768"/>
              <a:gd name="connsiteY2" fmla="*/ 16042 h 1760621"/>
              <a:gd name="connsiteX3" fmla="*/ 437147 w 1816768"/>
              <a:gd name="connsiteY3" fmla="*/ 4010 h 1760621"/>
              <a:gd name="connsiteX4" fmla="*/ 449179 w 1816768"/>
              <a:gd name="connsiteY4" fmla="*/ 52136 h 1760621"/>
              <a:gd name="connsiteX5" fmla="*/ 429126 w 1816768"/>
              <a:gd name="connsiteY5" fmla="*/ 84221 h 1760621"/>
              <a:gd name="connsiteX6" fmla="*/ 344905 w 1816768"/>
              <a:gd name="connsiteY6" fmla="*/ 80210 h 1760621"/>
              <a:gd name="connsiteX7" fmla="*/ 316832 w 1816768"/>
              <a:gd name="connsiteY7" fmla="*/ 100263 h 1760621"/>
              <a:gd name="connsiteX8" fmla="*/ 268705 w 1816768"/>
              <a:gd name="connsiteY8" fmla="*/ 104273 h 1760621"/>
              <a:gd name="connsiteX9" fmla="*/ 216568 w 1816768"/>
              <a:gd name="connsiteY9" fmla="*/ 68179 h 1760621"/>
              <a:gd name="connsiteX10" fmla="*/ 204537 w 1816768"/>
              <a:gd name="connsiteY10" fmla="*/ 100263 h 1760621"/>
              <a:gd name="connsiteX11" fmla="*/ 128337 w 1816768"/>
              <a:gd name="connsiteY11" fmla="*/ 128336 h 1760621"/>
              <a:gd name="connsiteX12" fmla="*/ 100263 w 1816768"/>
              <a:gd name="connsiteY12" fmla="*/ 124326 h 1760621"/>
              <a:gd name="connsiteX13" fmla="*/ 60158 w 1816768"/>
              <a:gd name="connsiteY13" fmla="*/ 140368 h 1760621"/>
              <a:gd name="connsiteX14" fmla="*/ 68179 w 1816768"/>
              <a:gd name="connsiteY14" fmla="*/ 168442 h 1760621"/>
              <a:gd name="connsiteX15" fmla="*/ 44116 w 1816768"/>
              <a:gd name="connsiteY15" fmla="*/ 184484 h 1760621"/>
              <a:gd name="connsiteX16" fmla="*/ 0 w 1816768"/>
              <a:gd name="connsiteY16" fmla="*/ 176463 h 1760621"/>
              <a:gd name="connsiteX17" fmla="*/ 36095 w 1816768"/>
              <a:gd name="connsiteY17" fmla="*/ 429126 h 1760621"/>
              <a:gd name="connsiteX18" fmla="*/ 100263 w 1816768"/>
              <a:gd name="connsiteY18" fmla="*/ 485273 h 1760621"/>
              <a:gd name="connsiteX19" fmla="*/ 132347 w 1816768"/>
              <a:gd name="connsiteY19" fmla="*/ 573505 h 1760621"/>
              <a:gd name="connsiteX20" fmla="*/ 268705 w 1816768"/>
              <a:gd name="connsiteY20" fmla="*/ 589547 h 1760621"/>
              <a:gd name="connsiteX21" fmla="*/ 308810 w 1816768"/>
              <a:gd name="connsiteY21" fmla="*/ 633663 h 1760621"/>
              <a:gd name="connsiteX22" fmla="*/ 372979 w 1816768"/>
              <a:gd name="connsiteY22" fmla="*/ 601579 h 1760621"/>
              <a:gd name="connsiteX23" fmla="*/ 417095 w 1816768"/>
              <a:gd name="connsiteY23" fmla="*/ 597568 h 1760621"/>
              <a:gd name="connsiteX24" fmla="*/ 389021 w 1816768"/>
              <a:gd name="connsiteY24" fmla="*/ 593558 h 1760621"/>
              <a:gd name="connsiteX25" fmla="*/ 332874 w 1816768"/>
              <a:gd name="connsiteY25" fmla="*/ 589547 h 1760621"/>
              <a:gd name="connsiteX26" fmla="*/ 276726 w 1816768"/>
              <a:gd name="connsiteY26" fmla="*/ 561473 h 1760621"/>
              <a:gd name="connsiteX27" fmla="*/ 256674 w 1816768"/>
              <a:gd name="connsiteY27" fmla="*/ 521368 h 1760621"/>
              <a:gd name="connsiteX28" fmla="*/ 292768 w 1816768"/>
              <a:gd name="connsiteY28" fmla="*/ 553452 h 1760621"/>
              <a:gd name="connsiteX29" fmla="*/ 328863 w 1816768"/>
              <a:gd name="connsiteY29" fmla="*/ 541421 h 1760621"/>
              <a:gd name="connsiteX30" fmla="*/ 356937 w 1816768"/>
              <a:gd name="connsiteY30" fmla="*/ 569494 h 1760621"/>
              <a:gd name="connsiteX31" fmla="*/ 397042 w 1816768"/>
              <a:gd name="connsiteY31" fmla="*/ 569494 h 1760621"/>
              <a:gd name="connsiteX32" fmla="*/ 449179 w 1816768"/>
              <a:gd name="connsiteY32" fmla="*/ 549442 h 1760621"/>
              <a:gd name="connsiteX33" fmla="*/ 453189 w 1816768"/>
              <a:gd name="connsiteY33" fmla="*/ 597568 h 1760621"/>
              <a:gd name="connsiteX34" fmla="*/ 469232 w 1816768"/>
              <a:gd name="connsiteY34" fmla="*/ 613610 h 1760621"/>
              <a:gd name="connsiteX35" fmla="*/ 521368 w 1816768"/>
              <a:gd name="connsiteY35" fmla="*/ 617621 h 1760621"/>
              <a:gd name="connsiteX36" fmla="*/ 513347 w 1816768"/>
              <a:gd name="connsiteY36" fmla="*/ 637673 h 1760621"/>
              <a:gd name="connsiteX37" fmla="*/ 453189 w 1816768"/>
              <a:gd name="connsiteY37" fmla="*/ 637673 h 1760621"/>
              <a:gd name="connsiteX38" fmla="*/ 409074 w 1816768"/>
              <a:gd name="connsiteY38" fmla="*/ 629652 h 1760621"/>
              <a:gd name="connsiteX39" fmla="*/ 324853 w 1816768"/>
              <a:gd name="connsiteY39" fmla="*/ 725905 h 1760621"/>
              <a:gd name="connsiteX40" fmla="*/ 56147 w 1816768"/>
              <a:gd name="connsiteY40" fmla="*/ 1291389 h 1760621"/>
              <a:gd name="connsiteX41" fmla="*/ 108284 w 1816768"/>
              <a:gd name="connsiteY41" fmla="*/ 1471863 h 1760621"/>
              <a:gd name="connsiteX42" fmla="*/ 184484 w 1816768"/>
              <a:gd name="connsiteY42" fmla="*/ 1640305 h 1760621"/>
              <a:gd name="connsiteX43" fmla="*/ 284747 w 1816768"/>
              <a:gd name="connsiteY43" fmla="*/ 1740568 h 1760621"/>
              <a:gd name="connsiteX44" fmla="*/ 360947 w 1816768"/>
              <a:gd name="connsiteY44" fmla="*/ 1752600 h 1760621"/>
              <a:gd name="connsiteX45" fmla="*/ 1303421 w 1816768"/>
              <a:gd name="connsiteY45" fmla="*/ 1760621 h 1760621"/>
              <a:gd name="connsiteX46" fmla="*/ 1427747 w 1816768"/>
              <a:gd name="connsiteY46" fmla="*/ 1556084 h 1760621"/>
              <a:gd name="connsiteX47" fmla="*/ 1407695 w 1816768"/>
              <a:gd name="connsiteY47" fmla="*/ 1499936 h 1760621"/>
              <a:gd name="connsiteX48" fmla="*/ 1431758 w 1816768"/>
              <a:gd name="connsiteY48" fmla="*/ 1403684 h 1760621"/>
              <a:gd name="connsiteX49" fmla="*/ 1407695 w 1816768"/>
              <a:gd name="connsiteY49" fmla="*/ 1359568 h 1760621"/>
              <a:gd name="connsiteX50" fmla="*/ 1511968 w 1816768"/>
              <a:gd name="connsiteY50" fmla="*/ 1323473 h 1760621"/>
              <a:gd name="connsiteX51" fmla="*/ 1544053 w 1816768"/>
              <a:gd name="connsiteY51" fmla="*/ 1187115 h 1760621"/>
              <a:gd name="connsiteX52" fmla="*/ 1487905 w 1816768"/>
              <a:gd name="connsiteY52" fmla="*/ 1143000 h 1760621"/>
              <a:gd name="connsiteX53" fmla="*/ 1495926 w 1816768"/>
              <a:gd name="connsiteY53" fmla="*/ 1082842 h 1760621"/>
              <a:gd name="connsiteX54" fmla="*/ 1592179 w 1816768"/>
              <a:gd name="connsiteY54" fmla="*/ 1050758 h 1760621"/>
              <a:gd name="connsiteX55" fmla="*/ 1716505 w 1816768"/>
              <a:gd name="connsiteY55" fmla="*/ 894347 h 1760621"/>
              <a:gd name="connsiteX56" fmla="*/ 1700463 w 1816768"/>
              <a:gd name="connsiteY56" fmla="*/ 798094 h 1760621"/>
              <a:gd name="connsiteX57" fmla="*/ 1816768 w 1816768"/>
              <a:gd name="connsiteY57" fmla="*/ 677779 h 1760621"/>
              <a:gd name="connsiteX58" fmla="*/ 1812758 w 1816768"/>
              <a:gd name="connsiteY58" fmla="*/ 577515 h 1760621"/>
              <a:gd name="connsiteX59" fmla="*/ 1816768 w 1816768"/>
              <a:gd name="connsiteY59" fmla="*/ 497305 h 1760621"/>
              <a:gd name="connsiteX60" fmla="*/ 1752600 w 1816768"/>
              <a:gd name="connsiteY60" fmla="*/ 449179 h 1760621"/>
              <a:gd name="connsiteX61" fmla="*/ 1656347 w 1816768"/>
              <a:gd name="connsiteY61" fmla="*/ 417094 h 1760621"/>
              <a:gd name="connsiteX62" fmla="*/ 1580147 w 1816768"/>
              <a:gd name="connsiteY62" fmla="*/ 429126 h 1760621"/>
              <a:gd name="connsiteX63" fmla="*/ 1524000 w 1816768"/>
              <a:gd name="connsiteY63" fmla="*/ 489284 h 1760621"/>
              <a:gd name="connsiteX64" fmla="*/ 1524000 w 1816768"/>
              <a:gd name="connsiteY64" fmla="*/ 537410 h 1760621"/>
              <a:gd name="connsiteX65" fmla="*/ 1536032 w 1816768"/>
              <a:gd name="connsiteY65" fmla="*/ 549442 h 1760621"/>
              <a:gd name="connsiteX66" fmla="*/ 1503947 w 1816768"/>
              <a:gd name="connsiteY66" fmla="*/ 557463 h 1760621"/>
              <a:gd name="connsiteX67" fmla="*/ 1483895 w 1816768"/>
              <a:gd name="connsiteY67" fmla="*/ 545431 h 1760621"/>
              <a:gd name="connsiteX68" fmla="*/ 1371600 w 1816768"/>
              <a:gd name="connsiteY68" fmla="*/ 697831 h 1760621"/>
              <a:gd name="connsiteX69" fmla="*/ 1395663 w 1816768"/>
              <a:gd name="connsiteY69" fmla="*/ 593558 h 1760621"/>
              <a:gd name="connsiteX70" fmla="*/ 1155032 w 1816768"/>
              <a:gd name="connsiteY70" fmla="*/ 605589 h 1760621"/>
              <a:gd name="connsiteX71" fmla="*/ 1471863 w 1816768"/>
              <a:gd name="connsiteY71" fmla="*/ 533400 h 1760621"/>
              <a:gd name="connsiteX72" fmla="*/ 1524000 w 1816768"/>
              <a:gd name="connsiteY72" fmla="*/ 376989 h 1760621"/>
              <a:gd name="connsiteX73" fmla="*/ 1447800 w 1816768"/>
              <a:gd name="connsiteY73" fmla="*/ 352926 h 1760621"/>
              <a:gd name="connsiteX74" fmla="*/ 1251284 w 1816768"/>
              <a:gd name="connsiteY74" fmla="*/ 372979 h 1760621"/>
              <a:gd name="connsiteX75" fmla="*/ 1207168 w 1816768"/>
              <a:gd name="connsiteY75" fmla="*/ 501315 h 1760621"/>
              <a:gd name="connsiteX76" fmla="*/ 1167063 w 1816768"/>
              <a:gd name="connsiteY76" fmla="*/ 485273 h 1760621"/>
              <a:gd name="connsiteX77" fmla="*/ 986589 w 1816768"/>
              <a:gd name="connsiteY77" fmla="*/ 577515 h 1760621"/>
              <a:gd name="connsiteX78" fmla="*/ 966537 w 1816768"/>
              <a:gd name="connsiteY78" fmla="*/ 697831 h 1760621"/>
              <a:gd name="connsiteX79" fmla="*/ 946484 w 1816768"/>
              <a:gd name="connsiteY79" fmla="*/ 625642 h 1760621"/>
              <a:gd name="connsiteX80" fmla="*/ 970547 w 1816768"/>
              <a:gd name="connsiteY80" fmla="*/ 561473 h 1760621"/>
              <a:gd name="connsiteX81" fmla="*/ 830179 w 1816768"/>
              <a:gd name="connsiteY81" fmla="*/ 601579 h 1760621"/>
              <a:gd name="connsiteX82" fmla="*/ 962526 w 1816768"/>
              <a:gd name="connsiteY82" fmla="*/ 537410 h 1760621"/>
              <a:gd name="connsiteX83" fmla="*/ 946484 w 1816768"/>
              <a:gd name="connsiteY83" fmla="*/ 469231 h 1760621"/>
              <a:gd name="connsiteX84" fmla="*/ 922421 w 1816768"/>
              <a:gd name="connsiteY84" fmla="*/ 449179 h 1760621"/>
              <a:gd name="connsiteX85" fmla="*/ 918410 w 1816768"/>
              <a:gd name="connsiteY85" fmla="*/ 397042 h 1760621"/>
              <a:gd name="connsiteX86" fmla="*/ 830179 w 1816768"/>
              <a:gd name="connsiteY86" fmla="*/ 356936 h 1760621"/>
              <a:gd name="connsiteX87" fmla="*/ 818147 w 1816768"/>
              <a:gd name="connsiteY87" fmla="*/ 252663 h 1760621"/>
              <a:gd name="connsiteX88" fmla="*/ 774032 w 1816768"/>
              <a:gd name="connsiteY88" fmla="*/ 224589 h 1760621"/>
              <a:gd name="connsiteX89" fmla="*/ 737937 w 1816768"/>
              <a:gd name="connsiteY89" fmla="*/ 164431 h 1760621"/>
              <a:gd name="connsiteX90" fmla="*/ 605589 w 1816768"/>
              <a:gd name="connsiteY90" fmla="*/ 116305 h 1760621"/>
              <a:gd name="connsiteX91" fmla="*/ 589547 w 1816768"/>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16768 w 1868906"/>
              <a:gd name="connsiteY59" fmla="*/ 497305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752600 w 1868906"/>
              <a:gd name="connsiteY60" fmla="*/ 449179 h 1760621"/>
              <a:gd name="connsiteX61" fmla="*/ 1656347 w 1868906"/>
              <a:gd name="connsiteY61" fmla="*/ 417094 h 1760621"/>
              <a:gd name="connsiteX62" fmla="*/ 1580147 w 1868906"/>
              <a:gd name="connsiteY62" fmla="*/ 429126 h 1760621"/>
              <a:gd name="connsiteX63" fmla="*/ 1524000 w 1868906"/>
              <a:gd name="connsiteY63" fmla="*/ 489284 h 1760621"/>
              <a:gd name="connsiteX64" fmla="*/ 1524000 w 1868906"/>
              <a:gd name="connsiteY64" fmla="*/ 537410 h 1760621"/>
              <a:gd name="connsiteX65" fmla="*/ 1536032 w 1868906"/>
              <a:gd name="connsiteY65" fmla="*/ 549442 h 1760621"/>
              <a:gd name="connsiteX66" fmla="*/ 1503947 w 1868906"/>
              <a:gd name="connsiteY66" fmla="*/ 557463 h 1760621"/>
              <a:gd name="connsiteX67" fmla="*/ 1483895 w 1868906"/>
              <a:gd name="connsiteY67" fmla="*/ 545431 h 1760621"/>
              <a:gd name="connsiteX68" fmla="*/ 1371600 w 1868906"/>
              <a:gd name="connsiteY68" fmla="*/ 697831 h 1760621"/>
              <a:gd name="connsiteX69" fmla="*/ 1395663 w 1868906"/>
              <a:gd name="connsiteY69" fmla="*/ 593558 h 1760621"/>
              <a:gd name="connsiteX70" fmla="*/ 1155032 w 1868906"/>
              <a:gd name="connsiteY70" fmla="*/ 605589 h 1760621"/>
              <a:gd name="connsiteX71" fmla="*/ 1471863 w 1868906"/>
              <a:gd name="connsiteY71" fmla="*/ 533400 h 1760621"/>
              <a:gd name="connsiteX72" fmla="*/ 1524000 w 1868906"/>
              <a:gd name="connsiteY72" fmla="*/ 376989 h 1760621"/>
              <a:gd name="connsiteX73" fmla="*/ 1447800 w 1868906"/>
              <a:gd name="connsiteY73" fmla="*/ 352926 h 1760621"/>
              <a:gd name="connsiteX74" fmla="*/ 1251284 w 1868906"/>
              <a:gd name="connsiteY74" fmla="*/ 372979 h 1760621"/>
              <a:gd name="connsiteX75" fmla="*/ 1207168 w 1868906"/>
              <a:gd name="connsiteY75" fmla="*/ 501315 h 1760621"/>
              <a:gd name="connsiteX76" fmla="*/ 1167063 w 1868906"/>
              <a:gd name="connsiteY76" fmla="*/ 485273 h 1760621"/>
              <a:gd name="connsiteX77" fmla="*/ 986589 w 1868906"/>
              <a:gd name="connsiteY77" fmla="*/ 577515 h 1760621"/>
              <a:gd name="connsiteX78" fmla="*/ 966537 w 1868906"/>
              <a:gd name="connsiteY78" fmla="*/ 697831 h 1760621"/>
              <a:gd name="connsiteX79" fmla="*/ 946484 w 1868906"/>
              <a:gd name="connsiteY79" fmla="*/ 625642 h 1760621"/>
              <a:gd name="connsiteX80" fmla="*/ 970547 w 1868906"/>
              <a:gd name="connsiteY80" fmla="*/ 561473 h 1760621"/>
              <a:gd name="connsiteX81" fmla="*/ 830179 w 1868906"/>
              <a:gd name="connsiteY81" fmla="*/ 601579 h 1760621"/>
              <a:gd name="connsiteX82" fmla="*/ 962526 w 1868906"/>
              <a:gd name="connsiteY82" fmla="*/ 537410 h 1760621"/>
              <a:gd name="connsiteX83" fmla="*/ 946484 w 1868906"/>
              <a:gd name="connsiteY83" fmla="*/ 469231 h 1760621"/>
              <a:gd name="connsiteX84" fmla="*/ 922421 w 1868906"/>
              <a:gd name="connsiteY84" fmla="*/ 449179 h 1760621"/>
              <a:gd name="connsiteX85" fmla="*/ 918410 w 1868906"/>
              <a:gd name="connsiteY85" fmla="*/ 397042 h 1760621"/>
              <a:gd name="connsiteX86" fmla="*/ 830179 w 1868906"/>
              <a:gd name="connsiteY86" fmla="*/ 356936 h 1760621"/>
              <a:gd name="connsiteX87" fmla="*/ 818147 w 1868906"/>
              <a:gd name="connsiteY87" fmla="*/ 252663 h 1760621"/>
              <a:gd name="connsiteX88" fmla="*/ 774032 w 1868906"/>
              <a:gd name="connsiteY88" fmla="*/ 224589 h 1760621"/>
              <a:gd name="connsiteX89" fmla="*/ 737937 w 1868906"/>
              <a:gd name="connsiteY89" fmla="*/ 164431 h 1760621"/>
              <a:gd name="connsiteX90" fmla="*/ 605589 w 1868906"/>
              <a:gd name="connsiteY90" fmla="*/ 116305 h 1760621"/>
              <a:gd name="connsiteX91" fmla="*/ 589547 w 1868906"/>
              <a:gd name="connsiteY91"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43930 w 1868906"/>
              <a:gd name="connsiteY60" fmla="*/ 501350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22100 w 1868906"/>
              <a:gd name="connsiteY59" fmla="*/ 481309 h 1760621"/>
              <a:gd name="connsiteX60" fmla="*/ 1854594 w 1868906"/>
              <a:gd name="connsiteY60" fmla="*/ 485354 h 1760621"/>
              <a:gd name="connsiteX61" fmla="*/ 1752600 w 1868906"/>
              <a:gd name="connsiteY61" fmla="*/ 449179 h 1760621"/>
              <a:gd name="connsiteX62" fmla="*/ 1656347 w 1868906"/>
              <a:gd name="connsiteY62" fmla="*/ 417094 h 1760621"/>
              <a:gd name="connsiteX63" fmla="*/ 1580147 w 1868906"/>
              <a:gd name="connsiteY63" fmla="*/ 429126 h 1760621"/>
              <a:gd name="connsiteX64" fmla="*/ 1524000 w 1868906"/>
              <a:gd name="connsiteY64" fmla="*/ 489284 h 1760621"/>
              <a:gd name="connsiteX65" fmla="*/ 1524000 w 1868906"/>
              <a:gd name="connsiteY65" fmla="*/ 537410 h 1760621"/>
              <a:gd name="connsiteX66" fmla="*/ 1536032 w 1868906"/>
              <a:gd name="connsiteY66" fmla="*/ 549442 h 1760621"/>
              <a:gd name="connsiteX67" fmla="*/ 1503947 w 1868906"/>
              <a:gd name="connsiteY67" fmla="*/ 557463 h 1760621"/>
              <a:gd name="connsiteX68" fmla="*/ 1483895 w 1868906"/>
              <a:gd name="connsiteY68" fmla="*/ 545431 h 1760621"/>
              <a:gd name="connsiteX69" fmla="*/ 1371600 w 1868906"/>
              <a:gd name="connsiteY69" fmla="*/ 697831 h 1760621"/>
              <a:gd name="connsiteX70" fmla="*/ 1395663 w 1868906"/>
              <a:gd name="connsiteY70" fmla="*/ 593558 h 1760621"/>
              <a:gd name="connsiteX71" fmla="*/ 1155032 w 1868906"/>
              <a:gd name="connsiteY71" fmla="*/ 605589 h 1760621"/>
              <a:gd name="connsiteX72" fmla="*/ 1471863 w 1868906"/>
              <a:gd name="connsiteY72" fmla="*/ 533400 h 1760621"/>
              <a:gd name="connsiteX73" fmla="*/ 1524000 w 1868906"/>
              <a:gd name="connsiteY73" fmla="*/ 376989 h 1760621"/>
              <a:gd name="connsiteX74" fmla="*/ 1447800 w 1868906"/>
              <a:gd name="connsiteY74" fmla="*/ 352926 h 1760621"/>
              <a:gd name="connsiteX75" fmla="*/ 1251284 w 1868906"/>
              <a:gd name="connsiteY75" fmla="*/ 372979 h 1760621"/>
              <a:gd name="connsiteX76" fmla="*/ 1207168 w 1868906"/>
              <a:gd name="connsiteY76" fmla="*/ 501315 h 1760621"/>
              <a:gd name="connsiteX77" fmla="*/ 1167063 w 1868906"/>
              <a:gd name="connsiteY77" fmla="*/ 485273 h 1760621"/>
              <a:gd name="connsiteX78" fmla="*/ 986589 w 1868906"/>
              <a:gd name="connsiteY78" fmla="*/ 577515 h 1760621"/>
              <a:gd name="connsiteX79" fmla="*/ 966537 w 1868906"/>
              <a:gd name="connsiteY79" fmla="*/ 697831 h 1760621"/>
              <a:gd name="connsiteX80" fmla="*/ 946484 w 1868906"/>
              <a:gd name="connsiteY80" fmla="*/ 625642 h 1760621"/>
              <a:gd name="connsiteX81" fmla="*/ 970547 w 1868906"/>
              <a:gd name="connsiteY81" fmla="*/ 561473 h 1760621"/>
              <a:gd name="connsiteX82" fmla="*/ 830179 w 1868906"/>
              <a:gd name="connsiteY82" fmla="*/ 601579 h 1760621"/>
              <a:gd name="connsiteX83" fmla="*/ 962526 w 1868906"/>
              <a:gd name="connsiteY83" fmla="*/ 537410 h 1760621"/>
              <a:gd name="connsiteX84" fmla="*/ 946484 w 1868906"/>
              <a:gd name="connsiteY84" fmla="*/ 469231 h 1760621"/>
              <a:gd name="connsiteX85" fmla="*/ 922421 w 1868906"/>
              <a:gd name="connsiteY85" fmla="*/ 449179 h 1760621"/>
              <a:gd name="connsiteX86" fmla="*/ 918410 w 1868906"/>
              <a:gd name="connsiteY86" fmla="*/ 397042 h 1760621"/>
              <a:gd name="connsiteX87" fmla="*/ 830179 w 1868906"/>
              <a:gd name="connsiteY87" fmla="*/ 356936 h 1760621"/>
              <a:gd name="connsiteX88" fmla="*/ 818147 w 1868906"/>
              <a:gd name="connsiteY88" fmla="*/ 252663 h 1760621"/>
              <a:gd name="connsiteX89" fmla="*/ 774032 w 1868906"/>
              <a:gd name="connsiteY89" fmla="*/ 224589 h 1760621"/>
              <a:gd name="connsiteX90" fmla="*/ 737937 w 1868906"/>
              <a:gd name="connsiteY90" fmla="*/ 164431 h 1760621"/>
              <a:gd name="connsiteX91" fmla="*/ 605589 w 1868906"/>
              <a:gd name="connsiteY91" fmla="*/ 116305 h 1760621"/>
              <a:gd name="connsiteX92" fmla="*/ 589547 w 1868906"/>
              <a:gd name="connsiteY92" fmla="*/ 12031 h 1760621"/>
              <a:gd name="connsiteX0" fmla="*/ 589547 w 1868906"/>
              <a:gd name="connsiteY0" fmla="*/ 12031 h 1760621"/>
              <a:gd name="connsiteX1" fmla="*/ 537410 w 1868906"/>
              <a:gd name="connsiteY1" fmla="*/ 0 h 1760621"/>
              <a:gd name="connsiteX2" fmla="*/ 477253 w 1868906"/>
              <a:gd name="connsiteY2" fmla="*/ 16042 h 1760621"/>
              <a:gd name="connsiteX3" fmla="*/ 437147 w 1868906"/>
              <a:gd name="connsiteY3" fmla="*/ 4010 h 1760621"/>
              <a:gd name="connsiteX4" fmla="*/ 449179 w 1868906"/>
              <a:gd name="connsiteY4" fmla="*/ 52136 h 1760621"/>
              <a:gd name="connsiteX5" fmla="*/ 429126 w 1868906"/>
              <a:gd name="connsiteY5" fmla="*/ 84221 h 1760621"/>
              <a:gd name="connsiteX6" fmla="*/ 344905 w 1868906"/>
              <a:gd name="connsiteY6" fmla="*/ 80210 h 1760621"/>
              <a:gd name="connsiteX7" fmla="*/ 316832 w 1868906"/>
              <a:gd name="connsiteY7" fmla="*/ 100263 h 1760621"/>
              <a:gd name="connsiteX8" fmla="*/ 268705 w 1868906"/>
              <a:gd name="connsiteY8" fmla="*/ 104273 h 1760621"/>
              <a:gd name="connsiteX9" fmla="*/ 216568 w 1868906"/>
              <a:gd name="connsiteY9" fmla="*/ 68179 h 1760621"/>
              <a:gd name="connsiteX10" fmla="*/ 204537 w 1868906"/>
              <a:gd name="connsiteY10" fmla="*/ 100263 h 1760621"/>
              <a:gd name="connsiteX11" fmla="*/ 128337 w 1868906"/>
              <a:gd name="connsiteY11" fmla="*/ 128336 h 1760621"/>
              <a:gd name="connsiteX12" fmla="*/ 100263 w 1868906"/>
              <a:gd name="connsiteY12" fmla="*/ 124326 h 1760621"/>
              <a:gd name="connsiteX13" fmla="*/ 60158 w 1868906"/>
              <a:gd name="connsiteY13" fmla="*/ 140368 h 1760621"/>
              <a:gd name="connsiteX14" fmla="*/ 68179 w 1868906"/>
              <a:gd name="connsiteY14" fmla="*/ 168442 h 1760621"/>
              <a:gd name="connsiteX15" fmla="*/ 44116 w 1868906"/>
              <a:gd name="connsiteY15" fmla="*/ 184484 h 1760621"/>
              <a:gd name="connsiteX16" fmla="*/ 0 w 1868906"/>
              <a:gd name="connsiteY16" fmla="*/ 176463 h 1760621"/>
              <a:gd name="connsiteX17" fmla="*/ 36095 w 1868906"/>
              <a:gd name="connsiteY17" fmla="*/ 429126 h 1760621"/>
              <a:gd name="connsiteX18" fmla="*/ 100263 w 1868906"/>
              <a:gd name="connsiteY18" fmla="*/ 485273 h 1760621"/>
              <a:gd name="connsiteX19" fmla="*/ 132347 w 1868906"/>
              <a:gd name="connsiteY19" fmla="*/ 573505 h 1760621"/>
              <a:gd name="connsiteX20" fmla="*/ 268705 w 1868906"/>
              <a:gd name="connsiteY20" fmla="*/ 589547 h 1760621"/>
              <a:gd name="connsiteX21" fmla="*/ 308810 w 1868906"/>
              <a:gd name="connsiteY21" fmla="*/ 633663 h 1760621"/>
              <a:gd name="connsiteX22" fmla="*/ 372979 w 1868906"/>
              <a:gd name="connsiteY22" fmla="*/ 601579 h 1760621"/>
              <a:gd name="connsiteX23" fmla="*/ 417095 w 1868906"/>
              <a:gd name="connsiteY23" fmla="*/ 597568 h 1760621"/>
              <a:gd name="connsiteX24" fmla="*/ 389021 w 1868906"/>
              <a:gd name="connsiteY24" fmla="*/ 593558 h 1760621"/>
              <a:gd name="connsiteX25" fmla="*/ 332874 w 1868906"/>
              <a:gd name="connsiteY25" fmla="*/ 589547 h 1760621"/>
              <a:gd name="connsiteX26" fmla="*/ 276726 w 1868906"/>
              <a:gd name="connsiteY26" fmla="*/ 561473 h 1760621"/>
              <a:gd name="connsiteX27" fmla="*/ 256674 w 1868906"/>
              <a:gd name="connsiteY27" fmla="*/ 521368 h 1760621"/>
              <a:gd name="connsiteX28" fmla="*/ 292768 w 1868906"/>
              <a:gd name="connsiteY28" fmla="*/ 553452 h 1760621"/>
              <a:gd name="connsiteX29" fmla="*/ 328863 w 1868906"/>
              <a:gd name="connsiteY29" fmla="*/ 541421 h 1760621"/>
              <a:gd name="connsiteX30" fmla="*/ 356937 w 1868906"/>
              <a:gd name="connsiteY30" fmla="*/ 569494 h 1760621"/>
              <a:gd name="connsiteX31" fmla="*/ 397042 w 1868906"/>
              <a:gd name="connsiteY31" fmla="*/ 569494 h 1760621"/>
              <a:gd name="connsiteX32" fmla="*/ 449179 w 1868906"/>
              <a:gd name="connsiteY32" fmla="*/ 549442 h 1760621"/>
              <a:gd name="connsiteX33" fmla="*/ 453189 w 1868906"/>
              <a:gd name="connsiteY33" fmla="*/ 597568 h 1760621"/>
              <a:gd name="connsiteX34" fmla="*/ 469232 w 1868906"/>
              <a:gd name="connsiteY34" fmla="*/ 613610 h 1760621"/>
              <a:gd name="connsiteX35" fmla="*/ 521368 w 1868906"/>
              <a:gd name="connsiteY35" fmla="*/ 617621 h 1760621"/>
              <a:gd name="connsiteX36" fmla="*/ 513347 w 1868906"/>
              <a:gd name="connsiteY36" fmla="*/ 637673 h 1760621"/>
              <a:gd name="connsiteX37" fmla="*/ 453189 w 1868906"/>
              <a:gd name="connsiteY37" fmla="*/ 637673 h 1760621"/>
              <a:gd name="connsiteX38" fmla="*/ 409074 w 1868906"/>
              <a:gd name="connsiteY38" fmla="*/ 629652 h 1760621"/>
              <a:gd name="connsiteX39" fmla="*/ 324853 w 1868906"/>
              <a:gd name="connsiteY39" fmla="*/ 725905 h 1760621"/>
              <a:gd name="connsiteX40" fmla="*/ 56147 w 1868906"/>
              <a:gd name="connsiteY40" fmla="*/ 1291389 h 1760621"/>
              <a:gd name="connsiteX41" fmla="*/ 108284 w 1868906"/>
              <a:gd name="connsiteY41" fmla="*/ 1471863 h 1760621"/>
              <a:gd name="connsiteX42" fmla="*/ 184484 w 1868906"/>
              <a:gd name="connsiteY42" fmla="*/ 1640305 h 1760621"/>
              <a:gd name="connsiteX43" fmla="*/ 284747 w 1868906"/>
              <a:gd name="connsiteY43" fmla="*/ 1740568 h 1760621"/>
              <a:gd name="connsiteX44" fmla="*/ 360947 w 1868906"/>
              <a:gd name="connsiteY44" fmla="*/ 1752600 h 1760621"/>
              <a:gd name="connsiteX45" fmla="*/ 1303421 w 1868906"/>
              <a:gd name="connsiteY45" fmla="*/ 1760621 h 1760621"/>
              <a:gd name="connsiteX46" fmla="*/ 1427747 w 1868906"/>
              <a:gd name="connsiteY46" fmla="*/ 1556084 h 1760621"/>
              <a:gd name="connsiteX47" fmla="*/ 1407695 w 1868906"/>
              <a:gd name="connsiteY47" fmla="*/ 1499936 h 1760621"/>
              <a:gd name="connsiteX48" fmla="*/ 1431758 w 1868906"/>
              <a:gd name="connsiteY48" fmla="*/ 1403684 h 1760621"/>
              <a:gd name="connsiteX49" fmla="*/ 1407695 w 1868906"/>
              <a:gd name="connsiteY49" fmla="*/ 1359568 h 1760621"/>
              <a:gd name="connsiteX50" fmla="*/ 1511968 w 1868906"/>
              <a:gd name="connsiteY50" fmla="*/ 1323473 h 1760621"/>
              <a:gd name="connsiteX51" fmla="*/ 1544053 w 1868906"/>
              <a:gd name="connsiteY51" fmla="*/ 1187115 h 1760621"/>
              <a:gd name="connsiteX52" fmla="*/ 1487905 w 1868906"/>
              <a:gd name="connsiteY52" fmla="*/ 1143000 h 1760621"/>
              <a:gd name="connsiteX53" fmla="*/ 1495926 w 1868906"/>
              <a:gd name="connsiteY53" fmla="*/ 1082842 h 1760621"/>
              <a:gd name="connsiteX54" fmla="*/ 1592179 w 1868906"/>
              <a:gd name="connsiteY54" fmla="*/ 1050758 h 1760621"/>
              <a:gd name="connsiteX55" fmla="*/ 1716505 w 1868906"/>
              <a:gd name="connsiteY55" fmla="*/ 894347 h 1760621"/>
              <a:gd name="connsiteX56" fmla="*/ 1700463 w 1868906"/>
              <a:gd name="connsiteY56" fmla="*/ 798094 h 1760621"/>
              <a:gd name="connsiteX57" fmla="*/ 1816768 w 1868906"/>
              <a:gd name="connsiteY57" fmla="*/ 677779 h 1760621"/>
              <a:gd name="connsiteX58" fmla="*/ 1868906 w 1868906"/>
              <a:gd name="connsiteY58" fmla="*/ 521368 h 1760621"/>
              <a:gd name="connsiteX59" fmla="*/ 1843930 w 1868906"/>
              <a:gd name="connsiteY59" fmla="*/ 501350 h 1760621"/>
              <a:gd name="connsiteX60" fmla="*/ 1822100 w 1868906"/>
              <a:gd name="connsiteY60" fmla="*/ 481309 h 1760621"/>
              <a:gd name="connsiteX61" fmla="*/ 1854594 w 1868906"/>
              <a:gd name="connsiteY61" fmla="*/ 485354 h 1760621"/>
              <a:gd name="connsiteX62" fmla="*/ 1752600 w 1868906"/>
              <a:gd name="connsiteY62" fmla="*/ 449179 h 1760621"/>
              <a:gd name="connsiteX63" fmla="*/ 1656347 w 1868906"/>
              <a:gd name="connsiteY63" fmla="*/ 417094 h 1760621"/>
              <a:gd name="connsiteX64" fmla="*/ 1580147 w 1868906"/>
              <a:gd name="connsiteY64" fmla="*/ 429126 h 1760621"/>
              <a:gd name="connsiteX65" fmla="*/ 1524000 w 1868906"/>
              <a:gd name="connsiteY65" fmla="*/ 489284 h 1760621"/>
              <a:gd name="connsiteX66" fmla="*/ 1524000 w 1868906"/>
              <a:gd name="connsiteY66" fmla="*/ 537410 h 1760621"/>
              <a:gd name="connsiteX67" fmla="*/ 1536032 w 1868906"/>
              <a:gd name="connsiteY67" fmla="*/ 549442 h 1760621"/>
              <a:gd name="connsiteX68" fmla="*/ 1503947 w 1868906"/>
              <a:gd name="connsiteY68" fmla="*/ 557463 h 1760621"/>
              <a:gd name="connsiteX69" fmla="*/ 1483895 w 1868906"/>
              <a:gd name="connsiteY69" fmla="*/ 545431 h 1760621"/>
              <a:gd name="connsiteX70" fmla="*/ 1371600 w 1868906"/>
              <a:gd name="connsiteY70" fmla="*/ 697831 h 1760621"/>
              <a:gd name="connsiteX71" fmla="*/ 1395663 w 1868906"/>
              <a:gd name="connsiteY71" fmla="*/ 593558 h 1760621"/>
              <a:gd name="connsiteX72" fmla="*/ 1155032 w 1868906"/>
              <a:gd name="connsiteY72" fmla="*/ 605589 h 1760621"/>
              <a:gd name="connsiteX73" fmla="*/ 1471863 w 1868906"/>
              <a:gd name="connsiteY73" fmla="*/ 533400 h 1760621"/>
              <a:gd name="connsiteX74" fmla="*/ 1524000 w 1868906"/>
              <a:gd name="connsiteY74" fmla="*/ 376989 h 1760621"/>
              <a:gd name="connsiteX75" fmla="*/ 1447800 w 1868906"/>
              <a:gd name="connsiteY75" fmla="*/ 352926 h 1760621"/>
              <a:gd name="connsiteX76" fmla="*/ 1251284 w 1868906"/>
              <a:gd name="connsiteY76" fmla="*/ 372979 h 1760621"/>
              <a:gd name="connsiteX77" fmla="*/ 1207168 w 1868906"/>
              <a:gd name="connsiteY77" fmla="*/ 501315 h 1760621"/>
              <a:gd name="connsiteX78" fmla="*/ 1167063 w 1868906"/>
              <a:gd name="connsiteY78" fmla="*/ 485273 h 1760621"/>
              <a:gd name="connsiteX79" fmla="*/ 986589 w 1868906"/>
              <a:gd name="connsiteY79" fmla="*/ 577515 h 1760621"/>
              <a:gd name="connsiteX80" fmla="*/ 966537 w 1868906"/>
              <a:gd name="connsiteY80" fmla="*/ 697831 h 1760621"/>
              <a:gd name="connsiteX81" fmla="*/ 946484 w 1868906"/>
              <a:gd name="connsiteY81" fmla="*/ 625642 h 1760621"/>
              <a:gd name="connsiteX82" fmla="*/ 970547 w 1868906"/>
              <a:gd name="connsiteY82" fmla="*/ 561473 h 1760621"/>
              <a:gd name="connsiteX83" fmla="*/ 830179 w 1868906"/>
              <a:gd name="connsiteY83" fmla="*/ 601579 h 1760621"/>
              <a:gd name="connsiteX84" fmla="*/ 962526 w 1868906"/>
              <a:gd name="connsiteY84" fmla="*/ 537410 h 1760621"/>
              <a:gd name="connsiteX85" fmla="*/ 946484 w 1868906"/>
              <a:gd name="connsiteY85" fmla="*/ 469231 h 1760621"/>
              <a:gd name="connsiteX86" fmla="*/ 922421 w 1868906"/>
              <a:gd name="connsiteY86" fmla="*/ 449179 h 1760621"/>
              <a:gd name="connsiteX87" fmla="*/ 918410 w 1868906"/>
              <a:gd name="connsiteY87" fmla="*/ 397042 h 1760621"/>
              <a:gd name="connsiteX88" fmla="*/ 830179 w 1868906"/>
              <a:gd name="connsiteY88" fmla="*/ 356936 h 1760621"/>
              <a:gd name="connsiteX89" fmla="*/ 818147 w 1868906"/>
              <a:gd name="connsiteY89" fmla="*/ 252663 h 1760621"/>
              <a:gd name="connsiteX90" fmla="*/ 774032 w 1868906"/>
              <a:gd name="connsiteY90" fmla="*/ 224589 h 1760621"/>
              <a:gd name="connsiteX91" fmla="*/ 737937 w 1868906"/>
              <a:gd name="connsiteY91" fmla="*/ 164431 h 1760621"/>
              <a:gd name="connsiteX92" fmla="*/ 605589 w 1868906"/>
              <a:gd name="connsiteY92" fmla="*/ 116305 h 1760621"/>
              <a:gd name="connsiteX93" fmla="*/ 589547 w 1868906"/>
              <a:gd name="connsiteY93" fmla="*/ 12031 h 1760621"/>
              <a:gd name="connsiteX0" fmla="*/ 589547 w 1872588"/>
              <a:gd name="connsiteY0" fmla="*/ 12031 h 1760621"/>
              <a:gd name="connsiteX1" fmla="*/ 537410 w 1872588"/>
              <a:gd name="connsiteY1" fmla="*/ 0 h 1760621"/>
              <a:gd name="connsiteX2" fmla="*/ 477253 w 1872588"/>
              <a:gd name="connsiteY2" fmla="*/ 16042 h 1760621"/>
              <a:gd name="connsiteX3" fmla="*/ 437147 w 1872588"/>
              <a:gd name="connsiteY3" fmla="*/ 4010 h 1760621"/>
              <a:gd name="connsiteX4" fmla="*/ 449179 w 1872588"/>
              <a:gd name="connsiteY4" fmla="*/ 52136 h 1760621"/>
              <a:gd name="connsiteX5" fmla="*/ 429126 w 1872588"/>
              <a:gd name="connsiteY5" fmla="*/ 84221 h 1760621"/>
              <a:gd name="connsiteX6" fmla="*/ 344905 w 1872588"/>
              <a:gd name="connsiteY6" fmla="*/ 80210 h 1760621"/>
              <a:gd name="connsiteX7" fmla="*/ 316832 w 1872588"/>
              <a:gd name="connsiteY7" fmla="*/ 100263 h 1760621"/>
              <a:gd name="connsiteX8" fmla="*/ 268705 w 1872588"/>
              <a:gd name="connsiteY8" fmla="*/ 104273 h 1760621"/>
              <a:gd name="connsiteX9" fmla="*/ 216568 w 1872588"/>
              <a:gd name="connsiteY9" fmla="*/ 68179 h 1760621"/>
              <a:gd name="connsiteX10" fmla="*/ 204537 w 1872588"/>
              <a:gd name="connsiteY10" fmla="*/ 100263 h 1760621"/>
              <a:gd name="connsiteX11" fmla="*/ 128337 w 1872588"/>
              <a:gd name="connsiteY11" fmla="*/ 128336 h 1760621"/>
              <a:gd name="connsiteX12" fmla="*/ 100263 w 1872588"/>
              <a:gd name="connsiteY12" fmla="*/ 124326 h 1760621"/>
              <a:gd name="connsiteX13" fmla="*/ 60158 w 1872588"/>
              <a:gd name="connsiteY13" fmla="*/ 140368 h 1760621"/>
              <a:gd name="connsiteX14" fmla="*/ 68179 w 1872588"/>
              <a:gd name="connsiteY14" fmla="*/ 168442 h 1760621"/>
              <a:gd name="connsiteX15" fmla="*/ 44116 w 1872588"/>
              <a:gd name="connsiteY15" fmla="*/ 184484 h 1760621"/>
              <a:gd name="connsiteX16" fmla="*/ 0 w 1872588"/>
              <a:gd name="connsiteY16" fmla="*/ 176463 h 1760621"/>
              <a:gd name="connsiteX17" fmla="*/ 36095 w 1872588"/>
              <a:gd name="connsiteY17" fmla="*/ 429126 h 1760621"/>
              <a:gd name="connsiteX18" fmla="*/ 100263 w 1872588"/>
              <a:gd name="connsiteY18" fmla="*/ 485273 h 1760621"/>
              <a:gd name="connsiteX19" fmla="*/ 132347 w 1872588"/>
              <a:gd name="connsiteY19" fmla="*/ 573505 h 1760621"/>
              <a:gd name="connsiteX20" fmla="*/ 268705 w 1872588"/>
              <a:gd name="connsiteY20" fmla="*/ 589547 h 1760621"/>
              <a:gd name="connsiteX21" fmla="*/ 308810 w 1872588"/>
              <a:gd name="connsiteY21" fmla="*/ 633663 h 1760621"/>
              <a:gd name="connsiteX22" fmla="*/ 372979 w 1872588"/>
              <a:gd name="connsiteY22" fmla="*/ 601579 h 1760621"/>
              <a:gd name="connsiteX23" fmla="*/ 417095 w 1872588"/>
              <a:gd name="connsiteY23" fmla="*/ 597568 h 1760621"/>
              <a:gd name="connsiteX24" fmla="*/ 389021 w 1872588"/>
              <a:gd name="connsiteY24" fmla="*/ 593558 h 1760621"/>
              <a:gd name="connsiteX25" fmla="*/ 332874 w 1872588"/>
              <a:gd name="connsiteY25" fmla="*/ 589547 h 1760621"/>
              <a:gd name="connsiteX26" fmla="*/ 276726 w 1872588"/>
              <a:gd name="connsiteY26" fmla="*/ 561473 h 1760621"/>
              <a:gd name="connsiteX27" fmla="*/ 256674 w 1872588"/>
              <a:gd name="connsiteY27" fmla="*/ 521368 h 1760621"/>
              <a:gd name="connsiteX28" fmla="*/ 292768 w 1872588"/>
              <a:gd name="connsiteY28" fmla="*/ 553452 h 1760621"/>
              <a:gd name="connsiteX29" fmla="*/ 328863 w 1872588"/>
              <a:gd name="connsiteY29" fmla="*/ 541421 h 1760621"/>
              <a:gd name="connsiteX30" fmla="*/ 356937 w 1872588"/>
              <a:gd name="connsiteY30" fmla="*/ 569494 h 1760621"/>
              <a:gd name="connsiteX31" fmla="*/ 397042 w 1872588"/>
              <a:gd name="connsiteY31" fmla="*/ 569494 h 1760621"/>
              <a:gd name="connsiteX32" fmla="*/ 449179 w 1872588"/>
              <a:gd name="connsiteY32" fmla="*/ 549442 h 1760621"/>
              <a:gd name="connsiteX33" fmla="*/ 453189 w 1872588"/>
              <a:gd name="connsiteY33" fmla="*/ 597568 h 1760621"/>
              <a:gd name="connsiteX34" fmla="*/ 469232 w 1872588"/>
              <a:gd name="connsiteY34" fmla="*/ 613610 h 1760621"/>
              <a:gd name="connsiteX35" fmla="*/ 521368 w 1872588"/>
              <a:gd name="connsiteY35" fmla="*/ 617621 h 1760621"/>
              <a:gd name="connsiteX36" fmla="*/ 513347 w 1872588"/>
              <a:gd name="connsiteY36" fmla="*/ 637673 h 1760621"/>
              <a:gd name="connsiteX37" fmla="*/ 453189 w 1872588"/>
              <a:gd name="connsiteY37" fmla="*/ 637673 h 1760621"/>
              <a:gd name="connsiteX38" fmla="*/ 409074 w 1872588"/>
              <a:gd name="connsiteY38" fmla="*/ 629652 h 1760621"/>
              <a:gd name="connsiteX39" fmla="*/ 324853 w 1872588"/>
              <a:gd name="connsiteY39" fmla="*/ 725905 h 1760621"/>
              <a:gd name="connsiteX40" fmla="*/ 56147 w 1872588"/>
              <a:gd name="connsiteY40" fmla="*/ 1291389 h 1760621"/>
              <a:gd name="connsiteX41" fmla="*/ 108284 w 1872588"/>
              <a:gd name="connsiteY41" fmla="*/ 1471863 h 1760621"/>
              <a:gd name="connsiteX42" fmla="*/ 184484 w 1872588"/>
              <a:gd name="connsiteY42" fmla="*/ 1640305 h 1760621"/>
              <a:gd name="connsiteX43" fmla="*/ 284747 w 1872588"/>
              <a:gd name="connsiteY43" fmla="*/ 1740568 h 1760621"/>
              <a:gd name="connsiteX44" fmla="*/ 360947 w 1872588"/>
              <a:gd name="connsiteY44" fmla="*/ 1752600 h 1760621"/>
              <a:gd name="connsiteX45" fmla="*/ 1303421 w 1872588"/>
              <a:gd name="connsiteY45" fmla="*/ 1760621 h 1760621"/>
              <a:gd name="connsiteX46" fmla="*/ 1427747 w 1872588"/>
              <a:gd name="connsiteY46" fmla="*/ 1556084 h 1760621"/>
              <a:gd name="connsiteX47" fmla="*/ 1407695 w 1872588"/>
              <a:gd name="connsiteY47" fmla="*/ 1499936 h 1760621"/>
              <a:gd name="connsiteX48" fmla="*/ 1431758 w 1872588"/>
              <a:gd name="connsiteY48" fmla="*/ 1403684 h 1760621"/>
              <a:gd name="connsiteX49" fmla="*/ 1407695 w 1872588"/>
              <a:gd name="connsiteY49" fmla="*/ 1359568 h 1760621"/>
              <a:gd name="connsiteX50" fmla="*/ 1511968 w 1872588"/>
              <a:gd name="connsiteY50" fmla="*/ 1323473 h 1760621"/>
              <a:gd name="connsiteX51" fmla="*/ 1544053 w 1872588"/>
              <a:gd name="connsiteY51" fmla="*/ 1187115 h 1760621"/>
              <a:gd name="connsiteX52" fmla="*/ 1487905 w 1872588"/>
              <a:gd name="connsiteY52" fmla="*/ 1143000 h 1760621"/>
              <a:gd name="connsiteX53" fmla="*/ 1495926 w 1872588"/>
              <a:gd name="connsiteY53" fmla="*/ 1082842 h 1760621"/>
              <a:gd name="connsiteX54" fmla="*/ 1592179 w 1872588"/>
              <a:gd name="connsiteY54" fmla="*/ 1050758 h 1760621"/>
              <a:gd name="connsiteX55" fmla="*/ 1716505 w 1872588"/>
              <a:gd name="connsiteY55" fmla="*/ 894347 h 1760621"/>
              <a:gd name="connsiteX56" fmla="*/ 1700463 w 1872588"/>
              <a:gd name="connsiteY56" fmla="*/ 798094 h 1760621"/>
              <a:gd name="connsiteX57" fmla="*/ 1816768 w 1872588"/>
              <a:gd name="connsiteY57" fmla="*/ 677779 h 1760621"/>
              <a:gd name="connsiteX58" fmla="*/ 1868906 w 1872588"/>
              <a:gd name="connsiteY58" fmla="*/ 521368 h 1760621"/>
              <a:gd name="connsiteX59" fmla="*/ 1843930 w 1872588"/>
              <a:gd name="connsiteY59" fmla="*/ 501350 h 1760621"/>
              <a:gd name="connsiteX60" fmla="*/ 1822100 w 1872588"/>
              <a:gd name="connsiteY60" fmla="*/ 481309 h 1760621"/>
              <a:gd name="connsiteX61" fmla="*/ 1854594 w 1872588"/>
              <a:gd name="connsiteY61" fmla="*/ 485354 h 1760621"/>
              <a:gd name="connsiteX62" fmla="*/ 1752600 w 1872588"/>
              <a:gd name="connsiteY62" fmla="*/ 449179 h 1760621"/>
              <a:gd name="connsiteX63" fmla="*/ 1656347 w 1872588"/>
              <a:gd name="connsiteY63" fmla="*/ 417094 h 1760621"/>
              <a:gd name="connsiteX64" fmla="*/ 1580147 w 1872588"/>
              <a:gd name="connsiteY64" fmla="*/ 429126 h 1760621"/>
              <a:gd name="connsiteX65" fmla="*/ 1524000 w 1872588"/>
              <a:gd name="connsiteY65" fmla="*/ 489284 h 1760621"/>
              <a:gd name="connsiteX66" fmla="*/ 1524000 w 1872588"/>
              <a:gd name="connsiteY66" fmla="*/ 537410 h 1760621"/>
              <a:gd name="connsiteX67" fmla="*/ 1536032 w 1872588"/>
              <a:gd name="connsiteY67" fmla="*/ 549442 h 1760621"/>
              <a:gd name="connsiteX68" fmla="*/ 1503947 w 1872588"/>
              <a:gd name="connsiteY68" fmla="*/ 557463 h 1760621"/>
              <a:gd name="connsiteX69" fmla="*/ 1483895 w 1872588"/>
              <a:gd name="connsiteY69" fmla="*/ 545431 h 1760621"/>
              <a:gd name="connsiteX70" fmla="*/ 1371600 w 1872588"/>
              <a:gd name="connsiteY70" fmla="*/ 697831 h 1760621"/>
              <a:gd name="connsiteX71" fmla="*/ 1395663 w 1872588"/>
              <a:gd name="connsiteY71" fmla="*/ 593558 h 1760621"/>
              <a:gd name="connsiteX72" fmla="*/ 1155032 w 1872588"/>
              <a:gd name="connsiteY72" fmla="*/ 605589 h 1760621"/>
              <a:gd name="connsiteX73" fmla="*/ 1471863 w 1872588"/>
              <a:gd name="connsiteY73" fmla="*/ 533400 h 1760621"/>
              <a:gd name="connsiteX74" fmla="*/ 1524000 w 1872588"/>
              <a:gd name="connsiteY74" fmla="*/ 376989 h 1760621"/>
              <a:gd name="connsiteX75" fmla="*/ 1447800 w 1872588"/>
              <a:gd name="connsiteY75" fmla="*/ 352926 h 1760621"/>
              <a:gd name="connsiteX76" fmla="*/ 1251284 w 1872588"/>
              <a:gd name="connsiteY76" fmla="*/ 372979 h 1760621"/>
              <a:gd name="connsiteX77" fmla="*/ 1207168 w 1872588"/>
              <a:gd name="connsiteY77" fmla="*/ 501315 h 1760621"/>
              <a:gd name="connsiteX78" fmla="*/ 1167063 w 1872588"/>
              <a:gd name="connsiteY78" fmla="*/ 485273 h 1760621"/>
              <a:gd name="connsiteX79" fmla="*/ 986589 w 1872588"/>
              <a:gd name="connsiteY79" fmla="*/ 577515 h 1760621"/>
              <a:gd name="connsiteX80" fmla="*/ 966537 w 1872588"/>
              <a:gd name="connsiteY80" fmla="*/ 697831 h 1760621"/>
              <a:gd name="connsiteX81" fmla="*/ 946484 w 1872588"/>
              <a:gd name="connsiteY81" fmla="*/ 625642 h 1760621"/>
              <a:gd name="connsiteX82" fmla="*/ 970547 w 1872588"/>
              <a:gd name="connsiteY82" fmla="*/ 561473 h 1760621"/>
              <a:gd name="connsiteX83" fmla="*/ 830179 w 1872588"/>
              <a:gd name="connsiteY83" fmla="*/ 601579 h 1760621"/>
              <a:gd name="connsiteX84" fmla="*/ 962526 w 1872588"/>
              <a:gd name="connsiteY84" fmla="*/ 537410 h 1760621"/>
              <a:gd name="connsiteX85" fmla="*/ 946484 w 1872588"/>
              <a:gd name="connsiteY85" fmla="*/ 469231 h 1760621"/>
              <a:gd name="connsiteX86" fmla="*/ 922421 w 1872588"/>
              <a:gd name="connsiteY86" fmla="*/ 449179 h 1760621"/>
              <a:gd name="connsiteX87" fmla="*/ 918410 w 1872588"/>
              <a:gd name="connsiteY87" fmla="*/ 397042 h 1760621"/>
              <a:gd name="connsiteX88" fmla="*/ 830179 w 1872588"/>
              <a:gd name="connsiteY88" fmla="*/ 356936 h 1760621"/>
              <a:gd name="connsiteX89" fmla="*/ 818147 w 1872588"/>
              <a:gd name="connsiteY89" fmla="*/ 252663 h 1760621"/>
              <a:gd name="connsiteX90" fmla="*/ 774032 w 1872588"/>
              <a:gd name="connsiteY90" fmla="*/ 224589 h 1760621"/>
              <a:gd name="connsiteX91" fmla="*/ 737937 w 1872588"/>
              <a:gd name="connsiteY91" fmla="*/ 164431 h 1760621"/>
              <a:gd name="connsiteX92" fmla="*/ 605589 w 1872588"/>
              <a:gd name="connsiteY92" fmla="*/ 116305 h 1760621"/>
              <a:gd name="connsiteX93" fmla="*/ 589547 w 1872588"/>
              <a:gd name="connsiteY93" fmla="*/ 12031 h 1760621"/>
              <a:gd name="connsiteX0" fmla="*/ 589547 w 1886081"/>
              <a:gd name="connsiteY0" fmla="*/ 12031 h 1760621"/>
              <a:gd name="connsiteX1" fmla="*/ 537410 w 1886081"/>
              <a:gd name="connsiteY1" fmla="*/ 0 h 1760621"/>
              <a:gd name="connsiteX2" fmla="*/ 477253 w 1886081"/>
              <a:gd name="connsiteY2" fmla="*/ 16042 h 1760621"/>
              <a:gd name="connsiteX3" fmla="*/ 437147 w 1886081"/>
              <a:gd name="connsiteY3" fmla="*/ 4010 h 1760621"/>
              <a:gd name="connsiteX4" fmla="*/ 449179 w 1886081"/>
              <a:gd name="connsiteY4" fmla="*/ 52136 h 1760621"/>
              <a:gd name="connsiteX5" fmla="*/ 429126 w 1886081"/>
              <a:gd name="connsiteY5" fmla="*/ 84221 h 1760621"/>
              <a:gd name="connsiteX6" fmla="*/ 344905 w 1886081"/>
              <a:gd name="connsiteY6" fmla="*/ 80210 h 1760621"/>
              <a:gd name="connsiteX7" fmla="*/ 316832 w 1886081"/>
              <a:gd name="connsiteY7" fmla="*/ 100263 h 1760621"/>
              <a:gd name="connsiteX8" fmla="*/ 268705 w 1886081"/>
              <a:gd name="connsiteY8" fmla="*/ 104273 h 1760621"/>
              <a:gd name="connsiteX9" fmla="*/ 216568 w 1886081"/>
              <a:gd name="connsiteY9" fmla="*/ 68179 h 1760621"/>
              <a:gd name="connsiteX10" fmla="*/ 204537 w 1886081"/>
              <a:gd name="connsiteY10" fmla="*/ 100263 h 1760621"/>
              <a:gd name="connsiteX11" fmla="*/ 128337 w 1886081"/>
              <a:gd name="connsiteY11" fmla="*/ 128336 h 1760621"/>
              <a:gd name="connsiteX12" fmla="*/ 100263 w 1886081"/>
              <a:gd name="connsiteY12" fmla="*/ 124326 h 1760621"/>
              <a:gd name="connsiteX13" fmla="*/ 60158 w 1886081"/>
              <a:gd name="connsiteY13" fmla="*/ 140368 h 1760621"/>
              <a:gd name="connsiteX14" fmla="*/ 68179 w 1886081"/>
              <a:gd name="connsiteY14" fmla="*/ 168442 h 1760621"/>
              <a:gd name="connsiteX15" fmla="*/ 44116 w 1886081"/>
              <a:gd name="connsiteY15" fmla="*/ 184484 h 1760621"/>
              <a:gd name="connsiteX16" fmla="*/ 0 w 1886081"/>
              <a:gd name="connsiteY16" fmla="*/ 176463 h 1760621"/>
              <a:gd name="connsiteX17" fmla="*/ 36095 w 1886081"/>
              <a:gd name="connsiteY17" fmla="*/ 429126 h 1760621"/>
              <a:gd name="connsiteX18" fmla="*/ 100263 w 1886081"/>
              <a:gd name="connsiteY18" fmla="*/ 485273 h 1760621"/>
              <a:gd name="connsiteX19" fmla="*/ 132347 w 1886081"/>
              <a:gd name="connsiteY19" fmla="*/ 573505 h 1760621"/>
              <a:gd name="connsiteX20" fmla="*/ 268705 w 1886081"/>
              <a:gd name="connsiteY20" fmla="*/ 589547 h 1760621"/>
              <a:gd name="connsiteX21" fmla="*/ 308810 w 1886081"/>
              <a:gd name="connsiteY21" fmla="*/ 633663 h 1760621"/>
              <a:gd name="connsiteX22" fmla="*/ 372979 w 1886081"/>
              <a:gd name="connsiteY22" fmla="*/ 601579 h 1760621"/>
              <a:gd name="connsiteX23" fmla="*/ 417095 w 1886081"/>
              <a:gd name="connsiteY23" fmla="*/ 597568 h 1760621"/>
              <a:gd name="connsiteX24" fmla="*/ 389021 w 1886081"/>
              <a:gd name="connsiteY24" fmla="*/ 593558 h 1760621"/>
              <a:gd name="connsiteX25" fmla="*/ 332874 w 1886081"/>
              <a:gd name="connsiteY25" fmla="*/ 589547 h 1760621"/>
              <a:gd name="connsiteX26" fmla="*/ 276726 w 1886081"/>
              <a:gd name="connsiteY26" fmla="*/ 561473 h 1760621"/>
              <a:gd name="connsiteX27" fmla="*/ 256674 w 1886081"/>
              <a:gd name="connsiteY27" fmla="*/ 521368 h 1760621"/>
              <a:gd name="connsiteX28" fmla="*/ 292768 w 1886081"/>
              <a:gd name="connsiteY28" fmla="*/ 553452 h 1760621"/>
              <a:gd name="connsiteX29" fmla="*/ 328863 w 1886081"/>
              <a:gd name="connsiteY29" fmla="*/ 541421 h 1760621"/>
              <a:gd name="connsiteX30" fmla="*/ 356937 w 1886081"/>
              <a:gd name="connsiteY30" fmla="*/ 569494 h 1760621"/>
              <a:gd name="connsiteX31" fmla="*/ 397042 w 1886081"/>
              <a:gd name="connsiteY31" fmla="*/ 569494 h 1760621"/>
              <a:gd name="connsiteX32" fmla="*/ 449179 w 1886081"/>
              <a:gd name="connsiteY32" fmla="*/ 549442 h 1760621"/>
              <a:gd name="connsiteX33" fmla="*/ 453189 w 1886081"/>
              <a:gd name="connsiteY33" fmla="*/ 597568 h 1760621"/>
              <a:gd name="connsiteX34" fmla="*/ 469232 w 1886081"/>
              <a:gd name="connsiteY34" fmla="*/ 613610 h 1760621"/>
              <a:gd name="connsiteX35" fmla="*/ 521368 w 1886081"/>
              <a:gd name="connsiteY35" fmla="*/ 617621 h 1760621"/>
              <a:gd name="connsiteX36" fmla="*/ 513347 w 1886081"/>
              <a:gd name="connsiteY36" fmla="*/ 637673 h 1760621"/>
              <a:gd name="connsiteX37" fmla="*/ 453189 w 1886081"/>
              <a:gd name="connsiteY37" fmla="*/ 637673 h 1760621"/>
              <a:gd name="connsiteX38" fmla="*/ 409074 w 1886081"/>
              <a:gd name="connsiteY38" fmla="*/ 629652 h 1760621"/>
              <a:gd name="connsiteX39" fmla="*/ 324853 w 1886081"/>
              <a:gd name="connsiteY39" fmla="*/ 725905 h 1760621"/>
              <a:gd name="connsiteX40" fmla="*/ 56147 w 1886081"/>
              <a:gd name="connsiteY40" fmla="*/ 1291389 h 1760621"/>
              <a:gd name="connsiteX41" fmla="*/ 108284 w 1886081"/>
              <a:gd name="connsiteY41" fmla="*/ 1471863 h 1760621"/>
              <a:gd name="connsiteX42" fmla="*/ 184484 w 1886081"/>
              <a:gd name="connsiteY42" fmla="*/ 1640305 h 1760621"/>
              <a:gd name="connsiteX43" fmla="*/ 284747 w 1886081"/>
              <a:gd name="connsiteY43" fmla="*/ 1740568 h 1760621"/>
              <a:gd name="connsiteX44" fmla="*/ 360947 w 1886081"/>
              <a:gd name="connsiteY44" fmla="*/ 1752600 h 1760621"/>
              <a:gd name="connsiteX45" fmla="*/ 1303421 w 1886081"/>
              <a:gd name="connsiteY45" fmla="*/ 1760621 h 1760621"/>
              <a:gd name="connsiteX46" fmla="*/ 1427747 w 1886081"/>
              <a:gd name="connsiteY46" fmla="*/ 1556084 h 1760621"/>
              <a:gd name="connsiteX47" fmla="*/ 1407695 w 1886081"/>
              <a:gd name="connsiteY47" fmla="*/ 1499936 h 1760621"/>
              <a:gd name="connsiteX48" fmla="*/ 1431758 w 1886081"/>
              <a:gd name="connsiteY48" fmla="*/ 1403684 h 1760621"/>
              <a:gd name="connsiteX49" fmla="*/ 1407695 w 1886081"/>
              <a:gd name="connsiteY49" fmla="*/ 1359568 h 1760621"/>
              <a:gd name="connsiteX50" fmla="*/ 1511968 w 1886081"/>
              <a:gd name="connsiteY50" fmla="*/ 1323473 h 1760621"/>
              <a:gd name="connsiteX51" fmla="*/ 1544053 w 1886081"/>
              <a:gd name="connsiteY51" fmla="*/ 1187115 h 1760621"/>
              <a:gd name="connsiteX52" fmla="*/ 1487905 w 1886081"/>
              <a:gd name="connsiteY52" fmla="*/ 1143000 h 1760621"/>
              <a:gd name="connsiteX53" fmla="*/ 1495926 w 1886081"/>
              <a:gd name="connsiteY53" fmla="*/ 1082842 h 1760621"/>
              <a:gd name="connsiteX54" fmla="*/ 1592179 w 1886081"/>
              <a:gd name="connsiteY54" fmla="*/ 1050758 h 1760621"/>
              <a:gd name="connsiteX55" fmla="*/ 1716505 w 1886081"/>
              <a:gd name="connsiteY55" fmla="*/ 894347 h 1760621"/>
              <a:gd name="connsiteX56" fmla="*/ 1700463 w 1886081"/>
              <a:gd name="connsiteY56" fmla="*/ 798094 h 1760621"/>
              <a:gd name="connsiteX57" fmla="*/ 1816768 w 1886081"/>
              <a:gd name="connsiteY57" fmla="*/ 677779 h 1760621"/>
              <a:gd name="connsiteX58" fmla="*/ 1868906 w 1886081"/>
              <a:gd name="connsiteY58" fmla="*/ 521368 h 1760621"/>
              <a:gd name="connsiteX59" fmla="*/ 1843930 w 1886081"/>
              <a:gd name="connsiteY59" fmla="*/ 501350 h 1760621"/>
              <a:gd name="connsiteX60" fmla="*/ 1886081 w 1886081"/>
              <a:gd name="connsiteY60" fmla="*/ 430658 h 1760621"/>
              <a:gd name="connsiteX61" fmla="*/ 1854594 w 1886081"/>
              <a:gd name="connsiteY61" fmla="*/ 485354 h 1760621"/>
              <a:gd name="connsiteX62" fmla="*/ 1752600 w 1886081"/>
              <a:gd name="connsiteY62" fmla="*/ 449179 h 1760621"/>
              <a:gd name="connsiteX63" fmla="*/ 1656347 w 1886081"/>
              <a:gd name="connsiteY63" fmla="*/ 417094 h 1760621"/>
              <a:gd name="connsiteX64" fmla="*/ 1580147 w 1886081"/>
              <a:gd name="connsiteY64" fmla="*/ 429126 h 1760621"/>
              <a:gd name="connsiteX65" fmla="*/ 1524000 w 1886081"/>
              <a:gd name="connsiteY65" fmla="*/ 489284 h 1760621"/>
              <a:gd name="connsiteX66" fmla="*/ 1524000 w 1886081"/>
              <a:gd name="connsiteY66" fmla="*/ 537410 h 1760621"/>
              <a:gd name="connsiteX67" fmla="*/ 1536032 w 1886081"/>
              <a:gd name="connsiteY67" fmla="*/ 549442 h 1760621"/>
              <a:gd name="connsiteX68" fmla="*/ 1503947 w 1886081"/>
              <a:gd name="connsiteY68" fmla="*/ 557463 h 1760621"/>
              <a:gd name="connsiteX69" fmla="*/ 1483895 w 1886081"/>
              <a:gd name="connsiteY69" fmla="*/ 545431 h 1760621"/>
              <a:gd name="connsiteX70" fmla="*/ 1371600 w 1886081"/>
              <a:gd name="connsiteY70" fmla="*/ 697831 h 1760621"/>
              <a:gd name="connsiteX71" fmla="*/ 1395663 w 1886081"/>
              <a:gd name="connsiteY71" fmla="*/ 593558 h 1760621"/>
              <a:gd name="connsiteX72" fmla="*/ 1155032 w 1886081"/>
              <a:gd name="connsiteY72" fmla="*/ 605589 h 1760621"/>
              <a:gd name="connsiteX73" fmla="*/ 1471863 w 1886081"/>
              <a:gd name="connsiteY73" fmla="*/ 533400 h 1760621"/>
              <a:gd name="connsiteX74" fmla="*/ 1524000 w 1886081"/>
              <a:gd name="connsiteY74" fmla="*/ 376989 h 1760621"/>
              <a:gd name="connsiteX75" fmla="*/ 1447800 w 1886081"/>
              <a:gd name="connsiteY75" fmla="*/ 352926 h 1760621"/>
              <a:gd name="connsiteX76" fmla="*/ 1251284 w 1886081"/>
              <a:gd name="connsiteY76" fmla="*/ 372979 h 1760621"/>
              <a:gd name="connsiteX77" fmla="*/ 1207168 w 1886081"/>
              <a:gd name="connsiteY77" fmla="*/ 501315 h 1760621"/>
              <a:gd name="connsiteX78" fmla="*/ 1167063 w 1886081"/>
              <a:gd name="connsiteY78" fmla="*/ 485273 h 1760621"/>
              <a:gd name="connsiteX79" fmla="*/ 986589 w 1886081"/>
              <a:gd name="connsiteY79" fmla="*/ 577515 h 1760621"/>
              <a:gd name="connsiteX80" fmla="*/ 966537 w 1886081"/>
              <a:gd name="connsiteY80" fmla="*/ 697831 h 1760621"/>
              <a:gd name="connsiteX81" fmla="*/ 946484 w 1886081"/>
              <a:gd name="connsiteY81" fmla="*/ 625642 h 1760621"/>
              <a:gd name="connsiteX82" fmla="*/ 970547 w 1886081"/>
              <a:gd name="connsiteY82" fmla="*/ 561473 h 1760621"/>
              <a:gd name="connsiteX83" fmla="*/ 830179 w 1886081"/>
              <a:gd name="connsiteY83" fmla="*/ 601579 h 1760621"/>
              <a:gd name="connsiteX84" fmla="*/ 962526 w 1886081"/>
              <a:gd name="connsiteY84" fmla="*/ 537410 h 1760621"/>
              <a:gd name="connsiteX85" fmla="*/ 946484 w 1886081"/>
              <a:gd name="connsiteY85" fmla="*/ 469231 h 1760621"/>
              <a:gd name="connsiteX86" fmla="*/ 922421 w 1886081"/>
              <a:gd name="connsiteY86" fmla="*/ 449179 h 1760621"/>
              <a:gd name="connsiteX87" fmla="*/ 918410 w 1886081"/>
              <a:gd name="connsiteY87" fmla="*/ 397042 h 1760621"/>
              <a:gd name="connsiteX88" fmla="*/ 830179 w 1886081"/>
              <a:gd name="connsiteY88" fmla="*/ 356936 h 1760621"/>
              <a:gd name="connsiteX89" fmla="*/ 818147 w 1886081"/>
              <a:gd name="connsiteY89" fmla="*/ 252663 h 1760621"/>
              <a:gd name="connsiteX90" fmla="*/ 774032 w 1886081"/>
              <a:gd name="connsiteY90" fmla="*/ 224589 h 1760621"/>
              <a:gd name="connsiteX91" fmla="*/ 737937 w 1886081"/>
              <a:gd name="connsiteY91" fmla="*/ 164431 h 1760621"/>
              <a:gd name="connsiteX92" fmla="*/ 605589 w 1886081"/>
              <a:gd name="connsiteY92" fmla="*/ 116305 h 1760621"/>
              <a:gd name="connsiteX93" fmla="*/ 589547 w 1886081"/>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54594 w 1949297"/>
              <a:gd name="connsiteY61" fmla="*/ 485354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17271 w 1949297"/>
              <a:gd name="connsiteY61" fmla="*/ 450698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86081 w 1949297"/>
              <a:gd name="connsiteY60" fmla="*/ 430658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949297"/>
              <a:gd name="connsiteY0" fmla="*/ 12031 h 1760621"/>
              <a:gd name="connsiteX1" fmla="*/ 537410 w 1949297"/>
              <a:gd name="connsiteY1" fmla="*/ 0 h 1760621"/>
              <a:gd name="connsiteX2" fmla="*/ 477253 w 1949297"/>
              <a:gd name="connsiteY2" fmla="*/ 16042 h 1760621"/>
              <a:gd name="connsiteX3" fmla="*/ 437147 w 1949297"/>
              <a:gd name="connsiteY3" fmla="*/ 4010 h 1760621"/>
              <a:gd name="connsiteX4" fmla="*/ 449179 w 1949297"/>
              <a:gd name="connsiteY4" fmla="*/ 52136 h 1760621"/>
              <a:gd name="connsiteX5" fmla="*/ 429126 w 1949297"/>
              <a:gd name="connsiteY5" fmla="*/ 84221 h 1760621"/>
              <a:gd name="connsiteX6" fmla="*/ 344905 w 1949297"/>
              <a:gd name="connsiteY6" fmla="*/ 80210 h 1760621"/>
              <a:gd name="connsiteX7" fmla="*/ 316832 w 1949297"/>
              <a:gd name="connsiteY7" fmla="*/ 100263 h 1760621"/>
              <a:gd name="connsiteX8" fmla="*/ 268705 w 1949297"/>
              <a:gd name="connsiteY8" fmla="*/ 104273 h 1760621"/>
              <a:gd name="connsiteX9" fmla="*/ 216568 w 1949297"/>
              <a:gd name="connsiteY9" fmla="*/ 68179 h 1760621"/>
              <a:gd name="connsiteX10" fmla="*/ 204537 w 1949297"/>
              <a:gd name="connsiteY10" fmla="*/ 100263 h 1760621"/>
              <a:gd name="connsiteX11" fmla="*/ 128337 w 1949297"/>
              <a:gd name="connsiteY11" fmla="*/ 128336 h 1760621"/>
              <a:gd name="connsiteX12" fmla="*/ 100263 w 1949297"/>
              <a:gd name="connsiteY12" fmla="*/ 124326 h 1760621"/>
              <a:gd name="connsiteX13" fmla="*/ 60158 w 1949297"/>
              <a:gd name="connsiteY13" fmla="*/ 140368 h 1760621"/>
              <a:gd name="connsiteX14" fmla="*/ 68179 w 1949297"/>
              <a:gd name="connsiteY14" fmla="*/ 168442 h 1760621"/>
              <a:gd name="connsiteX15" fmla="*/ 44116 w 1949297"/>
              <a:gd name="connsiteY15" fmla="*/ 184484 h 1760621"/>
              <a:gd name="connsiteX16" fmla="*/ 0 w 1949297"/>
              <a:gd name="connsiteY16" fmla="*/ 176463 h 1760621"/>
              <a:gd name="connsiteX17" fmla="*/ 36095 w 1949297"/>
              <a:gd name="connsiteY17" fmla="*/ 429126 h 1760621"/>
              <a:gd name="connsiteX18" fmla="*/ 100263 w 1949297"/>
              <a:gd name="connsiteY18" fmla="*/ 485273 h 1760621"/>
              <a:gd name="connsiteX19" fmla="*/ 132347 w 1949297"/>
              <a:gd name="connsiteY19" fmla="*/ 573505 h 1760621"/>
              <a:gd name="connsiteX20" fmla="*/ 268705 w 1949297"/>
              <a:gd name="connsiteY20" fmla="*/ 589547 h 1760621"/>
              <a:gd name="connsiteX21" fmla="*/ 308810 w 1949297"/>
              <a:gd name="connsiteY21" fmla="*/ 633663 h 1760621"/>
              <a:gd name="connsiteX22" fmla="*/ 372979 w 1949297"/>
              <a:gd name="connsiteY22" fmla="*/ 601579 h 1760621"/>
              <a:gd name="connsiteX23" fmla="*/ 417095 w 1949297"/>
              <a:gd name="connsiteY23" fmla="*/ 597568 h 1760621"/>
              <a:gd name="connsiteX24" fmla="*/ 389021 w 1949297"/>
              <a:gd name="connsiteY24" fmla="*/ 593558 h 1760621"/>
              <a:gd name="connsiteX25" fmla="*/ 332874 w 1949297"/>
              <a:gd name="connsiteY25" fmla="*/ 589547 h 1760621"/>
              <a:gd name="connsiteX26" fmla="*/ 276726 w 1949297"/>
              <a:gd name="connsiteY26" fmla="*/ 561473 h 1760621"/>
              <a:gd name="connsiteX27" fmla="*/ 256674 w 1949297"/>
              <a:gd name="connsiteY27" fmla="*/ 521368 h 1760621"/>
              <a:gd name="connsiteX28" fmla="*/ 292768 w 1949297"/>
              <a:gd name="connsiteY28" fmla="*/ 553452 h 1760621"/>
              <a:gd name="connsiteX29" fmla="*/ 328863 w 1949297"/>
              <a:gd name="connsiteY29" fmla="*/ 541421 h 1760621"/>
              <a:gd name="connsiteX30" fmla="*/ 356937 w 1949297"/>
              <a:gd name="connsiteY30" fmla="*/ 569494 h 1760621"/>
              <a:gd name="connsiteX31" fmla="*/ 397042 w 1949297"/>
              <a:gd name="connsiteY31" fmla="*/ 569494 h 1760621"/>
              <a:gd name="connsiteX32" fmla="*/ 449179 w 1949297"/>
              <a:gd name="connsiteY32" fmla="*/ 549442 h 1760621"/>
              <a:gd name="connsiteX33" fmla="*/ 453189 w 1949297"/>
              <a:gd name="connsiteY33" fmla="*/ 597568 h 1760621"/>
              <a:gd name="connsiteX34" fmla="*/ 469232 w 1949297"/>
              <a:gd name="connsiteY34" fmla="*/ 613610 h 1760621"/>
              <a:gd name="connsiteX35" fmla="*/ 521368 w 1949297"/>
              <a:gd name="connsiteY35" fmla="*/ 617621 h 1760621"/>
              <a:gd name="connsiteX36" fmla="*/ 513347 w 1949297"/>
              <a:gd name="connsiteY36" fmla="*/ 637673 h 1760621"/>
              <a:gd name="connsiteX37" fmla="*/ 453189 w 1949297"/>
              <a:gd name="connsiteY37" fmla="*/ 637673 h 1760621"/>
              <a:gd name="connsiteX38" fmla="*/ 409074 w 1949297"/>
              <a:gd name="connsiteY38" fmla="*/ 629652 h 1760621"/>
              <a:gd name="connsiteX39" fmla="*/ 324853 w 1949297"/>
              <a:gd name="connsiteY39" fmla="*/ 725905 h 1760621"/>
              <a:gd name="connsiteX40" fmla="*/ 56147 w 1949297"/>
              <a:gd name="connsiteY40" fmla="*/ 1291389 h 1760621"/>
              <a:gd name="connsiteX41" fmla="*/ 108284 w 1949297"/>
              <a:gd name="connsiteY41" fmla="*/ 1471863 h 1760621"/>
              <a:gd name="connsiteX42" fmla="*/ 184484 w 1949297"/>
              <a:gd name="connsiteY42" fmla="*/ 1640305 h 1760621"/>
              <a:gd name="connsiteX43" fmla="*/ 284747 w 1949297"/>
              <a:gd name="connsiteY43" fmla="*/ 1740568 h 1760621"/>
              <a:gd name="connsiteX44" fmla="*/ 360947 w 1949297"/>
              <a:gd name="connsiteY44" fmla="*/ 1752600 h 1760621"/>
              <a:gd name="connsiteX45" fmla="*/ 1303421 w 1949297"/>
              <a:gd name="connsiteY45" fmla="*/ 1760621 h 1760621"/>
              <a:gd name="connsiteX46" fmla="*/ 1427747 w 1949297"/>
              <a:gd name="connsiteY46" fmla="*/ 1556084 h 1760621"/>
              <a:gd name="connsiteX47" fmla="*/ 1407695 w 1949297"/>
              <a:gd name="connsiteY47" fmla="*/ 1499936 h 1760621"/>
              <a:gd name="connsiteX48" fmla="*/ 1431758 w 1949297"/>
              <a:gd name="connsiteY48" fmla="*/ 1403684 h 1760621"/>
              <a:gd name="connsiteX49" fmla="*/ 1407695 w 1949297"/>
              <a:gd name="connsiteY49" fmla="*/ 1359568 h 1760621"/>
              <a:gd name="connsiteX50" fmla="*/ 1511968 w 1949297"/>
              <a:gd name="connsiteY50" fmla="*/ 1323473 h 1760621"/>
              <a:gd name="connsiteX51" fmla="*/ 1544053 w 1949297"/>
              <a:gd name="connsiteY51" fmla="*/ 1187115 h 1760621"/>
              <a:gd name="connsiteX52" fmla="*/ 1487905 w 1949297"/>
              <a:gd name="connsiteY52" fmla="*/ 1143000 h 1760621"/>
              <a:gd name="connsiteX53" fmla="*/ 1495926 w 1949297"/>
              <a:gd name="connsiteY53" fmla="*/ 1082842 h 1760621"/>
              <a:gd name="connsiteX54" fmla="*/ 1592179 w 1949297"/>
              <a:gd name="connsiteY54" fmla="*/ 1050758 h 1760621"/>
              <a:gd name="connsiteX55" fmla="*/ 1716505 w 1949297"/>
              <a:gd name="connsiteY55" fmla="*/ 894347 h 1760621"/>
              <a:gd name="connsiteX56" fmla="*/ 1700463 w 1949297"/>
              <a:gd name="connsiteY56" fmla="*/ 798094 h 1760621"/>
              <a:gd name="connsiteX57" fmla="*/ 1816768 w 1949297"/>
              <a:gd name="connsiteY57" fmla="*/ 677779 h 1760621"/>
              <a:gd name="connsiteX58" fmla="*/ 1868906 w 1949297"/>
              <a:gd name="connsiteY58" fmla="*/ 521368 h 1760621"/>
              <a:gd name="connsiteX59" fmla="*/ 1937236 w 1949297"/>
              <a:gd name="connsiteY59" fmla="*/ 469359 h 1760621"/>
              <a:gd name="connsiteX60" fmla="*/ 1830098 w 1949297"/>
              <a:gd name="connsiteY60" fmla="*/ 467981 h 1760621"/>
              <a:gd name="connsiteX61" fmla="*/ 1801276 w 1949297"/>
              <a:gd name="connsiteY61" fmla="*/ 474691 h 1760621"/>
              <a:gd name="connsiteX62" fmla="*/ 1752600 w 1949297"/>
              <a:gd name="connsiteY62" fmla="*/ 449179 h 1760621"/>
              <a:gd name="connsiteX63" fmla="*/ 1656347 w 1949297"/>
              <a:gd name="connsiteY63" fmla="*/ 417094 h 1760621"/>
              <a:gd name="connsiteX64" fmla="*/ 1580147 w 1949297"/>
              <a:gd name="connsiteY64" fmla="*/ 429126 h 1760621"/>
              <a:gd name="connsiteX65" fmla="*/ 1524000 w 1949297"/>
              <a:gd name="connsiteY65" fmla="*/ 489284 h 1760621"/>
              <a:gd name="connsiteX66" fmla="*/ 1524000 w 1949297"/>
              <a:gd name="connsiteY66" fmla="*/ 537410 h 1760621"/>
              <a:gd name="connsiteX67" fmla="*/ 1536032 w 1949297"/>
              <a:gd name="connsiteY67" fmla="*/ 549442 h 1760621"/>
              <a:gd name="connsiteX68" fmla="*/ 1503947 w 1949297"/>
              <a:gd name="connsiteY68" fmla="*/ 557463 h 1760621"/>
              <a:gd name="connsiteX69" fmla="*/ 1483895 w 1949297"/>
              <a:gd name="connsiteY69" fmla="*/ 545431 h 1760621"/>
              <a:gd name="connsiteX70" fmla="*/ 1371600 w 1949297"/>
              <a:gd name="connsiteY70" fmla="*/ 697831 h 1760621"/>
              <a:gd name="connsiteX71" fmla="*/ 1395663 w 1949297"/>
              <a:gd name="connsiteY71" fmla="*/ 593558 h 1760621"/>
              <a:gd name="connsiteX72" fmla="*/ 1155032 w 1949297"/>
              <a:gd name="connsiteY72" fmla="*/ 605589 h 1760621"/>
              <a:gd name="connsiteX73" fmla="*/ 1471863 w 1949297"/>
              <a:gd name="connsiteY73" fmla="*/ 533400 h 1760621"/>
              <a:gd name="connsiteX74" fmla="*/ 1524000 w 1949297"/>
              <a:gd name="connsiteY74" fmla="*/ 376989 h 1760621"/>
              <a:gd name="connsiteX75" fmla="*/ 1447800 w 1949297"/>
              <a:gd name="connsiteY75" fmla="*/ 352926 h 1760621"/>
              <a:gd name="connsiteX76" fmla="*/ 1251284 w 1949297"/>
              <a:gd name="connsiteY76" fmla="*/ 372979 h 1760621"/>
              <a:gd name="connsiteX77" fmla="*/ 1207168 w 1949297"/>
              <a:gd name="connsiteY77" fmla="*/ 501315 h 1760621"/>
              <a:gd name="connsiteX78" fmla="*/ 1167063 w 1949297"/>
              <a:gd name="connsiteY78" fmla="*/ 485273 h 1760621"/>
              <a:gd name="connsiteX79" fmla="*/ 986589 w 1949297"/>
              <a:gd name="connsiteY79" fmla="*/ 577515 h 1760621"/>
              <a:gd name="connsiteX80" fmla="*/ 966537 w 1949297"/>
              <a:gd name="connsiteY80" fmla="*/ 697831 h 1760621"/>
              <a:gd name="connsiteX81" fmla="*/ 946484 w 1949297"/>
              <a:gd name="connsiteY81" fmla="*/ 625642 h 1760621"/>
              <a:gd name="connsiteX82" fmla="*/ 970547 w 1949297"/>
              <a:gd name="connsiteY82" fmla="*/ 561473 h 1760621"/>
              <a:gd name="connsiteX83" fmla="*/ 830179 w 1949297"/>
              <a:gd name="connsiteY83" fmla="*/ 601579 h 1760621"/>
              <a:gd name="connsiteX84" fmla="*/ 962526 w 1949297"/>
              <a:gd name="connsiteY84" fmla="*/ 537410 h 1760621"/>
              <a:gd name="connsiteX85" fmla="*/ 946484 w 1949297"/>
              <a:gd name="connsiteY85" fmla="*/ 469231 h 1760621"/>
              <a:gd name="connsiteX86" fmla="*/ 922421 w 1949297"/>
              <a:gd name="connsiteY86" fmla="*/ 449179 h 1760621"/>
              <a:gd name="connsiteX87" fmla="*/ 918410 w 1949297"/>
              <a:gd name="connsiteY87" fmla="*/ 397042 h 1760621"/>
              <a:gd name="connsiteX88" fmla="*/ 830179 w 1949297"/>
              <a:gd name="connsiteY88" fmla="*/ 356936 h 1760621"/>
              <a:gd name="connsiteX89" fmla="*/ 818147 w 1949297"/>
              <a:gd name="connsiteY89" fmla="*/ 252663 h 1760621"/>
              <a:gd name="connsiteX90" fmla="*/ 774032 w 1949297"/>
              <a:gd name="connsiteY90" fmla="*/ 224589 h 1760621"/>
              <a:gd name="connsiteX91" fmla="*/ 737937 w 1949297"/>
              <a:gd name="connsiteY91" fmla="*/ 164431 h 1760621"/>
              <a:gd name="connsiteX92" fmla="*/ 605589 w 1949297"/>
              <a:gd name="connsiteY92" fmla="*/ 116305 h 1760621"/>
              <a:gd name="connsiteX93" fmla="*/ 589547 w 1949297"/>
              <a:gd name="connsiteY93" fmla="*/ 12031 h 1760621"/>
              <a:gd name="connsiteX0" fmla="*/ 589547 w 1885035"/>
              <a:gd name="connsiteY0" fmla="*/ 12031 h 1760621"/>
              <a:gd name="connsiteX1" fmla="*/ 537410 w 1885035"/>
              <a:gd name="connsiteY1" fmla="*/ 0 h 1760621"/>
              <a:gd name="connsiteX2" fmla="*/ 477253 w 1885035"/>
              <a:gd name="connsiteY2" fmla="*/ 16042 h 1760621"/>
              <a:gd name="connsiteX3" fmla="*/ 437147 w 1885035"/>
              <a:gd name="connsiteY3" fmla="*/ 4010 h 1760621"/>
              <a:gd name="connsiteX4" fmla="*/ 449179 w 1885035"/>
              <a:gd name="connsiteY4" fmla="*/ 52136 h 1760621"/>
              <a:gd name="connsiteX5" fmla="*/ 429126 w 1885035"/>
              <a:gd name="connsiteY5" fmla="*/ 84221 h 1760621"/>
              <a:gd name="connsiteX6" fmla="*/ 344905 w 1885035"/>
              <a:gd name="connsiteY6" fmla="*/ 80210 h 1760621"/>
              <a:gd name="connsiteX7" fmla="*/ 316832 w 1885035"/>
              <a:gd name="connsiteY7" fmla="*/ 100263 h 1760621"/>
              <a:gd name="connsiteX8" fmla="*/ 268705 w 1885035"/>
              <a:gd name="connsiteY8" fmla="*/ 104273 h 1760621"/>
              <a:gd name="connsiteX9" fmla="*/ 216568 w 1885035"/>
              <a:gd name="connsiteY9" fmla="*/ 68179 h 1760621"/>
              <a:gd name="connsiteX10" fmla="*/ 204537 w 1885035"/>
              <a:gd name="connsiteY10" fmla="*/ 100263 h 1760621"/>
              <a:gd name="connsiteX11" fmla="*/ 128337 w 1885035"/>
              <a:gd name="connsiteY11" fmla="*/ 128336 h 1760621"/>
              <a:gd name="connsiteX12" fmla="*/ 100263 w 1885035"/>
              <a:gd name="connsiteY12" fmla="*/ 124326 h 1760621"/>
              <a:gd name="connsiteX13" fmla="*/ 60158 w 1885035"/>
              <a:gd name="connsiteY13" fmla="*/ 140368 h 1760621"/>
              <a:gd name="connsiteX14" fmla="*/ 68179 w 1885035"/>
              <a:gd name="connsiteY14" fmla="*/ 168442 h 1760621"/>
              <a:gd name="connsiteX15" fmla="*/ 44116 w 1885035"/>
              <a:gd name="connsiteY15" fmla="*/ 184484 h 1760621"/>
              <a:gd name="connsiteX16" fmla="*/ 0 w 1885035"/>
              <a:gd name="connsiteY16" fmla="*/ 176463 h 1760621"/>
              <a:gd name="connsiteX17" fmla="*/ 36095 w 1885035"/>
              <a:gd name="connsiteY17" fmla="*/ 429126 h 1760621"/>
              <a:gd name="connsiteX18" fmla="*/ 100263 w 1885035"/>
              <a:gd name="connsiteY18" fmla="*/ 485273 h 1760621"/>
              <a:gd name="connsiteX19" fmla="*/ 132347 w 1885035"/>
              <a:gd name="connsiteY19" fmla="*/ 573505 h 1760621"/>
              <a:gd name="connsiteX20" fmla="*/ 268705 w 1885035"/>
              <a:gd name="connsiteY20" fmla="*/ 589547 h 1760621"/>
              <a:gd name="connsiteX21" fmla="*/ 308810 w 1885035"/>
              <a:gd name="connsiteY21" fmla="*/ 633663 h 1760621"/>
              <a:gd name="connsiteX22" fmla="*/ 372979 w 1885035"/>
              <a:gd name="connsiteY22" fmla="*/ 601579 h 1760621"/>
              <a:gd name="connsiteX23" fmla="*/ 417095 w 1885035"/>
              <a:gd name="connsiteY23" fmla="*/ 597568 h 1760621"/>
              <a:gd name="connsiteX24" fmla="*/ 389021 w 1885035"/>
              <a:gd name="connsiteY24" fmla="*/ 593558 h 1760621"/>
              <a:gd name="connsiteX25" fmla="*/ 332874 w 1885035"/>
              <a:gd name="connsiteY25" fmla="*/ 589547 h 1760621"/>
              <a:gd name="connsiteX26" fmla="*/ 276726 w 1885035"/>
              <a:gd name="connsiteY26" fmla="*/ 561473 h 1760621"/>
              <a:gd name="connsiteX27" fmla="*/ 256674 w 1885035"/>
              <a:gd name="connsiteY27" fmla="*/ 521368 h 1760621"/>
              <a:gd name="connsiteX28" fmla="*/ 292768 w 1885035"/>
              <a:gd name="connsiteY28" fmla="*/ 553452 h 1760621"/>
              <a:gd name="connsiteX29" fmla="*/ 328863 w 1885035"/>
              <a:gd name="connsiteY29" fmla="*/ 541421 h 1760621"/>
              <a:gd name="connsiteX30" fmla="*/ 356937 w 1885035"/>
              <a:gd name="connsiteY30" fmla="*/ 569494 h 1760621"/>
              <a:gd name="connsiteX31" fmla="*/ 397042 w 1885035"/>
              <a:gd name="connsiteY31" fmla="*/ 569494 h 1760621"/>
              <a:gd name="connsiteX32" fmla="*/ 449179 w 1885035"/>
              <a:gd name="connsiteY32" fmla="*/ 549442 h 1760621"/>
              <a:gd name="connsiteX33" fmla="*/ 453189 w 1885035"/>
              <a:gd name="connsiteY33" fmla="*/ 597568 h 1760621"/>
              <a:gd name="connsiteX34" fmla="*/ 469232 w 1885035"/>
              <a:gd name="connsiteY34" fmla="*/ 613610 h 1760621"/>
              <a:gd name="connsiteX35" fmla="*/ 521368 w 1885035"/>
              <a:gd name="connsiteY35" fmla="*/ 617621 h 1760621"/>
              <a:gd name="connsiteX36" fmla="*/ 513347 w 1885035"/>
              <a:gd name="connsiteY36" fmla="*/ 637673 h 1760621"/>
              <a:gd name="connsiteX37" fmla="*/ 453189 w 1885035"/>
              <a:gd name="connsiteY37" fmla="*/ 637673 h 1760621"/>
              <a:gd name="connsiteX38" fmla="*/ 409074 w 1885035"/>
              <a:gd name="connsiteY38" fmla="*/ 629652 h 1760621"/>
              <a:gd name="connsiteX39" fmla="*/ 324853 w 1885035"/>
              <a:gd name="connsiteY39" fmla="*/ 725905 h 1760621"/>
              <a:gd name="connsiteX40" fmla="*/ 56147 w 1885035"/>
              <a:gd name="connsiteY40" fmla="*/ 1291389 h 1760621"/>
              <a:gd name="connsiteX41" fmla="*/ 108284 w 1885035"/>
              <a:gd name="connsiteY41" fmla="*/ 1471863 h 1760621"/>
              <a:gd name="connsiteX42" fmla="*/ 184484 w 1885035"/>
              <a:gd name="connsiteY42" fmla="*/ 1640305 h 1760621"/>
              <a:gd name="connsiteX43" fmla="*/ 284747 w 1885035"/>
              <a:gd name="connsiteY43" fmla="*/ 1740568 h 1760621"/>
              <a:gd name="connsiteX44" fmla="*/ 360947 w 1885035"/>
              <a:gd name="connsiteY44" fmla="*/ 1752600 h 1760621"/>
              <a:gd name="connsiteX45" fmla="*/ 1303421 w 1885035"/>
              <a:gd name="connsiteY45" fmla="*/ 1760621 h 1760621"/>
              <a:gd name="connsiteX46" fmla="*/ 1427747 w 1885035"/>
              <a:gd name="connsiteY46" fmla="*/ 1556084 h 1760621"/>
              <a:gd name="connsiteX47" fmla="*/ 1407695 w 1885035"/>
              <a:gd name="connsiteY47" fmla="*/ 1499936 h 1760621"/>
              <a:gd name="connsiteX48" fmla="*/ 1431758 w 1885035"/>
              <a:gd name="connsiteY48" fmla="*/ 1403684 h 1760621"/>
              <a:gd name="connsiteX49" fmla="*/ 1407695 w 1885035"/>
              <a:gd name="connsiteY49" fmla="*/ 1359568 h 1760621"/>
              <a:gd name="connsiteX50" fmla="*/ 1511968 w 1885035"/>
              <a:gd name="connsiteY50" fmla="*/ 1323473 h 1760621"/>
              <a:gd name="connsiteX51" fmla="*/ 1544053 w 1885035"/>
              <a:gd name="connsiteY51" fmla="*/ 1187115 h 1760621"/>
              <a:gd name="connsiteX52" fmla="*/ 1487905 w 1885035"/>
              <a:gd name="connsiteY52" fmla="*/ 1143000 h 1760621"/>
              <a:gd name="connsiteX53" fmla="*/ 1495926 w 1885035"/>
              <a:gd name="connsiteY53" fmla="*/ 1082842 h 1760621"/>
              <a:gd name="connsiteX54" fmla="*/ 1592179 w 1885035"/>
              <a:gd name="connsiteY54" fmla="*/ 1050758 h 1760621"/>
              <a:gd name="connsiteX55" fmla="*/ 1716505 w 1885035"/>
              <a:gd name="connsiteY55" fmla="*/ 894347 h 1760621"/>
              <a:gd name="connsiteX56" fmla="*/ 1700463 w 1885035"/>
              <a:gd name="connsiteY56" fmla="*/ 798094 h 1760621"/>
              <a:gd name="connsiteX57" fmla="*/ 1816768 w 1885035"/>
              <a:gd name="connsiteY57" fmla="*/ 677779 h 1760621"/>
              <a:gd name="connsiteX58" fmla="*/ 1868906 w 1885035"/>
              <a:gd name="connsiteY58" fmla="*/ 521368 h 1760621"/>
              <a:gd name="connsiteX59" fmla="*/ 1862591 w 1885035"/>
              <a:gd name="connsiteY59" fmla="*/ 496018 h 1760621"/>
              <a:gd name="connsiteX60" fmla="*/ 1830098 w 1885035"/>
              <a:gd name="connsiteY60" fmla="*/ 467981 h 1760621"/>
              <a:gd name="connsiteX61" fmla="*/ 1801276 w 1885035"/>
              <a:gd name="connsiteY61" fmla="*/ 474691 h 1760621"/>
              <a:gd name="connsiteX62" fmla="*/ 1752600 w 1885035"/>
              <a:gd name="connsiteY62" fmla="*/ 449179 h 1760621"/>
              <a:gd name="connsiteX63" fmla="*/ 1656347 w 1885035"/>
              <a:gd name="connsiteY63" fmla="*/ 417094 h 1760621"/>
              <a:gd name="connsiteX64" fmla="*/ 1580147 w 1885035"/>
              <a:gd name="connsiteY64" fmla="*/ 429126 h 1760621"/>
              <a:gd name="connsiteX65" fmla="*/ 1524000 w 1885035"/>
              <a:gd name="connsiteY65" fmla="*/ 489284 h 1760621"/>
              <a:gd name="connsiteX66" fmla="*/ 1524000 w 1885035"/>
              <a:gd name="connsiteY66" fmla="*/ 537410 h 1760621"/>
              <a:gd name="connsiteX67" fmla="*/ 1536032 w 1885035"/>
              <a:gd name="connsiteY67" fmla="*/ 549442 h 1760621"/>
              <a:gd name="connsiteX68" fmla="*/ 1503947 w 1885035"/>
              <a:gd name="connsiteY68" fmla="*/ 557463 h 1760621"/>
              <a:gd name="connsiteX69" fmla="*/ 1483895 w 1885035"/>
              <a:gd name="connsiteY69" fmla="*/ 545431 h 1760621"/>
              <a:gd name="connsiteX70" fmla="*/ 1371600 w 1885035"/>
              <a:gd name="connsiteY70" fmla="*/ 697831 h 1760621"/>
              <a:gd name="connsiteX71" fmla="*/ 1395663 w 1885035"/>
              <a:gd name="connsiteY71" fmla="*/ 593558 h 1760621"/>
              <a:gd name="connsiteX72" fmla="*/ 1155032 w 1885035"/>
              <a:gd name="connsiteY72" fmla="*/ 605589 h 1760621"/>
              <a:gd name="connsiteX73" fmla="*/ 1471863 w 1885035"/>
              <a:gd name="connsiteY73" fmla="*/ 533400 h 1760621"/>
              <a:gd name="connsiteX74" fmla="*/ 1524000 w 1885035"/>
              <a:gd name="connsiteY74" fmla="*/ 376989 h 1760621"/>
              <a:gd name="connsiteX75" fmla="*/ 1447800 w 1885035"/>
              <a:gd name="connsiteY75" fmla="*/ 352926 h 1760621"/>
              <a:gd name="connsiteX76" fmla="*/ 1251284 w 1885035"/>
              <a:gd name="connsiteY76" fmla="*/ 372979 h 1760621"/>
              <a:gd name="connsiteX77" fmla="*/ 1207168 w 1885035"/>
              <a:gd name="connsiteY77" fmla="*/ 501315 h 1760621"/>
              <a:gd name="connsiteX78" fmla="*/ 1167063 w 1885035"/>
              <a:gd name="connsiteY78" fmla="*/ 485273 h 1760621"/>
              <a:gd name="connsiteX79" fmla="*/ 986589 w 1885035"/>
              <a:gd name="connsiteY79" fmla="*/ 577515 h 1760621"/>
              <a:gd name="connsiteX80" fmla="*/ 966537 w 1885035"/>
              <a:gd name="connsiteY80" fmla="*/ 697831 h 1760621"/>
              <a:gd name="connsiteX81" fmla="*/ 946484 w 1885035"/>
              <a:gd name="connsiteY81" fmla="*/ 625642 h 1760621"/>
              <a:gd name="connsiteX82" fmla="*/ 970547 w 1885035"/>
              <a:gd name="connsiteY82" fmla="*/ 561473 h 1760621"/>
              <a:gd name="connsiteX83" fmla="*/ 830179 w 1885035"/>
              <a:gd name="connsiteY83" fmla="*/ 601579 h 1760621"/>
              <a:gd name="connsiteX84" fmla="*/ 962526 w 1885035"/>
              <a:gd name="connsiteY84" fmla="*/ 537410 h 1760621"/>
              <a:gd name="connsiteX85" fmla="*/ 946484 w 1885035"/>
              <a:gd name="connsiteY85" fmla="*/ 469231 h 1760621"/>
              <a:gd name="connsiteX86" fmla="*/ 922421 w 1885035"/>
              <a:gd name="connsiteY86" fmla="*/ 449179 h 1760621"/>
              <a:gd name="connsiteX87" fmla="*/ 918410 w 1885035"/>
              <a:gd name="connsiteY87" fmla="*/ 397042 h 1760621"/>
              <a:gd name="connsiteX88" fmla="*/ 830179 w 1885035"/>
              <a:gd name="connsiteY88" fmla="*/ 356936 h 1760621"/>
              <a:gd name="connsiteX89" fmla="*/ 818147 w 1885035"/>
              <a:gd name="connsiteY89" fmla="*/ 252663 h 1760621"/>
              <a:gd name="connsiteX90" fmla="*/ 774032 w 1885035"/>
              <a:gd name="connsiteY90" fmla="*/ 224589 h 1760621"/>
              <a:gd name="connsiteX91" fmla="*/ 737937 w 1885035"/>
              <a:gd name="connsiteY91" fmla="*/ 164431 h 1760621"/>
              <a:gd name="connsiteX92" fmla="*/ 605589 w 1885035"/>
              <a:gd name="connsiteY92" fmla="*/ 116305 h 1760621"/>
              <a:gd name="connsiteX93" fmla="*/ 589547 w 1885035"/>
              <a:gd name="connsiteY93" fmla="*/ 12031 h 17606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1885035" h="1760621">
                <a:moveTo>
                  <a:pt x="589547" y="12031"/>
                </a:moveTo>
                <a:lnTo>
                  <a:pt x="537410" y="0"/>
                </a:lnTo>
                <a:lnTo>
                  <a:pt x="477253" y="16042"/>
                </a:lnTo>
                <a:lnTo>
                  <a:pt x="437147" y="4010"/>
                </a:lnTo>
                <a:lnTo>
                  <a:pt x="449179" y="52136"/>
                </a:lnTo>
                <a:lnTo>
                  <a:pt x="429126" y="84221"/>
                </a:lnTo>
                <a:lnTo>
                  <a:pt x="344905" y="80210"/>
                </a:lnTo>
                <a:lnTo>
                  <a:pt x="316832" y="100263"/>
                </a:lnTo>
                <a:lnTo>
                  <a:pt x="268705" y="104273"/>
                </a:lnTo>
                <a:lnTo>
                  <a:pt x="216568" y="68179"/>
                </a:lnTo>
                <a:lnTo>
                  <a:pt x="204537" y="100263"/>
                </a:lnTo>
                <a:lnTo>
                  <a:pt x="128337" y="128336"/>
                </a:lnTo>
                <a:lnTo>
                  <a:pt x="100263" y="124326"/>
                </a:lnTo>
                <a:lnTo>
                  <a:pt x="60158" y="140368"/>
                </a:lnTo>
                <a:lnTo>
                  <a:pt x="68179" y="168442"/>
                </a:lnTo>
                <a:lnTo>
                  <a:pt x="44116" y="184484"/>
                </a:lnTo>
                <a:lnTo>
                  <a:pt x="0" y="176463"/>
                </a:lnTo>
                <a:lnTo>
                  <a:pt x="36095" y="429126"/>
                </a:lnTo>
                <a:lnTo>
                  <a:pt x="100263" y="485273"/>
                </a:lnTo>
                <a:lnTo>
                  <a:pt x="132347" y="573505"/>
                </a:lnTo>
                <a:lnTo>
                  <a:pt x="268705" y="589547"/>
                </a:lnTo>
                <a:lnTo>
                  <a:pt x="308810" y="633663"/>
                </a:lnTo>
                <a:lnTo>
                  <a:pt x="372979" y="601579"/>
                </a:lnTo>
                <a:lnTo>
                  <a:pt x="417095" y="597568"/>
                </a:lnTo>
                <a:lnTo>
                  <a:pt x="389021" y="593558"/>
                </a:lnTo>
                <a:lnTo>
                  <a:pt x="332874" y="589547"/>
                </a:lnTo>
                <a:lnTo>
                  <a:pt x="276726" y="561473"/>
                </a:lnTo>
                <a:lnTo>
                  <a:pt x="256674" y="521368"/>
                </a:lnTo>
                <a:lnTo>
                  <a:pt x="292768" y="553452"/>
                </a:lnTo>
                <a:lnTo>
                  <a:pt x="328863" y="541421"/>
                </a:lnTo>
                <a:lnTo>
                  <a:pt x="356937" y="569494"/>
                </a:lnTo>
                <a:lnTo>
                  <a:pt x="397042" y="569494"/>
                </a:lnTo>
                <a:lnTo>
                  <a:pt x="449179" y="549442"/>
                </a:lnTo>
                <a:lnTo>
                  <a:pt x="453189" y="597568"/>
                </a:lnTo>
                <a:lnTo>
                  <a:pt x="469232" y="613610"/>
                </a:lnTo>
                <a:lnTo>
                  <a:pt x="521368" y="617621"/>
                </a:lnTo>
                <a:lnTo>
                  <a:pt x="513347" y="637673"/>
                </a:lnTo>
                <a:lnTo>
                  <a:pt x="453189" y="637673"/>
                </a:lnTo>
                <a:lnTo>
                  <a:pt x="409074" y="629652"/>
                </a:lnTo>
                <a:lnTo>
                  <a:pt x="324853" y="725905"/>
                </a:lnTo>
                <a:lnTo>
                  <a:pt x="56147" y="1291389"/>
                </a:lnTo>
                <a:lnTo>
                  <a:pt x="108284" y="1471863"/>
                </a:lnTo>
                <a:lnTo>
                  <a:pt x="184484" y="1640305"/>
                </a:lnTo>
                <a:lnTo>
                  <a:pt x="284747" y="1740568"/>
                </a:lnTo>
                <a:lnTo>
                  <a:pt x="360947" y="1752600"/>
                </a:lnTo>
                <a:lnTo>
                  <a:pt x="1303421" y="1760621"/>
                </a:lnTo>
                <a:lnTo>
                  <a:pt x="1427747" y="1556084"/>
                </a:lnTo>
                <a:lnTo>
                  <a:pt x="1407695" y="1499936"/>
                </a:lnTo>
                <a:lnTo>
                  <a:pt x="1431758" y="1403684"/>
                </a:lnTo>
                <a:lnTo>
                  <a:pt x="1407695" y="1359568"/>
                </a:lnTo>
                <a:lnTo>
                  <a:pt x="1511968" y="1323473"/>
                </a:lnTo>
                <a:lnTo>
                  <a:pt x="1544053" y="1187115"/>
                </a:lnTo>
                <a:lnTo>
                  <a:pt x="1487905" y="1143000"/>
                </a:lnTo>
                <a:lnTo>
                  <a:pt x="1495926" y="1082842"/>
                </a:lnTo>
                <a:lnTo>
                  <a:pt x="1592179" y="1050758"/>
                </a:lnTo>
                <a:lnTo>
                  <a:pt x="1716505" y="894347"/>
                </a:lnTo>
                <a:lnTo>
                  <a:pt x="1700463" y="798094"/>
                </a:lnTo>
                <a:lnTo>
                  <a:pt x="1816768" y="677779"/>
                </a:lnTo>
                <a:lnTo>
                  <a:pt x="1868906" y="521368"/>
                </a:lnTo>
                <a:cubicBezTo>
                  <a:pt x="1860581" y="514695"/>
                  <a:pt x="1913570" y="484030"/>
                  <a:pt x="1862591" y="496018"/>
                </a:cubicBezTo>
                <a:lnTo>
                  <a:pt x="1830098" y="467981"/>
                </a:lnTo>
                <a:lnTo>
                  <a:pt x="1801276" y="474691"/>
                </a:lnTo>
                <a:lnTo>
                  <a:pt x="1752600" y="449179"/>
                </a:lnTo>
                <a:lnTo>
                  <a:pt x="1656347" y="417094"/>
                </a:lnTo>
                <a:lnTo>
                  <a:pt x="1580147" y="429126"/>
                </a:lnTo>
                <a:lnTo>
                  <a:pt x="1524000" y="489284"/>
                </a:lnTo>
                <a:lnTo>
                  <a:pt x="1524000" y="537410"/>
                </a:lnTo>
                <a:lnTo>
                  <a:pt x="1536032" y="549442"/>
                </a:lnTo>
                <a:lnTo>
                  <a:pt x="1503947" y="557463"/>
                </a:lnTo>
                <a:lnTo>
                  <a:pt x="1483895" y="545431"/>
                </a:lnTo>
                <a:lnTo>
                  <a:pt x="1371600" y="697831"/>
                </a:lnTo>
                <a:lnTo>
                  <a:pt x="1395663" y="593558"/>
                </a:lnTo>
                <a:lnTo>
                  <a:pt x="1155032" y="605589"/>
                </a:lnTo>
                <a:lnTo>
                  <a:pt x="1471863" y="533400"/>
                </a:lnTo>
                <a:lnTo>
                  <a:pt x="1524000" y="376989"/>
                </a:lnTo>
                <a:lnTo>
                  <a:pt x="1447800" y="352926"/>
                </a:lnTo>
                <a:lnTo>
                  <a:pt x="1251284" y="372979"/>
                </a:lnTo>
                <a:lnTo>
                  <a:pt x="1207168" y="501315"/>
                </a:lnTo>
                <a:lnTo>
                  <a:pt x="1167063" y="485273"/>
                </a:lnTo>
                <a:lnTo>
                  <a:pt x="986589" y="577515"/>
                </a:lnTo>
                <a:lnTo>
                  <a:pt x="966537" y="697831"/>
                </a:lnTo>
                <a:lnTo>
                  <a:pt x="946484" y="625642"/>
                </a:lnTo>
                <a:lnTo>
                  <a:pt x="970547" y="561473"/>
                </a:lnTo>
                <a:lnTo>
                  <a:pt x="830179" y="601579"/>
                </a:lnTo>
                <a:lnTo>
                  <a:pt x="962526" y="537410"/>
                </a:lnTo>
                <a:lnTo>
                  <a:pt x="946484" y="469231"/>
                </a:lnTo>
                <a:lnTo>
                  <a:pt x="922421" y="449179"/>
                </a:lnTo>
                <a:lnTo>
                  <a:pt x="918410" y="397042"/>
                </a:lnTo>
                <a:lnTo>
                  <a:pt x="830179" y="356936"/>
                </a:lnTo>
                <a:lnTo>
                  <a:pt x="818147" y="252663"/>
                </a:lnTo>
                <a:lnTo>
                  <a:pt x="774032" y="224589"/>
                </a:lnTo>
                <a:lnTo>
                  <a:pt x="737937" y="164431"/>
                </a:lnTo>
                <a:lnTo>
                  <a:pt x="605589" y="116305"/>
                </a:lnTo>
                <a:lnTo>
                  <a:pt x="589547" y="120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3" name="Freeform 72"/>
          <p:cNvSpPr/>
          <p:nvPr/>
        </p:nvSpPr>
        <p:spPr>
          <a:xfrm>
            <a:off x="9265553" y="1294971"/>
            <a:ext cx="142793" cy="146192"/>
          </a:xfrm>
          <a:custGeom>
            <a:avLst/>
            <a:gdLst>
              <a:gd name="connsiteX0" fmla="*/ 126206 w 133350"/>
              <a:gd name="connsiteY0" fmla="*/ 0 h 135731"/>
              <a:gd name="connsiteX1" fmla="*/ 59531 w 133350"/>
              <a:gd name="connsiteY1" fmla="*/ 23812 h 135731"/>
              <a:gd name="connsiteX2" fmla="*/ 28575 w 133350"/>
              <a:gd name="connsiteY2" fmla="*/ 85725 h 135731"/>
              <a:gd name="connsiteX3" fmla="*/ 33338 w 133350"/>
              <a:gd name="connsiteY3" fmla="*/ 102393 h 135731"/>
              <a:gd name="connsiteX4" fmla="*/ 0 w 133350"/>
              <a:gd name="connsiteY4" fmla="*/ 135731 h 135731"/>
              <a:gd name="connsiteX5" fmla="*/ 76200 w 133350"/>
              <a:gd name="connsiteY5" fmla="*/ 116681 h 135731"/>
              <a:gd name="connsiteX6" fmla="*/ 76200 w 133350"/>
              <a:gd name="connsiteY6" fmla="*/ 116681 h 135731"/>
              <a:gd name="connsiteX7" fmla="*/ 133350 w 133350"/>
              <a:gd name="connsiteY7" fmla="*/ 71437 h 135731"/>
              <a:gd name="connsiteX8" fmla="*/ 126206 w 133350"/>
              <a:gd name="connsiteY8" fmla="*/ 0 h 135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350" h="135731">
                <a:moveTo>
                  <a:pt x="126206" y="0"/>
                </a:moveTo>
                <a:lnTo>
                  <a:pt x="59531" y="23812"/>
                </a:lnTo>
                <a:lnTo>
                  <a:pt x="28575" y="85725"/>
                </a:lnTo>
                <a:lnTo>
                  <a:pt x="33338" y="102393"/>
                </a:lnTo>
                <a:lnTo>
                  <a:pt x="0" y="135731"/>
                </a:lnTo>
                <a:lnTo>
                  <a:pt x="76200" y="116681"/>
                </a:lnTo>
                <a:lnTo>
                  <a:pt x="76200" y="116681"/>
                </a:lnTo>
                <a:lnTo>
                  <a:pt x="133350" y="71437"/>
                </a:lnTo>
                <a:lnTo>
                  <a:pt x="12620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4" name="Freeform 73"/>
          <p:cNvSpPr/>
          <p:nvPr/>
        </p:nvSpPr>
        <p:spPr>
          <a:xfrm>
            <a:off x="9518839" y="1102881"/>
            <a:ext cx="25499" cy="56098"/>
          </a:xfrm>
          <a:custGeom>
            <a:avLst/>
            <a:gdLst>
              <a:gd name="connsiteX0" fmla="*/ 4011 w 24063"/>
              <a:gd name="connsiteY0" fmla="*/ 0 h 52136"/>
              <a:gd name="connsiteX1" fmla="*/ 0 w 24063"/>
              <a:gd name="connsiteY1" fmla="*/ 52136 h 52136"/>
              <a:gd name="connsiteX2" fmla="*/ 24063 w 24063"/>
              <a:gd name="connsiteY2" fmla="*/ 48126 h 52136"/>
              <a:gd name="connsiteX3" fmla="*/ 4011 w 24063"/>
              <a:gd name="connsiteY3" fmla="*/ 0 h 52136"/>
            </a:gdLst>
            <a:ahLst/>
            <a:cxnLst>
              <a:cxn ang="0">
                <a:pos x="connsiteX0" y="connsiteY0"/>
              </a:cxn>
              <a:cxn ang="0">
                <a:pos x="connsiteX1" y="connsiteY1"/>
              </a:cxn>
              <a:cxn ang="0">
                <a:pos x="connsiteX2" y="connsiteY2"/>
              </a:cxn>
              <a:cxn ang="0">
                <a:pos x="connsiteX3" y="connsiteY3"/>
              </a:cxn>
            </a:cxnLst>
            <a:rect l="l" t="t" r="r" b="b"/>
            <a:pathLst>
              <a:path w="24063" h="52136">
                <a:moveTo>
                  <a:pt x="4011" y="0"/>
                </a:moveTo>
                <a:lnTo>
                  <a:pt x="0" y="52136"/>
                </a:lnTo>
                <a:lnTo>
                  <a:pt x="24063" y="48126"/>
                </a:lnTo>
                <a:lnTo>
                  <a:pt x="4011"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5" name="Freeform 74"/>
          <p:cNvSpPr/>
          <p:nvPr/>
        </p:nvSpPr>
        <p:spPr>
          <a:xfrm>
            <a:off x="9535838" y="1189577"/>
            <a:ext cx="107095" cy="40798"/>
          </a:xfrm>
          <a:custGeom>
            <a:avLst/>
            <a:gdLst>
              <a:gd name="connsiteX0" fmla="*/ 100012 w 100012"/>
              <a:gd name="connsiteY0" fmla="*/ 11907 h 38100"/>
              <a:gd name="connsiteX1" fmla="*/ 52387 w 100012"/>
              <a:gd name="connsiteY1" fmla="*/ 38100 h 38100"/>
              <a:gd name="connsiteX2" fmla="*/ 38100 w 100012"/>
              <a:gd name="connsiteY2" fmla="*/ 26194 h 38100"/>
              <a:gd name="connsiteX3" fmla="*/ 0 w 100012"/>
              <a:gd name="connsiteY3" fmla="*/ 26194 h 38100"/>
              <a:gd name="connsiteX4" fmla="*/ 11906 w 100012"/>
              <a:gd name="connsiteY4" fmla="*/ 0 h 38100"/>
              <a:gd name="connsiteX5" fmla="*/ 100012 w 100012"/>
              <a:gd name="connsiteY5" fmla="*/ 11907 h 38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012" h="38100">
                <a:moveTo>
                  <a:pt x="100012" y="11907"/>
                </a:moveTo>
                <a:lnTo>
                  <a:pt x="52387" y="38100"/>
                </a:lnTo>
                <a:lnTo>
                  <a:pt x="38100" y="26194"/>
                </a:lnTo>
                <a:lnTo>
                  <a:pt x="0" y="26194"/>
                </a:lnTo>
                <a:lnTo>
                  <a:pt x="11906" y="0"/>
                </a:lnTo>
                <a:lnTo>
                  <a:pt x="100012" y="1190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6" name="Freeform 75"/>
          <p:cNvSpPr/>
          <p:nvPr/>
        </p:nvSpPr>
        <p:spPr>
          <a:xfrm>
            <a:off x="9457642" y="1196376"/>
            <a:ext cx="32299" cy="57797"/>
          </a:xfrm>
          <a:custGeom>
            <a:avLst/>
            <a:gdLst>
              <a:gd name="connsiteX0" fmla="*/ 30956 w 30956"/>
              <a:gd name="connsiteY0" fmla="*/ 0 h 54769"/>
              <a:gd name="connsiteX1" fmla="*/ 19050 w 30956"/>
              <a:gd name="connsiteY1" fmla="*/ 54769 h 54769"/>
              <a:gd name="connsiteX2" fmla="*/ 0 w 30956"/>
              <a:gd name="connsiteY2" fmla="*/ 40481 h 54769"/>
              <a:gd name="connsiteX3" fmla="*/ 30956 w 30956"/>
              <a:gd name="connsiteY3" fmla="*/ 0 h 54769"/>
            </a:gdLst>
            <a:ahLst/>
            <a:cxnLst>
              <a:cxn ang="0">
                <a:pos x="connsiteX0" y="connsiteY0"/>
              </a:cxn>
              <a:cxn ang="0">
                <a:pos x="connsiteX1" y="connsiteY1"/>
              </a:cxn>
              <a:cxn ang="0">
                <a:pos x="connsiteX2" y="connsiteY2"/>
              </a:cxn>
              <a:cxn ang="0">
                <a:pos x="connsiteX3" y="connsiteY3"/>
              </a:cxn>
            </a:cxnLst>
            <a:rect l="l" t="t" r="r" b="b"/>
            <a:pathLst>
              <a:path w="30956" h="54769">
                <a:moveTo>
                  <a:pt x="30956" y="0"/>
                </a:moveTo>
                <a:lnTo>
                  <a:pt x="19050" y="54769"/>
                </a:lnTo>
                <a:lnTo>
                  <a:pt x="0" y="40481"/>
                </a:lnTo>
                <a:lnTo>
                  <a:pt x="30956"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7" name="Freeform 76"/>
          <p:cNvSpPr/>
          <p:nvPr/>
        </p:nvSpPr>
        <p:spPr>
          <a:xfrm>
            <a:off x="7305555" y="434816"/>
            <a:ext cx="882254" cy="1002948"/>
          </a:xfrm>
          <a:custGeom>
            <a:avLst/>
            <a:gdLst>
              <a:gd name="connsiteX0" fmla="*/ 809171 w 823686"/>
              <a:gd name="connsiteY0" fmla="*/ 587828 h 936171"/>
              <a:gd name="connsiteX1" fmla="*/ 758371 w 823686"/>
              <a:gd name="connsiteY1" fmla="*/ 566057 h 936171"/>
              <a:gd name="connsiteX2" fmla="*/ 678543 w 823686"/>
              <a:gd name="connsiteY2" fmla="*/ 478971 h 936171"/>
              <a:gd name="connsiteX3" fmla="*/ 682171 w 823686"/>
              <a:gd name="connsiteY3" fmla="*/ 399143 h 936171"/>
              <a:gd name="connsiteX4" fmla="*/ 620486 w 823686"/>
              <a:gd name="connsiteY4" fmla="*/ 388257 h 936171"/>
              <a:gd name="connsiteX5" fmla="*/ 635000 w 823686"/>
              <a:gd name="connsiteY5" fmla="*/ 326571 h 936171"/>
              <a:gd name="connsiteX6" fmla="*/ 664028 w 823686"/>
              <a:gd name="connsiteY6" fmla="*/ 264886 h 936171"/>
              <a:gd name="connsiteX7" fmla="*/ 653143 w 823686"/>
              <a:gd name="connsiteY7" fmla="*/ 188686 h 936171"/>
              <a:gd name="connsiteX8" fmla="*/ 703943 w 823686"/>
              <a:gd name="connsiteY8" fmla="*/ 156028 h 936171"/>
              <a:gd name="connsiteX9" fmla="*/ 649514 w 823686"/>
              <a:gd name="connsiteY9" fmla="*/ 108857 h 936171"/>
              <a:gd name="connsiteX10" fmla="*/ 631371 w 823686"/>
              <a:gd name="connsiteY10" fmla="*/ 108857 h 936171"/>
              <a:gd name="connsiteX11" fmla="*/ 616857 w 823686"/>
              <a:gd name="connsiteY11" fmla="*/ 83457 h 936171"/>
              <a:gd name="connsiteX12" fmla="*/ 620486 w 823686"/>
              <a:gd name="connsiteY12" fmla="*/ 0 h 936171"/>
              <a:gd name="connsiteX13" fmla="*/ 558800 w 823686"/>
              <a:gd name="connsiteY13" fmla="*/ 0 h 936171"/>
              <a:gd name="connsiteX14" fmla="*/ 558800 w 823686"/>
              <a:gd name="connsiteY14" fmla="*/ 68943 h 936171"/>
              <a:gd name="connsiteX15" fmla="*/ 460828 w 823686"/>
              <a:gd name="connsiteY15" fmla="*/ 94343 h 936171"/>
              <a:gd name="connsiteX16" fmla="*/ 439057 w 823686"/>
              <a:gd name="connsiteY16" fmla="*/ 123371 h 936171"/>
              <a:gd name="connsiteX17" fmla="*/ 351971 w 823686"/>
              <a:gd name="connsiteY17" fmla="*/ 152400 h 936171"/>
              <a:gd name="connsiteX18" fmla="*/ 286657 w 823686"/>
              <a:gd name="connsiteY18" fmla="*/ 156028 h 936171"/>
              <a:gd name="connsiteX19" fmla="*/ 203200 w 823686"/>
              <a:gd name="connsiteY19" fmla="*/ 206828 h 936171"/>
              <a:gd name="connsiteX20" fmla="*/ 134257 w 823686"/>
              <a:gd name="connsiteY20" fmla="*/ 203200 h 936171"/>
              <a:gd name="connsiteX21" fmla="*/ 90714 w 823686"/>
              <a:gd name="connsiteY21" fmla="*/ 199571 h 936171"/>
              <a:gd name="connsiteX22" fmla="*/ 0 w 823686"/>
              <a:gd name="connsiteY22" fmla="*/ 145143 h 936171"/>
              <a:gd name="connsiteX23" fmla="*/ 76200 w 823686"/>
              <a:gd name="connsiteY23" fmla="*/ 232228 h 936171"/>
              <a:gd name="connsiteX24" fmla="*/ 47171 w 823686"/>
              <a:gd name="connsiteY24" fmla="*/ 286657 h 936171"/>
              <a:gd name="connsiteX25" fmla="*/ 61686 w 823686"/>
              <a:gd name="connsiteY25" fmla="*/ 373743 h 936171"/>
              <a:gd name="connsiteX26" fmla="*/ 130628 w 823686"/>
              <a:gd name="connsiteY26" fmla="*/ 377371 h 936171"/>
              <a:gd name="connsiteX27" fmla="*/ 181428 w 823686"/>
              <a:gd name="connsiteY27" fmla="*/ 406400 h 936171"/>
              <a:gd name="connsiteX28" fmla="*/ 174171 w 823686"/>
              <a:gd name="connsiteY28" fmla="*/ 446314 h 936171"/>
              <a:gd name="connsiteX29" fmla="*/ 217714 w 823686"/>
              <a:gd name="connsiteY29" fmla="*/ 468086 h 936171"/>
              <a:gd name="connsiteX30" fmla="*/ 275771 w 823686"/>
              <a:gd name="connsiteY30" fmla="*/ 598714 h 936171"/>
              <a:gd name="connsiteX31" fmla="*/ 308428 w 823686"/>
              <a:gd name="connsiteY31" fmla="*/ 754743 h 936171"/>
              <a:gd name="connsiteX32" fmla="*/ 319314 w 823686"/>
              <a:gd name="connsiteY32" fmla="*/ 801914 h 936171"/>
              <a:gd name="connsiteX33" fmla="*/ 315686 w 823686"/>
              <a:gd name="connsiteY33" fmla="*/ 841828 h 936171"/>
              <a:gd name="connsiteX34" fmla="*/ 417286 w 823686"/>
              <a:gd name="connsiteY34" fmla="*/ 936171 h 936171"/>
              <a:gd name="connsiteX35" fmla="*/ 435428 w 823686"/>
              <a:gd name="connsiteY35" fmla="*/ 856343 h 936171"/>
              <a:gd name="connsiteX36" fmla="*/ 497114 w 823686"/>
              <a:gd name="connsiteY36" fmla="*/ 805543 h 936171"/>
              <a:gd name="connsiteX37" fmla="*/ 526143 w 823686"/>
              <a:gd name="connsiteY37" fmla="*/ 849086 h 936171"/>
              <a:gd name="connsiteX38" fmla="*/ 609600 w 823686"/>
              <a:gd name="connsiteY38" fmla="*/ 845457 h 936171"/>
              <a:gd name="connsiteX39" fmla="*/ 598714 w 823686"/>
              <a:gd name="connsiteY39" fmla="*/ 772886 h 936171"/>
              <a:gd name="connsiteX40" fmla="*/ 660400 w 823686"/>
              <a:gd name="connsiteY40" fmla="*/ 747486 h 936171"/>
              <a:gd name="connsiteX41" fmla="*/ 674914 w 823686"/>
              <a:gd name="connsiteY41" fmla="*/ 674914 h 936171"/>
              <a:gd name="connsiteX42" fmla="*/ 823686 w 823686"/>
              <a:gd name="connsiteY42" fmla="*/ 689428 h 936171"/>
              <a:gd name="connsiteX43" fmla="*/ 809171 w 823686"/>
              <a:gd name="connsiteY43" fmla="*/ 587828 h 9361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823686" h="936171">
                <a:moveTo>
                  <a:pt x="809171" y="587828"/>
                </a:moveTo>
                <a:lnTo>
                  <a:pt x="758371" y="566057"/>
                </a:lnTo>
                <a:lnTo>
                  <a:pt x="678543" y="478971"/>
                </a:lnTo>
                <a:lnTo>
                  <a:pt x="682171" y="399143"/>
                </a:lnTo>
                <a:lnTo>
                  <a:pt x="620486" y="388257"/>
                </a:lnTo>
                <a:lnTo>
                  <a:pt x="635000" y="326571"/>
                </a:lnTo>
                <a:lnTo>
                  <a:pt x="664028" y="264886"/>
                </a:lnTo>
                <a:lnTo>
                  <a:pt x="653143" y="188686"/>
                </a:lnTo>
                <a:lnTo>
                  <a:pt x="703943" y="156028"/>
                </a:lnTo>
                <a:lnTo>
                  <a:pt x="649514" y="108857"/>
                </a:lnTo>
                <a:lnTo>
                  <a:pt x="631371" y="108857"/>
                </a:lnTo>
                <a:lnTo>
                  <a:pt x="616857" y="83457"/>
                </a:lnTo>
                <a:lnTo>
                  <a:pt x="620486" y="0"/>
                </a:lnTo>
                <a:lnTo>
                  <a:pt x="558800" y="0"/>
                </a:lnTo>
                <a:lnTo>
                  <a:pt x="558800" y="68943"/>
                </a:lnTo>
                <a:lnTo>
                  <a:pt x="460828" y="94343"/>
                </a:lnTo>
                <a:lnTo>
                  <a:pt x="439057" y="123371"/>
                </a:lnTo>
                <a:lnTo>
                  <a:pt x="351971" y="152400"/>
                </a:lnTo>
                <a:lnTo>
                  <a:pt x="286657" y="156028"/>
                </a:lnTo>
                <a:lnTo>
                  <a:pt x="203200" y="206828"/>
                </a:lnTo>
                <a:lnTo>
                  <a:pt x="134257" y="203200"/>
                </a:lnTo>
                <a:lnTo>
                  <a:pt x="90714" y="199571"/>
                </a:lnTo>
                <a:lnTo>
                  <a:pt x="0" y="145143"/>
                </a:lnTo>
                <a:lnTo>
                  <a:pt x="76200" y="232228"/>
                </a:lnTo>
                <a:lnTo>
                  <a:pt x="47171" y="286657"/>
                </a:lnTo>
                <a:lnTo>
                  <a:pt x="61686" y="373743"/>
                </a:lnTo>
                <a:lnTo>
                  <a:pt x="130628" y="377371"/>
                </a:lnTo>
                <a:lnTo>
                  <a:pt x="181428" y="406400"/>
                </a:lnTo>
                <a:lnTo>
                  <a:pt x="174171" y="446314"/>
                </a:lnTo>
                <a:lnTo>
                  <a:pt x="217714" y="468086"/>
                </a:lnTo>
                <a:lnTo>
                  <a:pt x="275771" y="598714"/>
                </a:lnTo>
                <a:lnTo>
                  <a:pt x="308428" y="754743"/>
                </a:lnTo>
                <a:lnTo>
                  <a:pt x="319314" y="801914"/>
                </a:lnTo>
                <a:lnTo>
                  <a:pt x="315686" y="841828"/>
                </a:lnTo>
                <a:lnTo>
                  <a:pt x="417286" y="936171"/>
                </a:lnTo>
                <a:lnTo>
                  <a:pt x="435428" y="856343"/>
                </a:lnTo>
                <a:lnTo>
                  <a:pt x="497114" y="805543"/>
                </a:lnTo>
                <a:lnTo>
                  <a:pt x="526143" y="849086"/>
                </a:lnTo>
                <a:lnTo>
                  <a:pt x="609600" y="845457"/>
                </a:lnTo>
                <a:lnTo>
                  <a:pt x="598714" y="772886"/>
                </a:lnTo>
                <a:lnTo>
                  <a:pt x="660400" y="747486"/>
                </a:lnTo>
                <a:lnTo>
                  <a:pt x="674914" y="674914"/>
                </a:lnTo>
                <a:lnTo>
                  <a:pt x="823686" y="689428"/>
                </a:lnTo>
                <a:lnTo>
                  <a:pt x="809171" y="587828"/>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8" name="Freeform 77"/>
          <p:cNvSpPr/>
          <p:nvPr/>
        </p:nvSpPr>
        <p:spPr>
          <a:xfrm>
            <a:off x="5848731" y="909091"/>
            <a:ext cx="2752156" cy="1861403"/>
          </a:xfrm>
          <a:custGeom>
            <a:avLst/>
            <a:gdLst>
              <a:gd name="connsiteX0" fmla="*/ 1513114 w 2569028"/>
              <a:gd name="connsiteY0" fmla="*/ 0 h 1738085"/>
              <a:gd name="connsiteX1" fmla="*/ 1433285 w 2569028"/>
              <a:gd name="connsiteY1" fmla="*/ 39914 h 1738085"/>
              <a:gd name="connsiteX2" fmla="*/ 1418771 w 2569028"/>
              <a:gd name="connsiteY2" fmla="*/ 90714 h 1738085"/>
              <a:gd name="connsiteX3" fmla="*/ 1378857 w 2569028"/>
              <a:gd name="connsiteY3" fmla="*/ 123371 h 1738085"/>
              <a:gd name="connsiteX4" fmla="*/ 1346200 w 2569028"/>
              <a:gd name="connsiteY4" fmla="*/ 101600 h 1738085"/>
              <a:gd name="connsiteX5" fmla="*/ 1320800 w 2569028"/>
              <a:gd name="connsiteY5" fmla="*/ 134257 h 1738085"/>
              <a:gd name="connsiteX6" fmla="*/ 1230085 w 2569028"/>
              <a:gd name="connsiteY6" fmla="*/ 152400 h 1738085"/>
              <a:gd name="connsiteX7" fmla="*/ 1179285 w 2569028"/>
              <a:gd name="connsiteY7" fmla="*/ 203200 h 1738085"/>
              <a:gd name="connsiteX8" fmla="*/ 1128485 w 2569028"/>
              <a:gd name="connsiteY8" fmla="*/ 195942 h 1738085"/>
              <a:gd name="connsiteX9" fmla="*/ 1092200 w 2569028"/>
              <a:gd name="connsiteY9" fmla="*/ 214085 h 1738085"/>
              <a:gd name="connsiteX10" fmla="*/ 1012371 w 2569028"/>
              <a:gd name="connsiteY10" fmla="*/ 148771 h 1738085"/>
              <a:gd name="connsiteX11" fmla="*/ 979714 w 2569028"/>
              <a:gd name="connsiteY11" fmla="*/ 163285 h 1738085"/>
              <a:gd name="connsiteX12" fmla="*/ 947057 w 2569028"/>
              <a:gd name="connsiteY12" fmla="*/ 137885 h 1738085"/>
              <a:gd name="connsiteX13" fmla="*/ 936171 w 2569028"/>
              <a:gd name="connsiteY13" fmla="*/ 72571 h 1738085"/>
              <a:gd name="connsiteX14" fmla="*/ 918028 w 2569028"/>
              <a:gd name="connsiteY14" fmla="*/ 36285 h 1738085"/>
              <a:gd name="connsiteX15" fmla="*/ 885371 w 2569028"/>
              <a:gd name="connsiteY15" fmla="*/ 76200 h 1738085"/>
              <a:gd name="connsiteX16" fmla="*/ 845457 w 2569028"/>
              <a:gd name="connsiteY16" fmla="*/ 90714 h 1738085"/>
              <a:gd name="connsiteX17" fmla="*/ 809171 w 2569028"/>
              <a:gd name="connsiteY17" fmla="*/ 25400 h 1738085"/>
              <a:gd name="connsiteX18" fmla="*/ 794657 w 2569028"/>
              <a:gd name="connsiteY18" fmla="*/ 68942 h 1738085"/>
              <a:gd name="connsiteX19" fmla="*/ 616857 w 2569028"/>
              <a:gd name="connsiteY19" fmla="*/ 72571 h 1738085"/>
              <a:gd name="connsiteX20" fmla="*/ 598714 w 2569028"/>
              <a:gd name="connsiteY20" fmla="*/ 97971 h 1738085"/>
              <a:gd name="connsiteX21" fmla="*/ 638628 w 2569028"/>
              <a:gd name="connsiteY21" fmla="*/ 116114 h 1738085"/>
              <a:gd name="connsiteX22" fmla="*/ 685800 w 2569028"/>
              <a:gd name="connsiteY22" fmla="*/ 127000 h 1738085"/>
              <a:gd name="connsiteX23" fmla="*/ 700314 w 2569028"/>
              <a:gd name="connsiteY23" fmla="*/ 174171 h 1738085"/>
              <a:gd name="connsiteX24" fmla="*/ 674914 w 2569028"/>
              <a:gd name="connsiteY24" fmla="*/ 235857 h 1738085"/>
              <a:gd name="connsiteX25" fmla="*/ 642257 w 2569028"/>
              <a:gd name="connsiteY25" fmla="*/ 243114 h 1738085"/>
              <a:gd name="connsiteX26" fmla="*/ 591457 w 2569028"/>
              <a:gd name="connsiteY26" fmla="*/ 217714 h 1738085"/>
              <a:gd name="connsiteX27" fmla="*/ 562428 w 2569028"/>
              <a:gd name="connsiteY27" fmla="*/ 250371 h 1738085"/>
              <a:gd name="connsiteX28" fmla="*/ 587828 w 2569028"/>
              <a:gd name="connsiteY28" fmla="*/ 359228 h 1738085"/>
              <a:gd name="connsiteX29" fmla="*/ 624114 w 2569028"/>
              <a:gd name="connsiteY29" fmla="*/ 395514 h 1738085"/>
              <a:gd name="connsiteX30" fmla="*/ 624114 w 2569028"/>
              <a:gd name="connsiteY30" fmla="*/ 446314 h 1738085"/>
              <a:gd name="connsiteX31" fmla="*/ 667657 w 2569028"/>
              <a:gd name="connsiteY31" fmla="*/ 504371 h 1738085"/>
              <a:gd name="connsiteX32" fmla="*/ 587828 w 2569028"/>
              <a:gd name="connsiteY32" fmla="*/ 957942 h 1738085"/>
              <a:gd name="connsiteX33" fmla="*/ 566057 w 2569028"/>
              <a:gd name="connsiteY33" fmla="*/ 976085 h 1738085"/>
              <a:gd name="connsiteX34" fmla="*/ 529771 w 2569028"/>
              <a:gd name="connsiteY34" fmla="*/ 954314 h 1738085"/>
              <a:gd name="connsiteX35" fmla="*/ 431800 w 2569028"/>
              <a:gd name="connsiteY35" fmla="*/ 950685 h 1738085"/>
              <a:gd name="connsiteX36" fmla="*/ 391885 w 2569028"/>
              <a:gd name="connsiteY36" fmla="*/ 976085 h 1738085"/>
              <a:gd name="connsiteX37" fmla="*/ 283028 w 2569028"/>
              <a:gd name="connsiteY37" fmla="*/ 997857 h 1738085"/>
              <a:gd name="connsiteX38" fmla="*/ 159657 w 2569028"/>
              <a:gd name="connsiteY38" fmla="*/ 1066800 h 1738085"/>
              <a:gd name="connsiteX39" fmla="*/ 101600 w 2569028"/>
              <a:gd name="connsiteY39" fmla="*/ 1201057 h 1738085"/>
              <a:gd name="connsiteX40" fmla="*/ 108857 w 2569028"/>
              <a:gd name="connsiteY40" fmla="*/ 1237342 h 1738085"/>
              <a:gd name="connsiteX41" fmla="*/ 10885 w 2569028"/>
              <a:gd name="connsiteY41" fmla="*/ 1309914 h 1738085"/>
              <a:gd name="connsiteX42" fmla="*/ 0 w 2569028"/>
              <a:gd name="connsiteY42" fmla="*/ 1386114 h 1738085"/>
              <a:gd name="connsiteX43" fmla="*/ 224971 w 2569028"/>
              <a:gd name="connsiteY43" fmla="*/ 1447800 h 1738085"/>
              <a:gd name="connsiteX44" fmla="*/ 497114 w 2569028"/>
              <a:gd name="connsiteY44" fmla="*/ 1494971 h 1738085"/>
              <a:gd name="connsiteX45" fmla="*/ 1066800 w 2569028"/>
              <a:gd name="connsiteY45" fmla="*/ 1730828 h 1738085"/>
              <a:gd name="connsiteX46" fmla="*/ 1266371 w 2569028"/>
              <a:gd name="connsiteY46" fmla="*/ 1738085 h 1738085"/>
              <a:gd name="connsiteX47" fmla="*/ 1284514 w 2569028"/>
              <a:gd name="connsiteY47" fmla="*/ 1712685 h 1738085"/>
              <a:gd name="connsiteX48" fmla="*/ 1331685 w 2569028"/>
              <a:gd name="connsiteY48" fmla="*/ 1694542 h 1738085"/>
              <a:gd name="connsiteX49" fmla="*/ 1320800 w 2569028"/>
              <a:gd name="connsiteY49" fmla="*/ 1625600 h 1738085"/>
              <a:gd name="connsiteX50" fmla="*/ 1455057 w 2569028"/>
              <a:gd name="connsiteY50" fmla="*/ 1567542 h 1738085"/>
              <a:gd name="connsiteX51" fmla="*/ 1451428 w 2569028"/>
              <a:gd name="connsiteY51" fmla="*/ 1498600 h 1738085"/>
              <a:gd name="connsiteX52" fmla="*/ 1534885 w 2569028"/>
              <a:gd name="connsiteY52" fmla="*/ 1440542 h 1738085"/>
              <a:gd name="connsiteX53" fmla="*/ 1618342 w 2569028"/>
              <a:gd name="connsiteY53" fmla="*/ 1440542 h 1738085"/>
              <a:gd name="connsiteX54" fmla="*/ 1651000 w 2569028"/>
              <a:gd name="connsiteY54" fmla="*/ 1516742 h 1738085"/>
              <a:gd name="connsiteX55" fmla="*/ 1803400 w 2569028"/>
              <a:gd name="connsiteY55" fmla="*/ 1563914 h 1738085"/>
              <a:gd name="connsiteX56" fmla="*/ 1843314 w 2569028"/>
              <a:gd name="connsiteY56" fmla="*/ 1589314 h 1738085"/>
              <a:gd name="connsiteX57" fmla="*/ 2253342 w 2569028"/>
              <a:gd name="connsiteY57" fmla="*/ 1560285 h 1738085"/>
              <a:gd name="connsiteX58" fmla="*/ 2278742 w 2569028"/>
              <a:gd name="connsiteY58" fmla="*/ 1513114 h 1738085"/>
              <a:gd name="connsiteX59" fmla="*/ 2260600 w 2569028"/>
              <a:gd name="connsiteY59" fmla="*/ 1451428 h 1738085"/>
              <a:gd name="connsiteX60" fmla="*/ 2278742 w 2569028"/>
              <a:gd name="connsiteY60" fmla="*/ 1422400 h 1738085"/>
              <a:gd name="connsiteX61" fmla="*/ 2235200 w 2569028"/>
              <a:gd name="connsiteY61" fmla="*/ 1262742 h 1738085"/>
              <a:gd name="connsiteX62" fmla="*/ 2489200 w 2569028"/>
              <a:gd name="connsiteY62" fmla="*/ 685800 h 1738085"/>
              <a:gd name="connsiteX63" fmla="*/ 2569028 w 2569028"/>
              <a:gd name="connsiteY63" fmla="*/ 616857 h 1738085"/>
              <a:gd name="connsiteX64" fmla="*/ 2550885 w 2569028"/>
              <a:gd name="connsiteY64" fmla="*/ 584200 h 1738085"/>
              <a:gd name="connsiteX65" fmla="*/ 2471057 w 2569028"/>
              <a:gd name="connsiteY65" fmla="*/ 649514 h 1738085"/>
              <a:gd name="connsiteX66" fmla="*/ 2452914 w 2569028"/>
              <a:gd name="connsiteY66" fmla="*/ 631371 h 1738085"/>
              <a:gd name="connsiteX67" fmla="*/ 2445657 w 2569028"/>
              <a:gd name="connsiteY67" fmla="*/ 591457 h 1738085"/>
              <a:gd name="connsiteX68" fmla="*/ 2456542 w 2569028"/>
              <a:gd name="connsiteY68" fmla="*/ 576942 h 1738085"/>
              <a:gd name="connsiteX69" fmla="*/ 2413000 w 2569028"/>
              <a:gd name="connsiteY69" fmla="*/ 555171 h 1738085"/>
              <a:gd name="connsiteX70" fmla="*/ 2300514 w 2569028"/>
              <a:gd name="connsiteY70" fmla="*/ 547914 h 1738085"/>
              <a:gd name="connsiteX71" fmla="*/ 2271485 w 2569028"/>
              <a:gd name="connsiteY71" fmla="*/ 449942 h 1738085"/>
              <a:gd name="connsiteX72" fmla="*/ 2206171 w 2569028"/>
              <a:gd name="connsiteY72" fmla="*/ 406400 h 1738085"/>
              <a:gd name="connsiteX73" fmla="*/ 2173514 w 2569028"/>
              <a:gd name="connsiteY73" fmla="*/ 246742 h 1738085"/>
              <a:gd name="connsiteX74" fmla="*/ 2032000 w 2569028"/>
              <a:gd name="connsiteY74" fmla="*/ 232228 h 1738085"/>
              <a:gd name="connsiteX75" fmla="*/ 2021114 w 2569028"/>
              <a:gd name="connsiteY75" fmla="*/ 308428 h 1738085"/>
              <a:gd name="connsiteX76" fmla="*/ 1966685 w 2569028"/>
              <a:gd name="connsiteY76" fmla="*/ 330200 h 1738085"/>
              <a:gd name="connsiteX77" fmla="*/ 1966685 w 2569028"/>
              <a:gd name="connsiteY77" fmla="*/ 399142 h 1738085"/>
              <a:gd name="connsiteX78" fmla="*/ 1901371 w 2569028"/>
              <a:gd name="connsiteY78" fmla="*/ 410028 h 1738085"/>
              <a:gd name="connsiteX79" fmla="*/ 1854200 w 2569028"/>
              <a:gd name="connsiteY79" fmla="*/ 362857 h 1738085"/>
              <a:gd name="connsiteX80" fmla="*/ 1799771 w 2569028"/>
              <a:gd name="connsiteY80" fmla="*/ 406400 h 1738085"/>
              <a:gd name="connsiteX81" fmla="*/ 1781628 w 2569028"/>
              <a:gd name="connsiteY81" fmla="*/ 493485 h 1738085"/>
              <a:gd name="connsiteX82" fmla="*/ 1680028 w 2569028"/>
              <a:gd name="connsiteY82" fmla="*/ 402771 h 1738085"/>
              <a:gd name="connsiteX83" fmla="*/ 1680028 w 2569028"/>
              <a:gd name="connsiteY83" fmla="*/ 351971 h 1738085"/>
              <a:gd name="connsiteX84" fmla="*/ 1629228 w 2569028"/>
              <a:gd name="connsiteY84" fmla="*/ 148771 h 1738085"/>
              <a:gd name="connsiteX85" fmla="*/ 1582057 w 2569028"/>
              <a:gd name="connsiteY85" fmla="*/ 29028 h 1738085"/>
              <a:gd name="connsiteX86" fmla="*/ 1513114 w 2569028"/>
              <a:gd name="connsiteY86" fmla="*/ 0 h 1738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Lst>
            <a:rect l="l" t="t" r="r" b="b"/>
            <a:pathLst>
              <a:path w="2569028" h="1738085">
                <a:moveTo>
                  <a:pt x="1513114" y="0"/>
                </a:moveTo>
                <a:lnTo>
                  <a:pt x="1433285" y="39914"/>
                </a:lnTo>
                <a:lnTo>
                  <a:pt x="1418771" y="90714"/>
                </a:lnTo>
                <a:lnTo>
                  <a:pt x="1378857" y="123371"/>
                </a:lnTo>
                <a:lnTo>
                  <a:pt x="1346200" y="101600"/>
                </a:lnTo>
                <a:lnTo>
                  <a:pt x="1320800" y="134257"/>
                </a:lnTo>
                <a:lnTo>
                  <a:pt x="1230085" y="152400"/>
                </a:lnTo>
                <a:lnTo>
                  <a:pt x="1179285" y="203200"/>
                </a:lnTo>
                <a:lnTo>
                  <a:pt x="1128485" y="195942"/>
                </a:lnTo>
                <a:lnTo>
                  <a:pt x="1092200" y="214085"/>
                </a:lnTo>
                <a:lnTo>
                  <a:pt x="1012371" y="148771"/>
                </a:lnTo>
                <a:lnTo>
                  <a:pt x="979714" y="163285"/>
                </a:lnTo>
                <a:lnTo>
                  <a:pt x="947057" y="137885"/>
                </a:lnTo>
                <a:lnTo>
                  <a:pt x="936171" y="72571"/>
                </a:lnTo>
                <a:lnTo>
                  <a:pt x="918028" y="36285"/>
                </a:lnTo>
                <a:lnTo>
                  <a:pt x="885371" y="76200"/>
                </a:lnTo>
                <a:lnTo>
                  <a:pt x="845457" y="90714"/>
                </a:lnTo>
                <a:lnTo>
                  <a:pt x="809171" y="25400"/>
                </a:lnTo>
                <a:lnTo>
                  <a:pt x="794657" y="68942"/>
                </a:lnTo>
                <a:lnTo>
                  <a:pt x="616857" y="72571"/>
                </a:lnTo>
                <a:lnTo>
                  <a:pt x="598714" y="97971"/>
                </a:lnTo>
                <a:lnTo>
                  <a:pt x="638628" y="116114"/>
                </a:lnTo>
                <a:lnTo>
                  <a:pt x="685800" y="127000"/>
                </a:lnTo>
                <a:lnTo>
                  <a:pt x="700314" y="174171"/>
                </a:lnTo>
                <a:lnTo>
                  <a:pt x="674914" y="235857"/>
                </a:lnTo>
                <a:lnTo>
                  <a:pt x="642257" y="243114"/>
                </a:lnTo>
                <a:lnTo>
                  <a:pt x="591457" y="217714"/>
                </a:lnTo>
                <a:lnTo>
                  <a:pt x="562428" y="250371"/>
                </a:lnTo>
                <a:lnTo>
                  <a:pt x="587828" y="359228"/>
                </a:lnTo>
                <a:lnTo>
                  <a:pt x="624114" y="395514"/>
                </a:lnTo>
                <a:lnTo>
                  <a:pt x="624114" y="446314"/>
                </a:lnTo>
                <a:lnTo>
                  <a:pt x="667657" y="504371"/>
                </a:lnTo>
                <a:lnTo>
                  <a:pt x="587828" y="957942"/>
                </a:lnTo>
                <a:lnTo>
                  <a:pt x="566057" y="976085"/>
                </a:lnTo>
                <a:lnTo>
                  <a:pt x="529771" y="954314"/>
                </a:lnTo>
                <a:lnTo>
                  <a:pt x="431800" y="950685"/>
                </a:lnTo>
                <a:lnTo>
                  <a:pt x="391885" y="976085"/>
                </a:lnTo>
                <a:lnTo>
                  <a:pt x="283028" y="997857"/>
                </a:lnTo>
                <a:lnTo>
                  <a:pt x="159657" y="1066800"/>
                </a:lnTo>
                <a:lnTo>
                  <a:pt x="101600" y="1201057"/>
                </a:lnTo>
                <a:lnTo>
                  <a:pt x="108857" y="1237342"/>
                </a:lnTo>
                <a:lnTo>
                  <a:pt x="10885" y="1309914"/>
                </a:lnTo>
                <a:lnTo>
                  <a:pt x="0" y="1386114"/>
                </a:lnTo>
                <a:lnTo>
                  <a:pt x="224971" y="1447800"/>
                </a:lnTo>
                <a:lnTo>
                  <a:pt x="497114" y="1494971"/>
                </a:lnTo>
                <a:lnTo>
                  <a:pt x="1066800" y="1730828"/>
                </a:lnTo>
                <a:lnTo>
                  <a:pt x="1266371" y="1738085"/>
                </a:lnTo>
                <a:lnTo>
                  <a:pt x="1284514" y="1712685"/>
                </a:lnTo>
                <a:lnTo>
                  <a:pt x="1331685" y="1694542"/>
                </a:lnTo>
                <a:lnTo>
                  <a:pt x="1320800" y="1625600"/>
                </a:lnTo>
                <a:lnTo>
                  <a:pt x="1455057" y="1567542"/>
                </a:lnTo>
                <a:lnTo>
                  <a:pt x="1451428" y="1498600"/>
                </a:lnTo>
                <a:lnTo>
                  <a:pt x="1534885" y="1440542"/>
                </a:lnTo>
                <a:lnTo>
                  <a:pt x="1618342" y="1440542"/>
                </a:lnTo>
                <a:lnTo>
                  <a:pt x="1651000" y="1516742"/>
                </a:lnTo>
                <a:lnTo>
                  <a:pt x="1803400" y="1563914"/>
                </a:lnTo>
                <a:lnTo>
                  <a:pt x="1843314" y="1589314"/>
                </a:lnTo>
                <a:lnTo>
                  <a:pt x="2253342" y="1560285"/>
                </a:lnTo>
                <a:lnTo>
                  <a:pt x="2278742" y="1513114"/>
                </a:lnTo>
                <a:lnTo>
                  <a:pt x="2260600" y="1451428"/>
                </a:lnTo>
                <a:lnTo>
                  <a:pt x="2278742" y="1422400"/>
                </a:lnTo>
                <a:lnTo>
                  <a:pt x="2235200" y="1262742"/>
                </a:lnTo>
                <a:lnTo>
                  <a:pt x="2489200" y="685800"/>
                </a:lnTo>
                <a:lnTo>
                  <a:pt x="2569028" y="616857"/>
                </a:lnTo>
                <a:lnTo>
                  <a:pt x="2550885" y="584200"/>
                </a:lnTo>
                <a:lnTo>
                  <a:pt x="2471057" y="649514"/>
                </a:lnTo>
                <a:lnTo>
                  <a:pt x="2452914" y="631371"/>
                </a:lnTo>
                <a:lnTo>
                  <a:pt x="2445657" y="591457"/>
                </a:lnTo>
                <a:lnTo>
                  <a:pt x="2456542" y="576942"/>
                </a:lnTo>
                <a:lnTo>
                  <a:pt x="2413000" y="555171"/>
                </a:lnTo>
                <a:lnTo>
                  <a:pt x="2300514" y="547914"/>
                </a:lnTo>
                <a:lnTo>
                  <a:pt x="2271485" y="449942"/>
                </a:lnTo>
                <a:lnTo>
                  <a:pt x="2206171" y="406400"/>
                </a:lnTo>
                <a:lnTo>
                  <a:pt x="2173514" y="246742"/>
                </a:lnTo>
                <a:lnTo>
                  <a:pt x="2032000" y="232228"/>
                </a:lnTo>
                <a:lnTo>
                  <a:pt x="2021114" y="308428"/>
                </a:lnTo>
                <a:lnTo>
                  <a:pt x="1966685" y="330200"/>
                </a:lnTo>
                <a:lnTo>
                  <a:pt x="1966685" y="399142"/>
                </a:lnTo>
                <a:lnTo>
                  <a:pt x="1901371" y="410028"/>
                </a:lnTo>
                <a:lnTo>
                  <a:pt x="1854200" y="362857"/>
                </a:lnTo>
                <a:lnTo>
                  <a:pt x="1799771" y="406400"/>
                </a:lnTo>
                <a:lnTo>
                  <a:pt x="1781628" y="493485"/>
                </a:lnTo>
                <a:lnTo>
                  <a:pt x="1680028" y="402771"/>
                </a:lnTo>
                <a:lnTo>
                  <a:pt x="1680028" y="351971"/>
                </a:lnTo>
                <a:lnTo>
                  <a:pt x="1629228" y="148771"/>
                </a:lnTo>
                <a:lnTo>
                  <a:pt x="1582057" y="29028"/>
                </a:lnTo>
                <a:lnTo>
                  <a:pt x="1513114"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79" name="Freeform 78"/>
          <p:cNvSpPr/>
          <p:nvPr/>
        </p:nvSpPr>
        <p:spPr>
          <a:xfrm>
            <a:off x="5814733" y="2382914"/>
            <a:ext cx="1169539" cy="559270"/>
          </a:xfrm>
          <a:custGeom>
            <a:avLst/>
            <a:gdLst>
              <a:gd name="connsiteX0" fmla="*/ 25400 w 1092200"/>
              <a:gd name="connsiteY0" fmla="*/ 0 h 522514"/>
              <a:gd name="connsiteX1" fmla="*/ 0 w 1092200"/>
              <a:gd name="connsiteY1" fmla="*/ 39914 h 522514"/>
              <a:gd name="connsiteX2" fmla="*/ 54429 w 1092200"/>
              <a:gd name="connsiteY2" fmla="*/ 116114 h 522514"/>
              <a:gd name="connsiteX3" fmla="*/ 145143 w 1092200"/>
              <a:gd name="connsiteY3" fmla="*/ 217714 h 522514"/>
              <a:gd name="connsiteX4" fmla="*/ 145143 w 1092200"/>
              <a:gd name="connsiteY4" fmla="*/ 283029 h 522514"/>
              <a:gd name="connsiteX5" fmla="*/ 130629 w 1092200"/>
              <a:gd name="connsiteY5" fmla="*/ 319314 h 522514"/>
              <a:gd name="connsiteX6" fmla="*/ 221343 w 1092200"/>
              <a:gd name="connsiteY6" fmla="*/ 326572 h 522514"/>
              <a:gd name="connsiteX7" fmla="*/ 290286 w 1092200"/>
              <a:gd name="connsiteY7" fmla="*/ 395514 h 522514"/>
              <a:gd name="connsiteX8" fmla="*/ 381000 w 1092200"/>
              <a:gd name="connsiteY8" fmla="*/ 373743 h 522514"/>
              <a:gd name="connsiteX9" fmla="*/ 410029 w 1092200"/>
              <a:gd name="connsiteY9" fmla="*/ 337457 h 522514"/>
              <a:gd name="connsiteX10" fmla="*/ 457200 w 1092200"/>
              <a:gd name="connsiteY10" fmla="*/ 257629 h 522514"/>
              <a:gd name="connsiteX11" fmla="*/ 500743 w 1092200"/>
              <a:gd name="connsiteY11" fmla="*/ 272143 h 522514"/>
              <a:gd name="connsiteX12" fmla="*/ 500743 w 1092200"/>
              <a:gd name="connsiteY12" fmla="*/ 297543 h 522514"/>
              <a:gd name="connsiteX13" fmla="*/ 486229 w 1092200"/>
              <a:gd name="connsiteY13" fmla="*/ 326572 h 522514"/>
              <a:gd name="connsiteX14" fmla="*/ 511629 w 1092200"/>
              <a:gd name="connsiteY14" fmla="*/ 381000 h 522514"/>
              <a:gd name="connsiteX15" fmla="*/ 522515 w 1092200"/>
              <a:gd name="connsiteY15" fmla="*/ 460829 h 522514"/>
              <a:gd name="connsiteX16" fmla="*/ 540658 w 1092200"/>
              <a:gd name="connsiteY16" fmla="*/ 482600 h 522514"/>
              <a:gd name="connsiteX17" fmla="*/ 602343 w 1092200"/>
              <a:gd name="connsiteY17" fmla="*/ 442686 h 522514"/>
              <a:gd name="connsiteX18" fmla="*/ 725715 w 1092200"/>
              <a:gd name="connsiteY18" fmla="*/ 449943 h 522514"/>
              <a:gd name="connsiteX19" fmla="*/ 827315 w 1092200"/>
              <a:gd name="connsiteY19" fmla="*/ 522514 h 522514"/>
              <a:gd name="connsiteX20" fmla="*/ 856343 w 1092200"/>
              <a:gd name="connsiteY20" fmla="*/ 449943 h 522514"/>
              <a:gd name="connsiteX21" fmla="*/ 907143 w 1092200"/>
              <a:gd name="connsiteY21" fmla="*/ 428172 h 522514"/>
              <a:gd name="connsiteX22" fmla="*/ 1030515 w 1092200"/>
              <a:gd name="connsiteY22" fmla="*/ 410029 h 522514"/>
              <a:gd name="connsiteX23" fmla="*/ 1092200 w 1092200"/>
              <a:gd name="connsiteY23" fmla="*/ 362857 h 522514"/>
              <a:gd name="connsiteX24" fmla="*/ 537029 w 1092200"/>
              <a:gd name="connsiteY24" fmla="*/ 123372 h 522514"/>
              <a:gd name="connsiteX25" fmla="*/ 25400 w 1092200"/>
              <a:gd name="connsiteY25" fmla="*/ 0 h 52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092200" h="522514">
                <a:moveTo>
                  <a:pt x="25400" y="0"/>
                </a:moveTo>
                <a:lnTo>
                  <a:pt x="0" y="39914"/>
                </a:lnTo>
                <a:lnTo>
                  <a:pt x="54429" y="116114"/>
                </a:lnTo>
                <a:lnTo>
                  <a:pt x="145143" y="217714"/>
                </a:lnTo>
                <a:lnTo>
                  <a:pt x="145143" y="283029"/>
                </a:lnTo>
                <a:lnTo>
                  <a:pt x="130629" y="319314"/>
                </a:lnTo>
                <a:lnTo>
                  <a:pt x="221343" y="326572"/>
                </a:lnTo>
                <a:lnTo>
                  <a:pt x="290286" y="395514"/>
                </a:lnTo>
                <a:lnTo>
                  <a:pt x="381000" y="373743"/>
                </a:lnTo>
                <a:lnTo>
                  <a:pt x="410029" y="337457"/>
                </a:lnTo>
                <a:lnTo>
                  <a:pt x="457200" y="257629"/>
                </a:lnTo>
                <a:lnTo>
                  <a:pt x="500743" y="272143"/>
                </a:lnTo>
                <a:lnTo>
                  <a:pt x="500743" y="297543"/>
                </a:lnTo>
                <a:lnTo>
                  <a:pt x="486229" y="326572"/>
                </a:lnTo>
                <a:lnTo>
                  <a:pt x="511629" y="381000"/>
                </a:lnTo>
                <a:lnTo>
                  <a:pt x="522515" y="460829"/>
                </a:lnTo>
                <a:lnTo>
                  <a:pt x="540658" y="482600"/>
                </a:lnTo>
                <a:lnTo>
                  <a:pt x="602343" y="442686"/>
                </a:lnTo>
                <a:lnTo>
                  <a:pt x="725715" y="449943"/>
                </a:lnTo>
                <a:lnTo>
                  <a:pt x="827315" y="522514"/>
                </a:lnTo>
                <a:lnTo>
                  <a:pt x="856343" y="449943"/>
                </a:lnTo>
                <a:lnTo>
                  <a:pt x="907143" y="428172"/>
                </a:lnTo>
                <a:lnTo>
                  <a:pt x="1030515" y="410029"/>
                </a:lnTo>
                <a:lnTo>
                  <a:pt x="1092200" y="362857"/>
                </a:lnTo>
                <a:lnTo>
                  <a:pt x="537029" y="123372"/>
                </a:lnTo>
                <a:lnTo>
                  <a:pt x="25400"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0" name="Freeform 79"/>
          <p:cNvSpPr/>
          <p:nvPr/>
        </p:nvSpPr>
        <p:spPr>
          <a:xfrm>
            <a:off x="7178062" y="2450911"/>
            <a:ext cx="855055" cy="887354"/>
          </a:xfrm>
          <a:custGeom>
            <a:avLst/>
            <a:gdLst>
              <a:gd name="connsiteX0" fmla="*/ 210457 w 798286"/>
              <a:gd name="connsiteY0" fmla="*/ 50800 h 816429"/>
              <a:gd name="connsiteX1" fmla="*/ 214086 w 798286"/>
              <a:gd name="connsiteY1" fmla="*/ 112486 h 816429"/>
              <a:gd name="connsiteX2" fmla="*/ 87086 w 798286"/>
              <a:gd name="connsiteY2" fmla="*/ 170543 h 816429"/>
              <a:gd name="connsiteX3" fmla="*/ 87086 w 798286"/>
              <a:gd name="connsiteY3" fmla="*/ 246743 h 816429"/>
              <a:gd name="connsiteX4" fmla="*/ 0 w 798286"/>
              <a:gd name="connsiteY4" fmla="*/ 308429 h 816429"/>
              <a:gd name="connsiteX5" fmla="*/ 18143 w 798286"/>
              <a:gd name="connsiteY5" fmla="*/ 319314 h 816429"/>
              <a:gd name="connsiteX6" fmla="*/ 21771 w 798286"/>
              <a:gd name="connsiteY6" fmla="*/ 435429 h 816429"/>
              <a:gd name="connsiteX7" fmla="*/ 72571 w 798286"/>
              <a:gd name="connsiteY7" fmla="*/ 551543 h 816429"/>
              <a:gd name="connsiteX8" fmla="*/ 137886 w 798286"/>
              <a:gd name="connsiteY8" fmla="*/ 580572 h 816429"/>
              <a:gd name="connsiteX9" fmla="*/ 163286 w 798286"/>
              <a:gd name="connsiteY9" fmla="*/ 624114 h 816429"/>
              <a:gd name="connsiteX10" fmla="*/ 268514 w 798286"/>
              <a:gd name="connsiteY10" fmla="*/ 620486 h 816429"/>
              <a:gd name="connsiteX11" fmla="*/ 304800 w 798286"/>
              <a:gd name="connsiteY11" fmla="*/ 653143 h 816429"/>
              <a:gd name="connsiteX12" fmla="*/ 341086 w 798286"/>
              <a:gd name="connsiteY12" fmla="*/ 642257 h 816429"/>
              <a:gd name="connsiteX13" fmla="*/ 417286 w 798286"/>
              <a:gd name="connsiteY13" fmla="*/ 722086 h 816429"/>
              <a:gd name="connsiteX14" fmla="*/ 464457 w 798286"/>
              <a:gd name="connsiteY14" fmla="*/ 714829 h 816429"/>
              <a:gd name="connsiteX15" fmla="*/ 500743 w 798286"/>
              <a:gd name="connsiteY15" fmla="*/ 765629 h 816429"/>
              <a:gd name="connsiteX16" fmla="*/ 638629 w 798286"/>
              <a:gd name="connsiteY16" fmla="*/ 783772 h 816429"/>
              <a:gd name="connsiteX17" fmla="*/ 718457 w 798286"/>
              <a:gd name="connsiteY17" fmla="*/ 816429 h 816429"/>
              <a:gd name="connsiteX18" fmla="*/ 743857 w 798286"/>
              <a:gd name="connsiteY18" fmla="*/ 783772 h 816429"/>
              <a:gd name="connsiteX19" fmla="*/ 725714 w 798286"/>
              <a:gd name="connsiteY19" fmla="*/ 703943 h 816429"/>
              <a:gd name="connsiteX20" fmla="*/ 791029 w 798286"/>
              <a:gd name="connsiteY20" fmla="*/ 696686 h 816429"/>
              <a:gd name="connsiteX21" fmla="*/ 783771 w 798286"/>
              <a:gd name="connsiteY21" fmla="*/ 642257 h 816429"/>
              <a:gd name="connsiteX22" fmla="*/ 798286 w 798286"/>
              <a:gd name="connsiteY22" fmla="*/ 613229 h 816429"/>
              <a:gd name="connsiteX23" fmla="*/ 762000 w 798286"/>
              <a:gd name="connsiteY23" fmla="*/ 544286 h 816429"/>
              <a:gd name="connsiteX24" fmla="*/ 772886 w 798286"/>
              <a:gd name="connsiteY24" fmla="*/ 497114 h 816429"/>
              <a:gd name="connsiteX25" fmla="*/ 762000 w 798286"/>
              <a:gd name="connsiteY25" fmla="*/ 464457 h 816429"/>
              <a:gd name="connsiteX26" fmla="*/ 682171 w 798286"/>
              <a:gd name="connsiteY26" fmla="*/ 431800 h 816429"/>
              <a:gd name="connsiteX27" fmla="*/ 631371 w 798286"/>
              <a:gd name="connsiteY27" fmla="*/ 449943 h 816429"/>
              <a:gd name="connsiteX28" fmla="*/ 595086 w 798286"/>
              <a:gd name="connsiteY28" fmla="*/ 410029 h 816429"/>
              <a:gd name="connsiteX29" fmla="*/ 555171 w 798286"/>
              <a:gd name="connsiteY29" fmla="*/ 406400 h 816429"/>
              <a:gd name="connsiteX30" fmla="*/ 573314 w 798286"/>
              <a:gd name="connsiteY30" fmla="*/ 221343 h 816429"/>
              <a:gd name="connsiteX31" fmla="*/ 544286 w 798286"/>
              <a:gd name="connsiteY31" fmla="*/ 170543 h 816429"/>
              <a:gd name="connsiteX32" fmla="*/ 584200 w 798286"/>
              <a:gd name="connsiteY32" fmla="*/ 130629 h 816429"/>
              <a:gd name="connsiteX33" fmla="*/ 402771 w 798286"/>
              <a:gd name="connsiteY33" fmla="*/ 68943 h 816429"/>
              <a:gd name="connsiteX34" fmla="*/ 373743 w 798286"/>
              <a:gd name="connsiteY34" fmla="*/ 3629 h 816429"/>
              <a:gd name="connsiteX35" fmla="*/ 286657 w 798286"/>
              <a:gd name="connsiteY35" fmla="*/ 0 h 816429"/>
              <a:gd name="connsiteX36" fmla="*/ 210457 w 798286"/>
              <a:gd name="connsiteY36" fmla="*/ 50800 h 816429"/>
              <a:gd name="connsiteX0" fmla="*/ 210457 w 798286"/>
              <a:gd name="connsiteY0" fmla="*/ 62411 h 828040"/>
              <a:gd name="connsiteX1" fmla="*/ 214086 w 798286"/>
              <a:gd name="connsiteY1" fmla="*/ 124097 h 828040"/>
              <a:gd name="connsiteX2" fmla="*/ 87086 w 798286"/>
              <a:gd name="connsiteY2" fmla="*/ 182154 h 828040"/>
              <a:gd name="connsiteX3" fmla="*/ 87086 w 798286"/>
              <a:gd name="connsiteY3" fmla="*/ 258354 h 828040"/>
              <a:gd name="connsiteX4" fmla="*/ 0 w 798286"/>
              <a:gd name="connsiteY4" fmla="*/ 320040 h 828040"/>
              <a:gd name="connsiteX5" fmla="*/ 18143 w 798286"/>
              <a:gd name="connsiteY5" fmla="*/ 330925 h 828040"/>
              <a:gd name="connsiteX6" fmla="*/ 21771 w 798286"/>
              <a:gd name="connsiteY6" fmla="*/ 447040 h 828040"/>
              <a:gd name="connsiteX7" fmla="*/ 72571 w 798286"/>
              <a:gd name="connsiteY7" fmla="*/ 563154 h 828040"/>
              <a:gd name="connsiteX8" fmla="*/ 137886 w 798286"/>
              <a:gd name="connsiteY8" fmla="*/ 592183 h 828040"/>
              <a:gd name="connsiteX9" fmla="*/ 163286 w 798286"/>
              <a:gd name="connsiteY9" fmla="*/ 635725 h 828040"/>
              <a:gd name="connsiteX10" fmla="*/ 268514 w 798286"/>
              <a:gd name="connsiteY10" fmla="*/ 632097 h 828040"/>
              <a:gd name="connsiteX11" fmla="*/ 304800 w 798286"/>
              <a:gd name="connsiteY11" fmla="*/ 664754 h 828040"/>
              <a:gd name="connsiteX12" fmla="*/ 341086 w 798286"/>
              <a:gd name="connsiteY12" fmla="*/ 653868 h 828040"/>
              <a:gd name="connsiteX13" fmla="*/ 417286 w 798286"/>
              <a:gd name="connsiteY13" fmla="*/ 733697 h 828040"/>
              <a:gd name="connsiteX14" fmla="*/ 464457 w 798286"/>
              <a:gd name="connsiteY14" fmla="*/ 726440 h 828040"/>
              <a:gd name="connsiteX15" fmla="*/ 500743 w 798286"/>
              <a:gd name="connsiteY15" fmla="*/ 777240 h 828040"/>
              <a:gd name="connsiteX16" fmla="*/ 638629 w 798286"/>
              <a:gd name="connsiteY16" fmla="*/ 795383 h 828040"/>
              <a:gd name="connsiteX17" fmla="*/ 718457 w 798286"/>
              <a:gd name="connsiteY17" fmla="*/ 828040 h 828040"/>
              <a:gd name="connsiteX18" fmla="*/ 743857 w 798286"/>
              <a:gd name="connsiteY18" fmla="*/ 795383 h 828040"/>
              <a:gd name="connsiteX19" fmla="*/ 725714 w 798286"/>
              <a:gd name="connsiteY19" fmla="*/ 715554 h 828040"/>
              <a:gd name="connsiteX20" fmla="*/ 791029 w 798286"/>
              <a:gd name="connsiteY20" fmla="*/ 708297 h 828040"/>
              <a:gd name="connsiteX21" fmla="*/ 783771 w 798286"/>
              <a:gd name="connsiteY21" fmla="*/ 653868 h 828040"/>
              <a:gd name="connsiteX22" fmla="*/ 798286 w 798286"/>
              <a:gd name="connsiteY22" fmla="*/ 624840 h 828040"/>
              <a:gd name="connsiteX23" fmla="*/ 762000 w 798286"/>
              <a:gd name="connsiteY23" fmla="*/ 555897 h 828040"/>
              <a:gd name="connsiteX24" fmla="*/ 772886 w 798286"/>
              <a:gd name="connsiteY24" fmla="*/ 508725 h 828040"/>
              <a:gd name="connsiteX25" fmla="*/ 762000 w 798286"/>
              <a:gd name="connsiteY25" fmla="*/ 476068 h 828040"/>
              <a:gd name="connsiteX26" fmla="*/ 682171 w 798286"/>
              <a:gd name="connsiteY26" fmla="*/ 443411 h 828040"/>
              <a:gd name="connsiteX27" fmla="*/ 631371 w 798286"/>
              <a:gd name="connsiteY27" fmla="*/ 461554 h 828040"/>
              <a:gd name="connsiteX28" fmla="*/ 595086 w 798286"/>
              <a:gd name="connsiteY28" fmla="*/ 421640 h 828040"/>
              <a:gd name="connsiteX29" fmla="*/ 555171 w 798286"/>
              <a:gd name="connsiteY29" fmla="*/ 418011 h 828040"/>
              <a:gd name="connsiteX30" fmla="*/ 573314 w 798286"/>
              <a:gd name="connsiteY30" fmla="*/ 232954 h 828040"/>
              <a:gd name="connsiteX31" fmla="*/ 544286 w 798286"/>
              <a:gd name="connsiteY31" fmla="*/ 182154 h 828040"/>
              <a:gd name="connsiteX32" fmla="*/ 584200 w 798286"/>
              <a:gd name="connsiteY32" fmla="*/ 142240 h 828040"/>
              <a:gd name="connsiteX33" fmla="*/ 402771 w 798286"/>
              <a:gd name="connsiteY33" fmla="*/ 80554 h 828040"/>
              <a:gd name="connsiteX34" fmla="*/ 385173 w 798286"/>
              <a:gd name="connsiteY34" fmla="*/ 0 h 828040"/>
              <a:gd name="connsiteX35" fmla="*/ 286657 w 798286"/>
              <a:gd name="connsiteY35" fmla="*/ 11611 h 828040"/>
              <a:gd name="connsiteX36" fmla="*/ 210457 w 798286"/>
              <a:gd name="connsiteY36" fmla="*/ 62411 h 82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798286" h="828040">
                <a:moveTo>
                  <a:pt x="210457" y="62411"/>
                </a:moveTo>
                <a:lnTo>
                  <a:pt x="214086" y="124097"/>
                </a:lnTo>
                <a:lnTo>
                  <a:pt x="87086" y="182154"/>
                </a:lnTo>
                <a:lnTo>
                  <a:pt x="87086" y="258354"/>
                </a:lnTo>
                <a:lnTo>
                  <a:pt x="0" y="320040"/>
                </a:lnTo>
                <a:lnTo>
                  <a:pt x="18143" y="330925"/>
                </a:lnTo>
                <a:lnTo>
                  <a:pt x="21771" y="447040"/>
                </a:lnTo>
                <a:lnTo>
                  <a:pt x="72571" y="563154"/>
                </a:lnTo>
                <a:lnTo>
                  <a:pt x="137886" y="592183"/>
                </a:lnTo>
                <a:lnTo>
                  <a:pt x="163286" y="635725"/>
                </a:lnTo>
                <a:lnTo>
                  <a:pt x="268514" y="632097"/>
                </a:lnTo>
                <a:lnTo>
                  <a:pt x="304800" y="664754"/>
                </a:lnTo>
                <a:lnTo>
                  <a:pt x="341086" y="653868"/>
                </a:lnTo>
                <a:lnTo>
                  <a:pt x="417286" y="733697"/>
                </a:lnTo>
                <a:lnTo>
                  <a:pt x="464457" y="726440"/>
                </a:lnTo>
                <a:lnTo>
                  <a:pt x="500743" y="777240"/>
                </a:lnTo>
                <a:lnTo>
                  <a:pt x="638629" y="795383"/>
                </a:lnTo>
                <a:lnTo>
                  <a:pt x="718457" y="828040"/>
                </a:lnTo>
                <a:lnTo>
                  <a:pt x="743857" y="795383"/>
                </a:lnTo>
                <a:lnTo>
                  <a:pt x="725714" y="715554"/>
                </a:lnTo>
                <a:lnTo>
                  <a:pt x="791029" y="708297"/>
                </a:lnTo>
                <a:lnTo>
                  <a:pt x="783771" y="653868"/>
                </a:lnTo>
                <a:lnTo>
                  <a:pt x="798286" y="624840"/>
                </a:lnTo>
                <a:lnTo>
                  <a:pt x="762000" y="555897"/>
                </a:lnTo>
                <a:lnTo>
                  <a:pt x="772886" y="508725"/>
                </a:lnTo>
                <a:lnTo>
                  <a:pt x="762000" y="476068"/>
                </a:lnTo>
                <a:lnTo>
                  <a:pt x="682171" y="443411"/>
                </a:lnTo>
                <a:lnTo>
                  <a:pt x="631371" y="461554"/>
                </a:lnTo>
                <a:lnTo>
                  <a:pt x="595086" y="421640"/>
                </a:lnTo>
                <a:lnTo>
                  <a:pt x="555171" y="418011"/>
                </a:lnTo>
                <a:lnTo>
                  <a:pt x="573314" y="232954"/>
                </a:lnTo>
                <a:lnTo>
                  <a:pt x="544286" y="182154"/>
                </a:lnTo>
                <a:lnTo>
                  <a:pt x="584200" y="142240"/>
                </a:lnTo>
                <a:lnTo>
                  <a:pt x="402771" y="80554"/>
                </a:lnTo>
                <a:lnTo>
                  <a:pt x="385173" y="0"/>
                </a:lnTo>
                <a:lnTo>
                  <a:pt x="286657" y="11611"/>
                </a:lnTo>
                <a:lnTo>
                  <a:pt x="210457" y="62411"/>
                </a:lnTo>
                <a:close/>
              </a:path>
            </a:pathLst>
          </a:cu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1" name="Freeform 80"/>
          <p:cNvSpPr/>
          <p:nvPr/>
        </p:nvSpPr>
        <p:spPr>
          <a:xfrm>
            <a:off x="7767930" y="2440711"/>
            <a:ext cx="1788307" cy="1638714"/>
          </a:xfrm>
          <a:custGeom>
            <a:avLst/>
            <a:gdLst>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6808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 name="connsiteX0" fmla="*/ 1669143 w 1669143"/>
              <a:gd name="connsiteY0" fmla="*/ 297543 h 1531257"/>
              <a:gd name="connsiteX1" fmla="*/ 783771 w 1669143"/>
              <a:gd name="connsiteY1" fmla="*/ 290285 h 1531257"/>
              <a:gd name="connsiteX2" fmla="*/ 674914 w 1669143"/>
              <a:gd name="connsiteY2" fmla="*/ 290285 h 1531257"/>
              <a:gd name="connsiteX3" fmla="*/ 566057 w 1669143"/>
              <a:gd name="connsiteY3" fmla="*/ 177800 h 1531257"/>
              <a:gd name="connsiteX4" fmla="*/ 494756 w 1669143"/>
              <a:gd name="connsiteY4" fmla="*/ 0 h 1531257"/>
              <a:gd name="connsiteX5" fmla="*/ 460828 w 1669143"/>
              <a:gd name="connsiteY5" fmla="*/ 32657 h 1531257"/>
              <a:gd name="connsiteX6" fmla="*/ 475343 w 1669143"/>
              <a:gd name="connsiteY6" fmla="*/ 87085 h 1531257"/>
              <a:gd name="connsiteX7" fmla="*/ 446314 w 1669143"/>
              <a:gd name="connsiteY7" fmla="*/ 137885 h 1531257"/>
              <a:gd name="connsiteX8" fmla="*/ 32657 w 1669143"/>
              <a:gd name="connsiteY8" fmla="*/ 156028 h 1531257"/>
              <a:gd name="connsiteX9" fmla="*/ 3628 w 1669143"/>
              <a:gd name="connsiteY9" fmla="*/ 185057 h 1531257"/>
              <a:gd name="connsiteX10" fmla="*/ 21771 w 1669143"/>
              <a:gd name="connsiteY10" fmla="*/ 257628 h 1531257"/>
              <a:gd name="connsiteX11" fmla="*/ 0 w 1669143"/>
              <a:gd name="connsiteY11" fmla="*/ 424543 h 1531257"/>
              <a:gd name="connsiteX12" fmla="*/ 58057 w 1669143"/>
              <a:gd name="connsiteY12" fmla="*/ 435428 h 1531257"/>
              <a:gd name="connsiteX13" fmla="*/ 76200 w 1669143"/>
              <a:gd name="connsiteY13" fmla="*/ 471714 h 1531257"/>
              <a:gd name="connsiteX14" fmla="*/ 141514 w 1669143"/>
              <a:gd name="connsiteY14" fmla="*/ 453571 h 1531257"/>
              <a:gd name="connsiteX15" fmla="*/ 217714 w 1669143"/>
              <a:gd name="connsiteY15" fmla="*/ 489857 h 1531257"/>
              <a:gd name="connsiteX16" fmla="*/ 217714 w 1669143"/>
              <a:gd name="connsiteY16" fmla="*/ 540657 h 1531257"/>
              <a:gd name="connsiteX17" fmla="*/ 214086 w 1669143"/>
              <a:gd name="connsiteY17" fmla="*/ 580571 h 1531257"/>
              <a:gd name="connsiteX18" fmla="*/ 257628 w 1669143"/>
              <a:gd name="connsiteY18" fmla="*/ 638628 h 1531257"/>
              <a:gd name="connsiteX19" fmla="*/ 228600 w 1669143"/>
              <a:gd name="connsiteY19" fmla="*/ 682171 h 1531257"/>
              <a:gd name="connsiteX20" fmla="*/ 239486 w 1669143"/>
              <a:gd name="connsiteY20" fmla="*/ 707571 h 1531257"/>
              <a:gd name="connsiteX21" fmla="*/ 185057 w 1669143"/>
              <a:gd name="connsiteY21" fmla="*/ 729343 h 1531257"/>
              <a:gd name="connsiteX22" fmla="*/ 192314 w 1669143"/>
              <a:gd name="connsiteY22" fmla="*/ 809171 h 1531257"/>
              <a:gd name="connsiteX23" fmla="*/ 163286 w 1669143"/>
              <a:gd name="connsiteY23" fmla="*/ 845457 h 1531257"/>
              <a:gd name="connsiteX24" fmla="*/ 192314 w 1669143"/>
              <a:gd name="connsiteY24" fmla="*/ 939800 h 1531257"/>
              <a:gd name="connsiteX25" fmla="*/ 188686 w 1669143"/>
              <a:gd name="connsiteY25" fmla="*/ 1081314 h 1531257"/>
              <a:gd name="connsiteX26" fmla="*/ 170543 w 1669143"/>
              <a:gd name="connsiteY26" fmla="*/ 1095828 h 1531257"/>
              <a:gd name="connsiteX27" fmla="*/ 210457 w 1669143"/>
              <a:gd name="connsiteY27" fmla="*/ 1201057 h 1531257"/>
              <a:gd name="connsiteX28" fmla="*/ 319314 w 1669143"/>
              <a:gd name="connsiteY28" fmla="*/ 1233714 h 1531257"/>
              <a:gd name="connsiteX29" fmla="*/ 399143 w 1669143"/>
              <a:gd name="connsiteY29" fmla="*/ 1215571 h 1531257"/>
              <a:gd name="connsiteX30" fmla="*/ 489857 w 1669143"/>
              <a:gd name="connsiteY30" fmla="*/ 1244600 h 1531257"/>
              <a:gd name="connsiteX31" fmla="*/ 489857 w 1669143"/>
              <a:gd name="connsiteY31" fmla="*/ 1291771 h 1531257"/>
              <a:gd name="connsiteX32" fmla="*/ 500743 w 1669143"/>
              <a:gd name="connsiteY32" fmla="*/ 1407885 h 1531257"/>
              <a:gd name="connsiteX33" fmla="*/ 566057 w 1669143"/>
              <a:gd name="connsiteY33" fmla="*/ 1433285 h 1531257"/>
              <a:gd name="connsiteX34" fmla="*/ 609600 w 1669143"/>
              <a:gd name="connsiteY34" fmla="*/ 1531257 h 1531257"/>
              <a:gd name="connsiteX35" fmla="*/ 696686 w 1669143"/>
              <a:gd name="connsiteY35" fmla="*/ 1404257 h 1531257"/>
              <a:gd name="connsiteX36" fmla="*/ 725714 w 1669143"/>
              <a:gd name="connsiteY36" fmla="*/ 1422400 h 1531257"/>
              <a:gd name="connsiteX37" fmla="*/ 776514 w 1669143"/>
              <a:gd name="connsiteY37" fmla="*/ 1393371 h 1531257"/>
              <a:gd name="connsiteX38" fmla="*/ 816428 w 1669143"/>
              <a:gd name="connsiteY38" fmla="*/ 1393371 h 1531257"/>
              <a:gd name="connsiteX39" fmla="*/ 892628 w 1669143"/>
              <a:gd name="connsiteY39" fmla="*/ 1451428 h 1531257"/>
              <a:gd name="connsiteX40" fmla="*/ 950686 w 1669143"/>
              <a:gd name="connsiteY40" fmla="*/ 1469571 h 1531257"/>
              <a:gd name="connsiteX41" fmla="*/ 1012371 w 1669143"/>
              <a:gd name="connsiteY41" fmla="*/ 1422400 h 1531257"/>
              <a:gd name="connsiteX42" fmla="*/ 1070428 w 1669143"/>
              <a:gd name="connsiteY42" fmla="*/ 1440543 h 1531257"/>
              <a:gd name="connsiteX43" fmla="*/ 1128486 w 1669143"/>
              <a:gd name="connsiteY43" fmla="*/ 1393371 h 1531257"/>
              <a:gd name="connsiteX44" fmla="*/ 1164771 w 1669143"/>
              <a:gd name="connsiteY44" fmla="*/ 1400628 h 1531257"/>
              <a:gd name="connsiteX45" fmla="*/ 1161143 w 1669143"/>
              <a:gd name="connsiteY45" fmla="*/ 1473200 h 1531257"/>
              <a:gd name="connsiteX46" fmla="*/ 1211943 w 1669143"/>
              <a:gd name="connsiteY46" fmla="*/ 1509485 h 1531257"/>
              <a:gd name="connsiteX47" fmla="*/ 1240971 w 1669143"/>
              <a:gd name="connsiteY47" fmla="*/ 1487714 h 1531257"/>
              <a:gd name="connsiteX48" fmla="*/ 1211943 w 1669143"/>
              <a:gd name="connsiteY48" fmla="*/ 1429657 h 1531257"/>
              <a:gd name="connsiteX49" fmla="*/ 1222828 w 1669143"/>
              <a:gd name="connsiteY49" fmla="*/ 1357085 h 1531257"/>
              <a:gd name="connsiteX50" fmla="*/ 1244600 w 1669143"/>
              <a:gd name="connsiteY50" fmla="*/ 1331685 h 1531257"/>
              <a:gd name="connsiteX51" fmla="*/ 1244600 w 1669143"/>
              <a:gd name="connsiteY51" fmla="*/ 1284514 h 1531257"/>
              <a:gd name="connsiteX52" fmla="*/ 1313543 w 1669143"/>
              <a:gd name="connsiteY52" fmla="*/ 1270000 h 1531257"/>
              <a:gd name="connsiteX53" fmla="*/ 1320800 w 1669143"/>
              <a:gd name="connsiteY53" fmla="*/ 1219200 h 1531257"/>
              <a:gd name="connsiteX54" fmla="*/ 1382486 w 1669143"/>
              <a:gd name="connsiteY54" fmla="*/ 1164771 h 1531257"/>
              <a:gd name="connsiteX55" fmla="*/ 1458686 w 1669143"/>
              <a:gd name="connsiteY55" fmla="*/ 1168400 h 1531257"/>
              <a:gd name="connsiteX56" fmla="*/ 1444171 w 1669143"/>
              <a:gd name="connsiteY56" fmla="*/ 1077685 h 1531257"/>
              <a:gd name="connsiteX57" fmla="*/ 1491343 w 1669143"/>
              <a:gd name="connsiteY57" fmla="*/ 1048657 h 1531257"/>
              <a:gd name="connsiteX58" fmla="*/ 1513114 w 1669143"/>
              <a:gd name="connsiteY58" fmla="*/ 1063171 h 1531257"/>
              <a:gd name="connsiteX59" fmla="*/ 1553028 w 1669143"/>
              <a:gd name="connsiteY59" fmla="*/ 979714 h 1531257"/>
              <a:gd name="connsiteX60" fmla="*/ 1553028 w 1669143"/>
              <a:gd name="connsiteY60" fmla="*/ 936171 h 1531257"/>
              <a:gd name="connsiteX61" fmla="*/ 1574800 w 1669143"/>
              <a:gd name="connsiteY61" fmla="*/ 892628 h 1531257"/>
              <a:gd name="connsiteX62" fmla="*/ 1574800 w 1669143"/>
              <a:gd name="connsiteY62" fmla="*/ 849085 h 1531257"/>
              <a:gd name="connsiteX63" fmla="*/ 1603828 w 1669143"/>
              <a:gd name="connsiteY63" fmla="*/ 805543 h 1531257"/>
              <a:gd name="connsiteX64" fmla="*/ 1603828 w 1669143"/>
              <a:gd name="connsiteY64" fmla="*/ 765628 h 1531257"/>
              <a:gd name="connsiteX65" fmla="*/ 1621971 w 1669143"/>
              <a:gd name="connsiteY65" fmla="*/ 711200 h 1531257"/>
              <a:gd name="connsiteX66" fmla="*/ 1600200 w 1669143"/>
              <a:gd name="connsiteY66" fmla="*/ 649514 h 1531257"/>
              <a:gd name="connsiteX67" fmla="*/ 1614714 w 1669143"/>
              <a:gd name="connsiteY67" fmla="*/ 595085 h 1531257"/>
              <a:gd name="connsiteX68" fmla="*/ 1592943 w 1669143"/>
              <a:gd name="connsiteY68" fmla="*/ 569685 h 1531257"/>
              <a:gd name="connsiteX69" fmla="*/ 1596571 w 1669143"/>
              <a:gd name="connsiteY69" fmla="*/ 493485 h 1531257"/>
              <a:gd name="connsiteX70" fmla="*/ 1661886 w 1669143"/>
              <a:gd name="connsiteY70" fmla="*/ 399143 h 1531257"/>
              <a:gd name="connsiteX71" fmla="*/ 1669143 w 1669143"/>
              <a:gd name="connsiteY71" fmla="*/ 297543 h 1531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Lst>
            <a:rect l="l" t="t" r="r" b="b"/>
            <a:pathLst>
              <a:path w="1669143" h="1531257">
                <a:moveTo>
                  <a:pt x="1669143" y="297543"/>
                </a:moveTo>
                <a:lnTo>
                  <a:pt x="783771" y="290285"/>
                </a:lnTo>
                <a:lnTo>
                  <a:pt x="674914" y="290285"/>
                </a:lnTo>
                <a:lnTo>
                  <a:pt x="566057" y="177800"/>
                </a:lnTo>
                <a:lnTo>
                  <a:pt x="494756" y="0"/>
                </a:lnTo>
                <a:lnTo>
                  <a:pt x="460828" y="32657"/>
                </a:lnTo>
                <a:lnTo>
                  <a:pt x="475343" y="87085"/>
                </a:lnTo>
                <a:lnTo>
                  <a:pt x="446314" y="137885"/>
                </a:lnTo>
                <a:lnTo>
                  <a:pt x="32657" y="156028"/>
                </a:lnTo>
                <a:lnTo>
                  <a:pt x="3628" y="185057"/>
                </a:lnTo>
                <a:lnTo>
                  <a:pt x="21771" y="257628"/>
                </a:lnTo>
                <a:lnTo>
                  <a:pt x="0" y="424543"/>
                </a:lnTo>
                <a:lnTo>
                  <a:pt x="58057" y="435428"/>
                </a:lnTo>
                <a:lnTo>
                  <a:pt x="76200" y="471714"/>
                </a:lnTo>
                <a:lnTo>
                  <a:pt x="141514" y="453571"/>
                </a:lnTo>
                <a:lnTo>
                  <a:pt x="217714" y="489857"/>
                </a:lnTo>
                <a:lnTo>
                  <a:pt x="217714" y="540657"/>
                </a:lnTo>
                <a:lnTo>
                  <a:pt x="214086" y="580571"/>
                </a:lnTo>
                <a:lnTo>
                  <a:pt x="257628" y="638628"/>
                </a:lnTo>
                <a:lnTo>
                  <a:pt x="228600" y="682171"/>
                </a:lnTo>
                <a:lnTo>
                  <a:pt x="239486" y="707571"/>
                </a:lnTo>
                <a:lnTo>
                  <a:pt x="185057" y="729343"/>
                </a:lnTo>
                <a:lnTo>
                  <a:pt x="192314" y="809171"/>
                </a:lnTo>
                <a:lnTo>
                  <a:pt x="163286" y="845457"/>
                </a:lnTo>
                <a:lnTo>
                  <a:pt x="192314" y="939800"/>
                </a:lnTo>
                <a:cubicBezTo>
                  <a:pt x="191105" y="986971"/>
                  <a:pt x="189895" y="1034143"/>
                  <a:pt x="188686" y="1081314"/>
                </a:cubicBezTo>
                <a:lnTo>
                  <a:pt x="170543" y="1095828"/>
                </a:lnTo>
                <a:lnTo>
                  <a:pt x="210457" y="1201057"/>
                </a:lnTo>
                <a:lnTo>
                  <a:pt x="319314" y="1233714"/>
                </a:lnTo>
                <a:lnTo>
                  <a:pt x="399143" y="1215571"/>
                </a:lnTo>
                <a:lnTo>
                  <a:pt x="489857" y="1244600"/>
                </a:lnTo>
                <a:lnTo>
                  <a:pt x="489857" y="1291771"/>
                </a:lnTo>
                <a:lnTo>
                  <a:pt x="500743" y="1407885"/>
                </a:lnTo>
                <a:lnTo>
                  <a:pt x="566057" y="1433285"/>
                </a:lnTo>
                <a:lnTo>
                  <a:pt x="609600" y="1531257"/>
                </a:lnTo>
                <a:lnTo>
                  <a:pt x="696686" y="1404257"/>
                </a:lnTo>
                <a:lnTo>
                  <a:pt x="725714" y="1422400"/>
                </a:lnTo>
                <a:lnTo>
                  <a:pt x="776514" y="1393371"/>
                </a:lnTo>
                <a:lnTo>
                  <a:pt x="816428" y="1393371"/>
                </a:lnTo>
                <a:lnTo>
                  <a:pt x="892628" y="1451428"/>
                </a:lnTo>
                <a:lnTo>
                  <a:pt x="950686" y="1469571"/>
                </a:lnTo>
                <a:lnTo>
                  <a:pt x="1012371" y="1422400"/>
                </a:lnTo>
                <a:lnTo>
                  <a:pt x="1070428" y="1440543"/>
                </a:lnTo>
                <a:lnTo>
                  <a:pt x="1128486" y="1393371"/>
                </a:lnTo>
                <a:lnTo>
                  <a:pt x="1164771" y="1400628"/>
                </a:lnTo>
                <a:lnTo>
                  <a:pt x="1161143" y="1473200"/>
                </a:lnTo>
                <a:lnTo>
                  <a:pt x="1211943" y="1509485"/>
                </a:lnTo>
                <a:lnTo>
                  <a:pt x="1240971" y="1487714"/>
                </a:lnTo>
                <a:lnTo>
                  <a:pt x="1211943" y="1429657"/>
                </a:lnTo>
                <a:lnTo>
                  <a:pt x="1222828" y="1357085"/>
                </a:lnTo>
                <a:lnTo>
                  <a:pt x="1244600" y="1331685"/>
                </a:lnTo>
                <a:lnTo>
                  <a:pt x="1244600" y="1284514"/>
                </a:lnTo>
                <a:lnTo>
                  <a:pt x="1313543" y="1270000"/>
                </a:lnTo>
                <a:lnTo>
                  <a:pt x="1320800" y="1219200"/>
                </a:lnTo>
                <a:lnTo>
                  <a:pt x="1382486" y="1164771"/>
                </a:lnTo>
                <a:lnTo>
                  <a:pt x="1458686" y="1168400"/>
                </a:lnTo>
                <a:lnTo>
                  <a:pt x="1444171" y="1077685"/>
                </a:lnTo>
                <a:lnTo>
                  <a:pt x="1491343" y="1048657"/>
                </a:lnTo>
                <a:lnTo>
                  <a:pt x="1513114" y="1063171"/>
                </a:lnTo>
                <a:lnTo>
                  <a:pt x="1553028" y="979714"/>
                </a:lnTo>
                <a:lnTo>
                  <a:pt x="1553028" y="936171"/>
                </a:lnTo>
                <a:lnTo>
                  <a:pt x="1574800" y="892628"/>
                </a:lnTo>
                <a:lnTo>
                  <a:pt x="1574800" y="849085"/>
                </a:lnTo>
                <a:lnTo>
                  <a:pt x="1603828" y="805543"/>
                </a:lnTo>
                <a:lnTo>
                  <a:pt x="1603828" y="765628"/>
                </a:lnTo>
                <a:lnTo>
                  <a:pt x="1621971" y="711200"/>
                </a:lnTo>
                <a:lnTo>
                  <a:pt x="1600200" y="649514"/>
                </a:lnTo>
                <a:lnTo>
                  <a:pt x="1614714" y="595085"/>
                </a:lnTo>
                <a:lnTo>
                  <a:pt x="1592943" y="569685"/>
                </a:lnTo>
                <a:lnTo>
                  <a:pt x="1596571" y="493485"/>
                </a:lnTo>
                <a:lnTo>
                  <a:pt x="1661886" y="399143"/>
                </a:lnTo>
                <a:lnTo>
                  <a:pt x="1669143" y="297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2" name="Freeform 81"/>
          <p:cNvSpPr/>
          <p:nvPr/>
        </p:nvSpPr>
        <p:spPr>
          <a:xfrm>
            <a:off x="8328901" y="3924733"/>
            <a:ext cx="1137241" cy="1103243"/>
          </a:xfrm>
          <a:custGeom>
            <a:avLst/>
            <a:gdLst>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60400 w 1063172"/>
              <a:gd name="connsiteY29" fmla="*/ 11248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 name="connsiteX0" fmla="*/ 94343 w 1063172"/>
              <a:gd name="connsiteY0" fmla="*/ 137886 h 1030514"/>
              <a:gd name="connsiteX1" fmla="*/ 3629 w 1063172"/>
              <a:gd name="connsiteY1" fmla="*/ 366486 h 1030514"/>
              <a:gd name="connsiteX2" fmla="*/ 39914 w 1063172"/>
              <a:gd name="connsiteY2" fmla="*/ 428171 h 1030514"/>
              <a:gd name="connsiteX3" fmla="*/ 0 w 1063172"/>
              <a:gd name="connsiteY3" fmla="*/ 471714 h 1030514"/>
              <a:gd name="connsiteX4" fmla="*/ 50800 w 1063172"/>
              <a:gd name="connsiteY4" fmla="*/ 551543 h 1030514"/>
              <a:gd name="connsiteX5" fmla="*/ 54429 w 1063172"/>
              <a:gd name="connsiteY5" fmla="*/ 573314 h 1030514"/>
              <a:gd name="connsiteX6" fmla="*/ 18143 w 1063172"/>
              <a:gd name="connsiteY6" fmla="*/ 718457 h 1030514"/>
              <a:gd name="connsiteX7" fmla="*/ 32657 w 1063172"/>
              <a:gd name="connsiteY7" fmla="*/ 743857 h 1030514"/>
              <a:gd name="connsiteX8" fmla="*/ 264886 w 1063172"/>
              <a:gd name="connsiteY8" fmla="*/ 743857 h 1030514"/>
              <a:gd name="connsiteX9" fmla="*/ 297543 w 1063172"/>
              <a:gd name="connsiteY9" fmla="*/ 754743 h 1030514"/>
              <a:gd name="connsiteX10" fmla="*/ 330200 w 1063172"/>
              <a:gd name="connsiteY10" fmla="*/ 740229 h 1030514"/>
              <a:gd name="connsiteX11" fmla="*/ 366486 w 1063172"/>
              <a:gd name="connsiteY11" fmla="*/ 780143 h 1030514"/>
              <a:gd name="connsiteX12" fmla="*/ 402772 w 1063172"/>
              <a:gd name="connsiteY12" fmla="*/ 1008743 h 1030514"/>
              <a:gd name="connsiteX13" fmla="*/ 435429 w 1063172"/>
              <a:gd name="connsiteY13" fmla="*/ 1019629 h 1030514"/>
              <a:gd name="connsiteX14" fmla="*/ 497114 w 1063172"/>
              <a:gd name="connsiteY14" fmla="*/ 983343 h 1030514"/>
              <a:gd name="connsiteX15" fmla="*/ 576943 w 1063172"/>
              <a:gd name="connsiteY15" fmla="*/ 1030514 h 1030514"/>
              <a:gd name="connsiteX16" fmla="*/ 627743 w 1063172"/>
              <a:gd name="connsiteY16" fmla="*/ 1023257 h 1030514"/>
              <a:gd name="connsiteX17" fmla="*/ 667657 w 1063172"/>
              <a:gd name="connsiteY17" fmla="*/ 903514 h 1030514"/>
              <a:gd name="connsiteX18" fmla="*/ 878114 w 1063172"/>
              <a:gd name="connsiteY18" fmla="*/ 703943 h 1030514"/>
              <a:gd name="connsiteX19" fmla="*/ 994229 w 1063172"/>
              <a:gd name="connsiteY19" fmla="*/ 504371 h 1030514"/>
              <a:gd name="connsiteX20" fmla="*/ 1045029 w 1063172"/>
              <a:gd name="connsiteY20" fmla="*/ 446314 h 1030514"/>
              <a:gd name="connsiteX21" fmla="*/ 1063172 w 1063172"/>
              <a:gd name="connsiteY21" fmla="*/ 341086 h 1030514"/>
              <a:gd name="connsiteX22" fmla="*/ 968829 w 1063172"/>
              <a:gd name="connsiteY22" fmla="*/ 330200 h 1030514"/>
              <a:gd name="connsiteX23" fmla="*/ 925286 w 1063172"/>
              <a:gd name="connsiteY23" fmla="*/ 272143 h 1030514"/>
              <a:gd name="connsiteX24" fmla="*/ 867229 w 1063172"/>
              <a:gd name="connsiteY24" fmla="*/ 279400 h 1030514"/>
              <a:gd name="connsiteX25" fmla="*/ 823686 w 1063172"/>
              <a:gd name="connsiteY25" fmla="*/ 243114 h 1030514"/>
              <a:gd name="connsiteX26" fmla="*/ 751114 w 1063172"/>
              <a:gd name="connsiteY26" fmla="*/ 232229 h 1030514"/>
              <a:gd name="connsiteX27" fmla="*/ 725714 w 1063172"/>
              <a:gd name="connsiteY27" fmla="*/ 170543 h 1030514"/>
              <a:gd name="connsiteX28" fmla="*/ 689429 w 1063172"/>
              <a:gd name="connsiteY28" fmla="*/ 170543 h 1030514"/>
              <a:gd name="connsiteX29" fmla="*/ 683260 w 1063172"/>
              <a:gd name="connsiteY29" fmla="*/ 123916 h 1030514"/>
              <a:gd name="connsiteX30" fmla="*/ 638629 w 1063172"/>
              <a:gd name="connsiteY30" fmla="*/ 83457 h 1030514"/>
              <a:gd name="connsiteX31" fmla="*/ 635000 w 1063172"/>
              <a:gd name="connsiteY31" fmla="*/ 18143 h 1030514"/>
              <a:gd name="connsiteX32" fmla="*/ 605972 w 1063172"/>
              <a:gd name="connsiteY32" fmla="*/ 14514 h 1030514"/>
              <a:gd name="connsiteX33" fmla="*/ 537029 w 1063172"/>
              <a:gd name="connsiteY33" fmla="*/ 54429 h 1030514"/>
              <a:gd name="connsiteX34" fmla="*/ 489857 w 1063172"/>
              <a:gd name="connsiteY34" fmla="*/ 29029 h 1030514"/>
              <a:gd name="connsiteX35" fmla="*/ 420914 w 1063172"/>
              <a:gd name="connsiteY35" fmla="*/ 72571 h 1030514"/>
              <a:gd name="connsiteX36" fmla="*/ 279400 w 1063172"/>
              <a:gd name="connsiteY36" fmla="*/ 0 h 1030514"/>
              <a:gd name="connsiteX37" fmla="*/ 203200 w 1063172"/>
              <a:gd name="connsiteY37" fmla="*/ 39914 h 1030514"/>
              <a:gd name="connsiteX38" fmla="*/ 156029 w 1063172"/>
              <a:gd name="connsiteY38" fmla="*/ 18143 h 1030514"/>
              <a:gd name="connsiteX39" fmla="*/ 94343 w 1063172"/>
              <a:gd name="connsiteY39" fmla="*/ 137886 h 1030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1063172" h="1030514">
                <a:moveTo>
                  <a:pt x="94343" y="137886"/>
                </a:moveTo>
                <a:lnTo>
                  <a:pt x="3629" y="366486"/>
                </a:lnTo>
                <a:lnTo>
                  <a:pt x="39914" y="428171"/>
                </a:lnTo>
                <a:lnTo>
                  <a:pt x="0" y="471714"/>
                </a:lnTo>
                <a:lnTo>
                  <a:pt x="50800" y="551543"/>
                </a:lnTo>
                <a:lnTo>
                  <a:pt x="54429" y="573314"/>
                </a:lnTo>
                <a:lnTo>
                  <a:pt x="18143" y="718457"/>
                </a:lnTo>
                <a:lnTo>
                  <a:pt x="32657" y="743857"/>
                </a:lnTo>
                <a:lnTo>
                  <a:pt x="264886" y="743857"/>
                </a:lnTo>
                <a:lnTo>
                  <a:pt x="297543" y="754743"/>
                </a:lnTo>
                <a:lnTo>
                  <a:pt x="330200" y="740229"/>
                </a:lnTo>
                <a:lnTo>
                  <a:pt x="366486" y="780143"/>
                </a:lnTo>
                <a:lnTo>
                  <a:pt x="402772" y="1008743"/>
                </a:lnTo>
                <a:lnTo>
                  <a:pt x="435429" y="1019629"/>
                </a:lnTo>
                <a:lnTo>
                  <a:pt x="497114" y="983343"/>
                </a:lnTo>
                <a:lnTo>
                  <a:pt x="576943" y="1030514"/>
                </a:lnTo>
                <a:lnTo>
                  <a:pt x="627743" y="1023257"/>
                </a:lnTo>
                <a:lnTo>
                  <a:pt x="667657" y="903514"/>
                </a:lnTo>
                <a:lnTo>
                  <a:pt x="878114" y="703943"/>
                </a:lnTo>
                <a:lnTo>
                  <a:pt x="994229" y="504371"/>
                </a:lnTo>
                <a:lnTo>
                  <a:pt x="1045029" y="446314"/>
                </a:lnTo>
                <a:lnTo>
                  <a:pt x="1063172" y="341086"/>
                </a:lnTo>
                <a:lnTo>
                  <a:pt x="968829" y="330200"/>
                </a:lnTo>
                <a:lnTo>
                  <a:pt x="925286" y="272143"/>
                </a:lnTo>
                <a:lnTo>
                  <a:pt x="867229" y="279400"/>
                </a:lnTo>
                <a:lnTo>
                  <a:pt x="823686" y="243114"/>
                </a:lnTo>
                <a:lnTo>
                  <a:pt x="751114" y="232229"/>
                </a:lnTo>
                <a:lnTo>
                  <a:pt x="725714" y="170543"/>
                </a:lnTo>
                <a:lnTo>
                  <a:pt x="689429" y="170543"/>
                </a:lnTo>
                <a:lnTo>
                  <a:pt x="683260" y="123916"/>
                </a:lnTo>
                <a:lnTo>
                  <a:pt x="638629" y="83457"/>
                </a:lnTo>
                <a:lnTo>
                  <a:pt x="635000" y="18143"/>
                </a:lnTo>
                <a:lnTo>
                  <a:pt x="605972" y="14514"/>
                </a:lnTo>
                <a:lnTo>
                  <a:pt x="537029" y="54429"/>
                </a:lnTo>
                <a:lnTo>
                  <a:pt x="489857" y="29029"/>
                </a:lnTo>
                <a:lnTo>
                  <a:pt x="420914" y="72571"/>
                </a:lnTo>
                <a:lnTo>
                  <a:pt x="279400" y="0"/>
                </a:lnTo>
                <a:lnTo>
                  <a:pt x="203200" y="39914"/>
                </a:lnTo>
                <a:lnTo>
                  <a:pt x="156029" y="18143"/>
                </a:lnTo>
                <a:lnTo>
                  <a:pt x="94343" y="13788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3" name="Freeform 82"/>
          <p:cNvSpPr/>
          <p:nvPr/>
        </p:nvSpPr>
        <p:spPr>
          <a:xfrm>
            <a:off x="8900071" y="4818886"/>
            <a:ext cx="989348" cy="702064"/>
          </a:xfrm>
          <a:custGeom>
            <a:avLst/>
            <a:gdLst>
              <a:gd name="connsiteX0" fmla="*/ 54429 w 925286"/>
              <a:gd name="connsiteY0" fmla="*/ 206829 h 656772"/>
              <a:gd name="connsiteX1" fmla="*/ 0 w 925286"/>
              <a:gd name="connsiteY1" fmla="*/ 439058 h 656772"/>
              <a:gd name="connsiteX2" fmla="*/ 76200 w 925286"/>
              <a:gd name="connsiteY2" fmla="*/ 464458 h 656772"/>
              <a:gd name="connsiteX3" fmla="*/ 116114 w 925286"/>
              <a:gd name="connsiteY3" fmla="*/ 580572 h 656772"/>
              <a:gd name="connsiteX4" fmla="*/ 188686 w 925286"/>
              <a:gd name="connsiteY4" fmla="*/ 602343 h 656772"/>
              <a:gd name="connsiteX5" fmla="*/ 221343 w 925286"/>
              <a:gd name="connsiteY5" fmla="*/ 584200 h 656772"/>
              <a:gd name="connsiteX6" fmla="*/ 257629 w 925286"/>
              <a:gd name="connsiteY6" fmla="*/ 616858 h 656772"/>
              <a:gd name="connsiteX7" fmla="*/ 449943 w 925286"/>
              <a:gd name="connsiteY7" fmla="*/ 656772 h 656772"/>
              <a:gd name="connsiteX8" fmla="*/ 460829 w 925286"/>
              <a:gd name="connsiteY8" fmla="*/ 591458 h 656772"/>
              <a:gd name="connsiteX9" fmla="*/ 558800 w 925286"/>
              <a:gd name="connsiteY9" fmla="*/ 533400 h 656772"/>
              <a:gd name="connsiteX10" fmla="*/ 689429 w 925286"/>
              <a:gd name="connsiteY10" fmla="*/ 566058 h 656772"/>
              <a:gd name="connsiteX11" fmla="*/ 758372 w 925286"/>
              <a:gd name="connsiteY11" fmla="*/ 526143 h 656772"/>
              <a:gd name="connsiteX12" fmla="*/ 849086 w 925286"/>
              <a:gd name="connsiteY12" fmla="*/ 569686 h 656772"/>
              <a:gd name="connsiteX13" fmla="*/ 849086 w 925286"/>
              <a:gd name="connsiteY13" fmla="*/ 518886 h 656772"/>
              <a:gd name="connsiteX14" fmla="*/ 838200 w 925286"/>
              <a:gd name="connsiteY14" fmla="*/ 497115 h 656772"/>
              <a:gd name="connsiteX15" fmla="*/ 870857 w 925286"/>
              <a:gd name="connsiteY15" fmla="*/ 460829 h 656772"/>
              <a:gd name="connsiteX16" fmla="*/ 830943 w 925286"/>
              <a:gd name="connsiteY16" fmla="*/ 442686 h 656772"/>
              <a:gd name="connsiteX17" fmla="*/ 863600 w 925286"/>
              <a:gd name="connsiteY17" fmla="*/ 417286 h 656772"/>
              <a:gd name="connsiteX18" fmla="*/ 885372 w 925286"/>
              <a:gd name="connsiteY18" fmla="*/ 413658 h 656772"/>
              <a:gd name="connsiteX19" fmla="*/ 903514 w 925286"/>
              <a:gd name="connsiteY19" fmla="*/ 457200 h 656772"/>
              <a:gd name="connsiteX20" fmla="*/ 925286 w 925286"/>
              <a:gd name="connsiteY20" fmla="*/ 417286 h 656772"/>
              <a:gd name="connsiteX21" fmla="*/ 921657 w 925286"/>
              <a:gd name="connsiteY21" fmla="*/ 355600 h 656772"/>
              <a:gd name="connsiteX22" fmla="*/ 881743 w 925286"/>
              <a:gd name="connsiteY22" fmla="*/ 366486 h 656772"/>
              <a:gd name="connsiteX23" fmla="*/ 827314 w 925286"/>
              <a:gd name="connsiteY23" fmla="*/ 333829 h 656772"/>
              <a:gd name="connsiteX24" fmla="*/ 801914 w 925286"/>
              <a:gd name="connsiteY24" fmla="*/ 261258 h 656772"/>
              <a:gd name="connsiteX25" fmla="*/ 714829 w 925286"/>
              <a:gd name="connsiteY25" fmla="*/ 261258 h 656772"/>
              <a:gd name="connsiteX26" fmla="*/ 678543 w 925286"/>
              <a:gd name="connsiteY26" fmla="*/ 177800 h 656772"/>
              <a:gd name="connsiteX27" fmla="*/ 689429 w 925286"/>
              <a:gd name="connsiteY27" fmla="*/ 79829 h 656772"/>
              <a:gd name="connsiteX28" fmla="*/ 642257 w 925286"/>
              <a:gd name="connsiteY28" fmla="*/ 43543 h 656772"/>
              <a:gd name="connsiteX29" fmla="*/ 547914 w 925286"/>
              <a:gd name="connsiteY29" fmla="*/ 72572 h 656772"/>
              <a:gd name="connsiteX30" fmla="*/ 453572 w 925286"/>
              <a:gd name="connsiteY30" fmla="*/ 21772 h 656772"/>
              <a:gd name="connsiteX31" fmla="*/ 373743 w 925286"/>
              <a:gd name="connsiteY31" fmla="*/ 21772 h 656772"/>
              <a:gd name="connsiteX32" fmla="*/ 370114 w 925286"/>
              <a:gd name="connsiteY32" fmla="*/ 0 h 656772"/>
              <a:gd name="connsiteX33" fmla="*/ 221343 w 925286"/>
              <a:gd name="connsiteY33" fmla="*/ 7258 h 656772"/>
              <a:gd name="connsiteX34" fmla="*/ 123372 w 925286"/>
              <a:gd name="connsiteY34" fmla="*/ 68943 h 656772"/>
              <a:gd name="connsiteX35" fmla="*/ 54429 w 925286"/>
              <a:gd name="connsiteY35" fmla="*/ 206829 h 656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925286" h="656772">
                <a:moveTo>
                  <a:pt x="54429" y="206829"/>
                </a:moveTo>
                <a:lnTo>
                  <a:pt x="0" y="439058"/>
                </a:lnTo>
                <a:lnTo>
                  <a:pt x="76200" y="464458"/>
                </a:lnTo>
                <a:lnTo>
                  <a:pt x="116114" y="580572"/>
                </a:lnTo>
                <a:lnTo>
                  <a:pt x="188686" y="602343"/>
                </a:lnTo>
                <a:lnTo>
                  <a:pt x="221343" y="584200"/>
                </a:lnTo>
                <a:lnTo>
                  <a:pt x="257629" y="616858"/>
                </a:lnTo>
                <a:lnTo>
                  <a:pt x="449943" y="656772"/>
                </a:lnTo>
                <a:lnTo>
                  <a:pt x="460829" y="591458"/>
                </a:lnTo>
                <a:lnTo>
                  <a:pt x="558800" y="533400"/>
                </a:lnTo>
                <a:lnTo>
                  <a:pt x="689429" y="566058"/>
                </a:lnTo>
                <a:lnTo>
                  <a:pt x="758372" y="526143"/>
                </a:lnTo>
                <a:lnTo>
                  <a:pt x="849086" y="569686"/>
                </a:lnTo>
                <a:lnTo>
                  <a:pt x="849086" y="518886"/>
                </a:lnTo>
                <a:lnTo>
                  <a:pt x="838200" y="497115"/>
                </a:lnTo>
                <a:lnTo>
                  <a:pt x="870857" y="460829"/>
                </a:lnTo>
                <a:lnTo>
                  <a:pt x="830943" y="442686"/>
                </a:lnTo>
                <a:lnTo>
                  <a:pt x="863600" y="417286"/>
                </a:lnTo>
                <a:lnTo>
                  <a:pt x="885372" y="413658"/>
                </a:lnTo>
                <a:lnTo>
                  <a:pt x="903514" y="457200"/>
                </a:lnTo>
                <a:lnTo>
                  <a:pt x="925286" y="417286"/>
                </a:lnTo>
                <a:lnTo>
                  <a:pt x="921657" y="355600"/>
                </a:lnTo>
                <a:lnTo>
                  <a:pt x="881743" y="366486"/>
                </a:lnTo>
                <a:lnTo>
                  <a:pt x="827314" y="333829"/>
                </a:lnTo>
                <a:lnTo>
                  <a:pt x="801914" y="261258"/>
                </a:lnTo>
                <a:lnTo>
                  <a:pt x="714829" y="261258"/>
                </a:lnTo>
                <a:lnTo>
                  <a:pt x="678543" y="177800"/>
                </a:lnTo>
                <a:lnTo>
                  <a:pt x="689429" y="79829"/>
                </a:lnTo>
                <a:lnTo>
                  <a:pt x="642257" y="43543"/>
                </a:lnTo>
                <a:lnTo>
                  <a:pt x="547914" y="72572"/>
                </a:lnTo>
                <a:lnTo>
                  <a:pt x="453572" y="21772"/>
                </a:lnTo>
                <a:lnTo>
                  <a:pt x="373743" y="21772"/>
                </a:lnTo>
                <a:lnTo>
                  <a:pt x="370114" y="0"/>
                </a:lnTo>
                <a:lnTo>
                  <a:pt x="221343" y="7258"/>
                </a:lnTo>
                <a:lnTo>
                  <a:pt x="123372" y="68943"/>
                </a:lnTo>
                <a:lnTo>
                  <a:pt x="54429" y="2068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4" name="Freeform 83"/>
          <p:cNvSpPr/>
          <p:nvPr/>
        </p:nvSpPr>
        <p:spPr>
          <a:xfrm>
            <a:off x="9008866" y="5384957"/>
            <a:ext cx="843156" cy="603468"/>
          </a:xfrm>
          <a:custGeom>
            <a:avLst/>
            <a:gdLst>
              <a:gd name="connsiteX0" fmla="*/ 10886 w 787400"/>
              <a:gd name="connsiteY0" fmla="*/ 50800 h 562428"/>
              <a:gd name="connsiteX1" fmla="*/ 29029 w 787400"/>
              <a:gd name="connsiteY1" fmla="*/ 145143 h 562428"/>
              <a:gd name="connsiteX2" fmla="*/ 0 w 787400"/>
              <a:gd name="connsiteY2" fmla="*/ 203200 h 562428"/>
              <a:gd name="connsiteX3" fmla="*/ 181429 w 787400"/>
              <a:gd name="connsiteY3" fmla="*/ 203200 h 562428"/>
              <a:gd name="connsiteX4" fmla="*/ 250372 w 787400"/>
              <a:gd name="connsiteY4" fmla="*/ 239486 h 562428"/>
              <a:gd name="connsiteX5" fmla="*/ 384629 w 787400"/>
              <a:gd name="connsiteY5" fmla="*/ 290286 h 562428"/>
              <a:gd name="connsiteX6" fmla="*/ 460829 w 787400"/>
              <a:gd name="connsiteY6" fmla="*/ 424543 h 562428"/>
              <a:gd name="connsiteX7" fmla="*/ 533400 w 787400"/>
              <a:gd name="connsiteY7" fmla="*/ 410028 h 562428"/>
              <a:gd name="connsiteX8" fmla="*/ 573314 w 787400"/>
              <a:gd name="connsiteY8" fmla="*/ 413657 h 562428"/>
              <a:gd name="connsiteX9" fmla="*/ 573314 w 787400"/>
              <a:gd name="connsiteY9" fmla="*/ 449943 h 562428"/>
              <a:gd name="connsiteX10" fmla="*/ 497114 w 787400"/>
              <a:gd name="connsiteY10" fmla="*/ 529771 h 562428"/>
              <a:gd name="connsiteX11" fmla="*/ 533400 w 787400"/>
              <a:gd name="connsiteY11" fmla="*/ 562428 h 562428"/>
              <a:gd name="connsiteX12" fmla="*/ 689429 w 787400"/>
              <a:gd name="connsiteY12" fmla="*/ 428171 h 562428"/>
              <a:gd name="connsiteX13" fmla="*/ 707572 w 787400"/>
              <a:gd name="connsiteY13" fmla="*/ 428171 h 562428"/>
              <a:gd name="connsiteX14" fmla="*/ 707572 w 787400"/>
              <a:gd name="connsiteY14" fmla="*/ 377371 h 562428"/>
              <a:gd name="connsiteX15" fmla="*/ 740229 w 787400"/>
              <a:gd name="connsiteY15" fmla="*/ 381000 h 562428"/>
              <a:gd name="connsiteX16" fmla="*/ 743857 w 787400"/>
              <a:gd name="connsiteY16" fmla="*/ 293914 h 562428"/>
              <a:gd name="connsiteX17" fmla="*/ 747486 w 787400"/>
              <a:gd name="connsiteY17" fmla="*/ 228600 h 562428"/>
              <a:gd name="connsiteX18" fmla="*/ 787400 w 787400"/>
              <a:gd name="connsiteY18" fmla="*/ 185057 h 562428"/>
              <a:gd name="connsiteX19" fmla="*/ 747486 w 787400"/>
              <a:gd name="connsiteY19" fmla="*/ 166914 h 562428"/>
              <a:gd name="connsiteX20" fmla="*/ 722086 w 787400"/>
              <a:gd name="connsiteY20" fmla="*/ 43543 h 562428"/>
              <a:gd name="connsiteX21" fmla="*/ 631372 w 787400"/>
              <a:gd name="connsiteY21" fmla="*/ 0 h 562428"/>
              <a:gd name="connsiteX22" fmla="*/ 573314 w 787400"/>
              <a:gd name="connsiteY22" fmla="*/ 39914 h 562428"/>
              <a:gd name="connsiteX23" fmla="*/ 457200 w 787400"/>
              <a:gd name="connsiteY23" fmla="*/ 0 h 562428"/>
              <a:gd name="connsiteX24" fmla="*/ 362857 w 787400"/>
              <a:gd name="connsiteY24" fmla="*/ 65314 h 562428"/>
              <a:gd name="connsiteX25" fmla="*/ 348343 w 787400"/>
              <a:gd name="connsiteY25" fmla="*/ 134257 h 562428"/>
              <a:gd name="connsiteX26" fmla="*/ 141514 w 787400"/>
              <a:gd name="connsiteY26" fmla="*/ 83457 h 562428"/>
              <a:gd name="connsiteX27" fmla="*/ 116114 w 787400"/>
              <a:gd name="connsiteY27" fmla="*/ 58057 h 562428"/>
              <a:gd name="connsiteX28" fmla="*/ 76200 w 787400"/>
              <a:gd name="connsiteY28" fmla="*/ 79828 h 562428"/>
              <a:gd name="connsiteX29" fmla="*/ 10886 w 787400"/>
              <a:gd name="connsiteY29" fmla="*/ 50800 h 562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7400" h="562428">
                <a:moveTo>
                  <a:pt x="10886" y="50800"/>
                </a:moveTo>
                <a:lnTo>
                  <a:pt x="29029" y="145143"/>
                </a:lnTo>
                <a:lnTo>
                  <a:pt x="0" y="203200"/>
                </a:lnTo>
                <a:lnTo>
                  <a:pt x="181429" y="203200"/>
                </a:lnTo>
                <a:lnTo>
                  <a:pt x="250372" y="239486"/>
                </a:lnTo>
                <a:lnTo>
                  <a:pt x="384629" y="290286"/>
                </a:lnTo>
                <a:lnTo>
                  <a:pt x="460829" y="424543"/>
                </a:lnTo>
                <a:lnTo>
                  <a:pt x="533400" y="410028"/>
                </a:lnTo>
                <a:lnTo>
                  <a:pt x="573314" y="413657"/>
                </a:lnTo>
                <a:lnTo>
                  <a:pt x="573314" y="449943"/>
                </a:lnTo>
                <a:lnTo>
                  <a:pt x="497114" y="529771"/>
                </a:lnTo>
                <a:lnTo>
                  <a:pt x="533400" y="562428"/>
                </a:lnTo>
                <a:lnTo>
                  <a:pt x="689429" y="428171"/>
                </a:lnTo>
                <a:lnTo>
                  <a:pt x="707572" y="428171"/>
                </a:lnTo>
                <a:lnTo>
                  <a:pt x="707572" y="377371"/>
                </a:lnTo>
                <a:lnTo>
                  <a:pt x="740229" y="381000"/>
                </a:lnTo>
                <a:lnTo>
                  <a:pt x="743857" y="293914"/>
                </a:lnTo>
                <a:lnTo>
                  <a:pt x="747486" y="228600"/>
                </a:lnTo>
                <a:lnTo>
                  <a:pt x="787400" y="185057"/>
                </a:lnTo>
                <a:lnTo>
                  <a:pt x="747486" y="166914"/>
                </a:lnTo>
                <a:lnTo>
                  <a:pt x="722086" y="43543"/>
                </a:lnTo>
                <a:lnTo>
                  <a:pt x="631372" y="0"/>
                </a:lnTo>
                <a:lnTo>
                  <a:pt x="573314" y="39914"/>
                </a:lnTo>
                <a:lnTo>
                  <a:pt x="457200" y="0"/>
                </a:lnTo>
                <a:lnTo>
                  <a:pt x="362857" y="65314"/>
                </a:lnTo>
                <a:lnTo>
                  <a:pt x="348343" y="134257"/>
                </a:lnTo>
                <a:lnTo>
                  <a:pt x="141514" y="83457"/>
                </a:lnTo>
                <a:lnTo>
                  <a:pt x="116114" y="58057"/>
                </a:lnTo>
                <a:lnTo>
                  <a:pt x="76200" y="79828"/>
                </a:lnTo>
                <a:lnTo>
                  <a:pt x="10886" y="508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5" name="Freeform 84"/>
          <p:cNvSpPr/>
          <p:nvPr/>
        </p:nvSpPr>
        <p:spPr>
          <a:xfrm>
            <a:off x="8437695" y="5602546"/>
            <a:ext cx="1176339" cy="1142340"/>
          </a:xfrm>
          <a:custGeom>
            <a:avLst/>
            <a:gdLst>
              <a:gd name="connsiteX0" fmla="*/ 529772 w 1099457"/>
              <a:gd name="connsiteY0" fmla="*/ 0 h 1066800"/>
              <a:gd name="connsiteX1" fmla="*/ 322943 w 1099457"/>
              <a:gd name="connsiteY1" fmla="*/ 94343 h 1066800"/>
              <a:gd name="connsiteX2" fmla="*/ 214086 w 1099457"/>
              <a:gd name="connsiteY2" fmla="*/ 181428 h 1066800"/>
              <a:gd name="connsiteX3" fmla="*/ 123372 w 1099457"/>
              <a:gd name="connsiteY3" fmla="*/ 348343 h 1066800"/>
              <a:gd name="connsiteX4" fmla="*/ 0 w 1099457"/>
              <a:gd name="connsiteY4" fmla="*/ 460828 h 1066800"/>
              <a:gd name="connsiteX5" fmla="*/ 83457 w 1099457"/>
              <a:gd name="connsiteY5" fmla="*/ 482600 h 1066800"/>
              <a:gd name="connsiteX6" fmla="*/ 119743 w 1099457"/>
              <a:gd name="connsiteY6" fmla="*/ 533400 h 1066800"/>
              <a:gd name="connsiteX7" fmla="*/ 166914 w 1099457"/>
              <a:gd name="connsiteY7" fmla="*/ 526143 h 1066800"/>
              <a:gd name="connsiteX8" fmla="*/ 221343 w 1099457"/>
              <a:gd name="connsiteY8" fmla="*/ 616857 h 1066800"/>
              <a:gd name="connsiteX9" fmla="*/ 254000 w 1099457"/>
              <a:gd name="connsiteY9" fmla="*/ 584200 h 1066800"/>
              <a:gd name="connsiteX10" fmla="*/ 283029 w 1099457"/>
              <a:gd name="connsiteY10" fmla="*/ 587828 h 1066800"/>
              <a:gd name="connsiteX11" fmla="*/ 478972 w 1099457"/>
              <a:gd name="connsiteY11" fmla="*/ 769257 h 1066800"/>
              <a:gd name="connsiteX12" fmla="*/ 522514 w 1099457"/>
              <a:gd name="connsiteY12" fmla="*/ 776514 h 1066800"/>
              <a:gd name="connsiteX13" fmla="*/ 613229 w 1099457"/>
              <a:gd name="connsiteY13" fmla="*/ 903514 h 1066800"/>
              <a:gd name="connsiteX14" fmla="*/ 667657 w 1099457"/>
              <a:gd name="connsiteY14" fmla="*/ 881743 h 1066800"/>
              <a:gd name="connsiteX15" fmla="*/ 711200 w 1099457"/>
              <a:gd name="connsiteY15" fmla="*/ 812800 h 1066800"/>
              <a:gd name="connsiteX16" fmla="*/ 685800 w 1099457"/>
              <a:gd name="connsiteY16" fmla="*/ 932543 h 1066800"/>
              <a:gd name="connsiteX17" fmla="*/ 660400 w 1099457"/>
              <a:gd name="connsiteY17" fmla="*/ 925286 h 1066800"/>
              <a:gd name="connsiteX18" fmla="*/ 595086 w 1099457"/>
              <a:gd name="connsiteY18" fmla="*/ 961571 h 1066800"/>
              <a:gd name="connsiteX19" fmla="*/ 595086 w 1099457"/>
              <a:gd name="connsiteY19" fmla="*/ 1066800 h 1066800"/>
              <a:gd name="connsiteX20" fmla="*/ 627743 w 1099457"/>
              <a:gd name="connsiteY20" fmla="*/ 1023257 h 1066800"/>
              <a:gd name="connsiteX21" fmla="*/ 645886 w 1099457"/>
              <a:gd name="connsiteY21" fmla="*/ 979714 h 1066800"/>
              <a:gd name="connsiteX22" fmla="*/ 678543 w 1099457"/>
              <a:gd name="connsiteY22" fmla="*/ 943428 h 1066800"/>
              <a:gd name="connsiteX23" fmla="*/ 689429 w 1099457"/>
              <a:gd name="connsiteY23" fmla="*/ 979714 h 1066800"/>
              <a:gd name="connsiteX24" fmla="*/ 758372 w 1099457"/>
              <a:gd name="connsiteY24" fmla="*/ 812800 h 1066800"/>
              <a:gd name="connsiteX25" fmla="*/ 754743 w 1099457"/>
              <a:gd name="connsiteY25" fmla="*/ 762000 h 1066800"/>
              <a:gd name="connsiteX26" fmla="*/ 791029 w 1099457"/>
              <a:gd name="connsiteY26" fmla="*/ 696686 h 1066800"/>
              <a:gd name="connsiteX27" fmla="*/ 830943 w 1099457"/>
              <a:gd name="connsiteY27" fmla="*/ 689428 h 1066800"/>
              <a:gd name="connsiteX28" fmla="*/ 852714 w 1099457"/>
              <a:gd name="connsiteY28" fmla="*/ 631371 h 1066800"/>
              <a:gd name="connsiteX29" fmla="*/ 892629 w 1099457"/>
              <a:gd name="connsiteY29" fmla="*/ 584200 h 1066800"/>
              <a:gd name="connsiteX30" fmla="*/ 867229 w 1099457"/>
              <a:gd name="connsiteY30" fmla="*/ 540657 h 1066800"/>
              <a:gd name="connsiteX31" fmla="*/ 914400 w 1099457"/>
              <a:gd name="connsiteY31" fmla="*/ 562428 h 1066800"/>
              <a:gd name="connsiteX32" fmla="*/ 983343 w 1099457"/>
              <a:gd name="connsiteY32" fmla="*/ 540657 h 1066800"/>
              <a:gd name="connsiteX33" fmla="*/ 961572 w 1099457"/>
              <a:gd name="connsiteY33" fmla="*/ 587828 h 1066800"/>
              <a:gd name="connsiteX34" fmla="*/ 914400 w 1099457"/>
              <a:gd name="connsiteY34" fmla="*/ 664028 h 1066800"/>
              <a:gd name="connsiteX35" fmla="*/ 910772 w 1099457"/>
              <a:gd name="connsiteY35" fmla="*/ 696686 h 1066800"/>
              <a:gd name="connsiteX36" fmla="*/ 856343 w 1099457"/>
              <a:gd name="connsiteY36" fmla="*/ 714828 h 1066800"/>
              <a:gd name="connsiteX37" fmla="*/ 783772 w 1099457"/>
              <a:gd name="connsiteY37" fmla="*/ 776514 h 1066800"/>
              <a:gd name="connsiteX38" fmla="*/ 783772 w 1099457"/>
              <a:gd name="connsiteY38" fmla="*/ 816428 h 1066800"/>
              <a:gd name="connsiteX39" fmla="*/ 976086 w 1099457"/>
              <a:gd name="connsiteY39" fmla="*/ 645886 h 1066800"/>
              <a:gd name="connsiteX40" fmla="*/ 1081314 w 1099457"/>
              <a:gd name="connsiteY40" fmla="*/ 359228 h 1066800"/>
              <a:gd name="connsiteX41" fmla="*/ 1041400 w 1099457"/>
              <a:gd name="connsiteY41" fmla="*/ 330200 h 1066800"/>
              <a:gd name="connsiteX42" fmla="*/ 1099457 w 1099457"/>
              <a:gd name="connsiteY42" fmla="*/ 232228 h 1066800"/>
              <a:gd name="connsiteX43" fmla="*/ 1088572 w 1099457"/>
              <a:gd name="connsiteY43" fmla="*/ 199571 h 1066800"/>
              <a:gd name="connsiteX44" fmla="*/ 994229 w 1099457"/>
              <a:gd name="connsiteY44" fmla="*/ 221343 h 1066800"/>
              <a:gd name="connsiteX45" fmla="*/ 921657 w 1099457"/>
              <a:gd name="connsiteY45" fmla="*/ 79828 h 1066800"/>
              <a:gd name="connsiteX46" fmla="*/ 700314 w 1099457"/>
              <a:gd name="connsiteY46" fmla="*/ 3628 h 1066800"/>
              <a:gd name="connsiteX47" fmla="*/ 529772 w 1099457"/>
              <a:gd name="connsiteY47" fmla="*/ 0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1099457" h="1066800">
                <a:moveTo>
                  <a:pt x="529772" y="0"/>
                </a:moveTo>
                <a:lnTo>
                  <a:pt x="322943" y="94343"/>
                </a:lnTo>
                <a:lnTo>
                  <a:pt x="214086" y="181428"/>
                </a:lnTo>
                <a:lnTo>
                  <a:pt x="123372" y="348343"/>
                </a:lnTo>
                <a:lnTo>
                  <a:pt x="0" y="460828"/>
                </a:lnTo>
                <a:lnTo>
                  <a:pt x="83457" y="482600"/>
                </a:lnTo>
                <a:lnTo>
                  <a:pt x="119743" y="533400"/>
                </a:lnTo>
                <a:lnTo>
                  <a:pt x="166914" y="526143"/>
                </a:lnTo>
                <a:lnTo>
                  <a:pt x="221343" y="616857"/>
                </a:lnTo>
                <a:lnTo>
                  <a:pt x="254000" y="584200"/>
                </a:lnTo>
                <a:lnTo>
                  <a:pt x="283029" y="587828"/>
                </a:lnTo>
                <a:lnTo>
                  <a:pt x="478972" y="769257"/>
                </a:lnTo>
                <a:lnTo>
                  <a:pt x="522514" y="776514"/>
                </a:lnTo>
                <a:lnTo>
                  <a:pt x="613229" y="903514"/>
                </a:lnTo>
                <a:lnTo>
                  <a:pt x="667657" y="881743"/>
                </a:lnTo>
                <a:lnTo>
                  <a:pt x="711200" y="812800"/>
                </a:lnTo>
                <a:lnTo>
                  <a:pt x="685800" y="932543"/>
                </a:lnTo>
                <a:lnTo>
                  <a:pt x="660400" y="925286"/>
                </a:lnTo>
                <a:lnTo>
                  <a:pt x="595086" y="961571"/>
                </a:lnTo>
                <a:lnTo>
                  <a:pt x="595086" y="1066800"/>
                </a:lnTo>
                <a:lnTo>
                  <a:pt x="627743" y="1023257"/>
                </a:lnTo>
                <a:lnTo>
                  <a:pt x="645886" y="979714"/>
                </a:lnTo>
                <a:lnTo>
                  <a:pt x="678543" y="943428"/>
                </a:lnTo>
                <a:lnTo>
                  <a:pt x="689429" y="979714"/>
                </a:lnTo>
                <a:lnTo>
                  <a:pt x="758372" y="812800"/>
                </a:lnTo>
                <a:lnTo>
                  <a:pt x="754743" y="762000"/>
                </a:lnTo>
                <a:lnTo>
                  <a:pt x="791029" y="696686"/>
                </a:lnTo>
                <a:lnTo>
                  <a:pt x="830943" y="689428"/>
                </a:lnTo>
                <a:lnTo>
                  <a:pt x="852714" y="631371"/>
                </a:lnTo>
                <a:lnTo>
                  <a:pt x="892629" y="584200"/>
                </a:lnTo>
                <a:lnTo>
                  <a:pt x="867229" y="540657"/>
                </a:lnTo>
                <a:lnTo>
                  <a:pt x="914400" y="562428"/>
                </a:lnTo>
                <a:lnTo>
                  <a:pt x="983343" y="540657"/>
                </a:lnTo>
                <a:lnTo>
                  <a:pt x="961572" y="587828"/>
                </a:lnTo>
                <a:lnTo>
                  <a:pt x="914400" y="664028"/>
                </a:lnTo>
                <a:lnTo>
                  <a:pt x="910772" y="696686"/>
                </a:lnTo>
                <a:lnTo>
                  <a:pt x="856343" y="714828"/>
                </a:lnTo>
                <a:lnTo>
                  <a:pt x="783772" y="776514"/>
                </a:lnTo>
                <a:lnTo>
                  <a:pt x="783772" y="816428"/>
                </a:lnTo>
                <a:lnTo>
                  <a:pt x="976086" y="645886"/>
                </a:lnTo>
                <a:lnTo>
                  <a:pt x="1081314" y="359228"/>
                </a:lnTo>
                <a:lnTo>
                  <a:pt x="1041400" y="330200"/>
                </a:lnTo>
                <a:lnTo>
                  <a:pt x="1099457" y="232228"/>
                </a:lnTo>
                <a:lnTo>
                  <a:pt x="1088572" y="199571"/>
                </a:lnTo>
                <a:lnTo>
                  <a:pt x="994229" y="221343"/>
                </a:lnTo>
                <a:lnTo>
                  <a:pt x="921657" y="79828"/>
                </a:lnTo>
                <a:lnTo>
                  <a:pt x="700314" y="3628"/>
                </a:lnTo>
                <a:lnTo>
                  <a:pt x="529772" y="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6" name="Freeform 85"/>
          <p:cNvSpPr/>
          <p:nvPr/>
        </p:nvSpPr>
        <p:spPr>
          <a:xfrm>
            <a:off x="9105761" y="4390509"/>
            <a:ext cx="1317431" cy="831257"/>
          </a:xfrm>
          <a:custGeom>
            <a:avLst/>
            <a:gdLst>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37772 w 1230086"/>
              <a:gd name="connsiteY10" fmla="*/ 34471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6840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 name="connsiteX0" fmla="*/ 732972 w 1230086"/>
              <a:gd name="connsiteY0" fmla="*/ 776514 h 776514"/>
              <a:gd name="connsiteX1" fmla="*/ 914400 w 1230086"/>
              <a:gd name="connsiteY1" fmla="*/ 609600 h 776514"/>
              <a:gd name="connsiteX2" fmla="*/ 979715 w 1230086"/>
              <a:gd name="connsiteY2" fmla="*/ 595085 h 776514"/>
              <a:gd name="connsiteX3" fmla="*/ 979715 w 1230086"/>
              <a:gd name="connsiteY3" fmla="*/ 595085 h 776514"/>
              <a:gd name="connsiteX4" fmla="*/ 1063172 w 1230086"/>
              <a:gd name="connsiteY4" fmla="*/ 569685 h 776514"/>
              <a:gd name="connsiteX5" fmla="*/ 1124858 w 1230086"/>
              <a:gd name="connsiteY5" fmla="*/ 569685 h 776514"/>
              <a:gd name="connsiteX6" fmla="*/ 1197429 w 1230086"/>
              <a:gd name="connsiteY6" fmla="*/ 497114 h 776514"/>
              <a:gd name="connsiteX7" fmla="*/ 1191260 w 1230086"/>
              <a:gd name="connsiteY7" fmla="*/ 464457 h 776514"/>
              <a:gd name="connsiteX8" fmla="*/ 1230086 w 1230086"/>
              <a:gd name="connsiteY8" fmla="*/ 377371 h 776514"/>
              <a:gd name="connsiteX9" fmla="*/ 1215572 w 1230086"/>
              <a:gd name="connsiteY9" fmla="*/ 330200 h 776514"/>
              <a:gd name="connsiteX10" fmla="*/ 1056822 w 1230086"/>
              <a:gd name="connsiteY10" fmla="*/ 329474 h 776514"/>
              <a:gd name="connsiteX11" fmla="*/ 1052286 w 1230086"/>
              <a:gd name="connsiteY11" fmla="*/ 381000 h 776514"/>
              <a:gd name="connsiteX12" fmla="*/ 925286 w 1230086"/>
              <a:gd name="connsiteY12" fmla="*/ 406400 h 776514"/>
              <a:gd name="connsiteX13" fmla="*/ 928915 w 1230086"/>
              <a:gd name="connsiteY13" fmla="*/ 326571 h 776514"/>
              <a:gd name="connsiteX14" fmla="*/ 936172 w 1230086"/>
              <a:gd name="connsiteY14" fmla="*/ 261257 h 776514"/>
              <a:gd name="connsiteX15" fmla="*/ 928915 w 1230086"/>
              <a:gd name="connsiteY15" fmla="*/ 192314 h 776514"/>
              <a:gd name="connsiteX16" fmla="*/ 845458 w 1230086"/>
              <a:gd name="connsiteY16" fmla="*/ 148771 h 776514"/>
              <a:gd name="connsiteX17" fmla="*/ 841829 w 1230086"/>
              <a:gd name="connsiteY17" fmla="*/ 112485 h 776514"/>
              <a:gd name="connsiteX18" fmla="*/ 805543 w 1230086"/>
              <a:gd name="connsiteY18" fmla="*/ 32657 h 776514"/>
              <a:gd name="connsiteX19" fmla="*/ 635000 w 1230086"/>
              <a:gd name="connsiteY19" fmla="*/ 61685 h 776514"/>
              <a:gd name="connsiteX20" fmla="*/ 515258 w 1230086"/>
              <a:gd name="connsiteY20" fmla="*/ 50800 h 776514"/>
              <a:gd name="connsiteX21" fmla="*/ 457200 w 1230086"/>
              <a:gd name="connsiteY21" fmla="*/ 0 h 776514"/>
              <a:gd name="connsiteX22" fmla="*/ 315686 w 1230086"/>
              <a:gd name="connsiteY22" fmla="*/ 3628 h 776514"/>
              <a:gd name="connsiteX23" fmla="*/ 152400 w 1230086"/>
              <a:gd name="connsiteY23" fmla="*/ 257628 h 776514"/>
              <a:gd name="connsiteX24" fmla="*/ 0 w 1230086"/>
              <a:gd name="connsiteY24" fmla="*/ 406400 h 776514"/>
              <a:gd name="connsiteX25" fmla="*/ 174172 w 1230086"/>
              <a:gd name="connsiteY25" fmla="*/ 402771 h 776514"/>
              <a:gd name="connsiteX26" fmla="*/ 185058 w 1230086"/>
              <a:gd name="connsiteY26" fmla="*/ 424542 h 776514"/>
              <a:gd name="connsiteX27" fmla="*/ 268515 w 1230086"/>
              <a:gd name="connsiteY27" fmla="*/ 424542 h 776514"/>
              <a:gd name="connsiteX28" fmla="*/ 351972 w 1230086"/>
              <a:gd name="connsiteY28" fmla="*/ 468085 h 776514"/>
              <a:gd name="connsiteX29" fmla="*/ 453572 w 1230086"/>
              <a:gd name="connsiteY29" fmla="*/ 453571 h 776514"/>
              <a:gd name="connsiteX30" fmla="*/ 486229 w 1230086"/>
              <a:gd name="connsiteY30" fmla="*/ 489857 h 776514"/>
              <a:gd name="connsiteX31" fmla="*/ 486229 w 1230086"/>
              <a:gd name="connsiteY31" fmla="*/ 587828 h 776514"/>
              <a:gd name="connsiteX32" fmla="*/ 522515 w 1230086"/>
              <a:gd name="connsiteY32" fmla="*/ 656771 h 776514"/>
              <a:gd name="connsiteX33" fmla="*/ 602343 w 1230086"/>
              <a:gd name="connsiteY33" fmla="*/ 664028 h 776514"/>
              <a:gd name="connsiteX34" fmla="*/ 638629 w 1230086"/>
              <a:gd name="connsiteY34" fmla="*/ 736600 h 776514"/>
              <a:gd name="connsiteX35" fmla="*/ 732972 w 1230086"/>
              <a:gd name="connsiteY35" fmla="*/ 776514 h 776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230086" h="776514">
                <a:moveTo>
                  <a:pt x="732972" y="776514"/>
                </a:moveTo>
                <a:lnTo>
                  <a:pt x="914400" y="609600"/>
                </a:lnTo>
                <a:lnTo>
                  <a:pt x="979715" y="595085"/>
                </a:lnTo>
                <a:lnTo>
                  <a:pt x="979715" y="595085"/>
                </a:lnTo>
                <a:lnTo>
                  <a:pt x="1063172" y="569685"/>
                </a:lnTo>
                <a:lnTo>
                  <a:pt x="1124858" y="569685"/>
                </a:lnTo>
                <a:lnTo>
                  <a:pt x="1197429" y="497114"/>
                </a:lnTo>
                <a:cubicBezTo>
                  <a:pt x="1195373" y="486228"/>
                  <a:pt x="1204746" y="475343"/>
                  <a:pt x="1191260" y="464457"/>
                </a:cubicBezTo>
                <a:lnTo>
                  <a:pt x="1230086" y="377371"/>
                </a:lnTo>
                <a:lnTo>
                  <a:pt x="1215572" y="330200"/>
                </a:lnTo>
                <a:lnTo>
                  <a:pt x="1056822" y="329474"/>
                </a:lnTo>
                <a:lnTo>
                  <a:pt x="1052286" y="381000"/>
                </a:lnTo>
                <a:lnTo>
                  <a:pt x="925286" y="406400"/>
                </a:lnTo>
                <a:lnTo>
                  <a:pt x="928915" y="326571"/>
                </a:lnTo>
                <a:lnTo>
                  <a:pt x="936172" y="261257"/>
                </a:lnTo>
                <a:lnTo>
                  <a:pt x="928915" y="192314"/>
                </a:lnTo>
                <a:lnTo>
                  <a:pt x="845458" y="148771"/>
                </a:lnTo>
                <a:lnTo>
                  <a:pt x="841829" y="112485"/>
                </a:lnTo>
                <a:lnTo>
                  <a:pt x="805543" y="32657"/>
                </a:lnTo>
                <a:lnTo>
                  <a:pt x="635000" y="61685"/>
                </a:lnTo>
                <a:lnTo>
                  <a:pt x="515258" y="50800"/>
                </a:lnTo>
                <a:lnTo>
                  <a:pt x="457200" y="0"/>
                </a:lnTo>
                <a:lnTo>
                  <a:pt x="315686" y="3628"/>
                </a:lnTo>
                <a:lnTo>
                  <a:pt x="152400" y="257628"/>
                </a:lnTo>
                <a:lnTo>
                  <a:pt x="0" y="406400"/>
                </a:lnTo>
                <a:lnTo>
                  <a:pt x="174172" y="402771"/>
                </a:lnTo>
                <a:lnTo>
                  <a:pt x="185058" y="424542"/>
                </a:lnTo>
                <a:lnTo>
                  <a:pt x="268515" y="424542"/>
                </a:lnTo>
                <a:lnTo>
                  <a:pt x="351972" y="468085"/>
                </a:lnTo>
                <a:lnTo>
                  <a:pt x="453572" y="453571"/>
                </a:lnTo>
                <a:lnTo>
                  <a:pt x="486229" y="489857"/>
                </a:lnTo>
                <a:lnTo>
                  <a:pt x="486229" y="587828"/>
                </a:lnTo>
                <a:lnTo>
                  <a:pt x="522515" y="656771"/>
                </a:lnTo>
                <a:lnTo>
                  <a:pt x="602343" y="664028"/>
                </a:lnTo>
                <a:lnTo>
                  <a:pt x="638629" y="736600"/>
                </a:lnTo>
                <a:lnTo>
                  <a:pt x="732972" y="776514"/>
                </a:ln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7" name="Freeform 86"/>
          <p:cNvSpPr/>
          <p:nvPr/>
        </p:nvSpPr>
        <p:spPr>
          <a:xfrm>
            <a:off x="10375594" y="4519702"/>
            <a:ext cx="610269" cy="411378"/>
          </a:xfrm>
          <a:custGeom>
            <a:avLst/>
            <a:gdLst>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7257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 name="connsiteX0" fmla="*/ 0 w 569686"/>
              <a:gd name="connsiteY0" fmla="*/ 384629 h 384629"/>
              <a:gd name="connsiteX1" fmla="*/ 90715 w 569686"/>
              <a:gd name="connsiteY1" fmla="*/ 377372 h 384629"/>
              <a:gd name="connsiteX2" fmla="*/ 39915 w 569686"/>
              <a:gd name="connsiteY2" fmla="*/ 333829 h 384629"/>
              <a:gd name="connsiteX3" fmla="*/ 65315 w 569686"/>
              <a:gd name="connsiteY3" fmla="*/ 308429 h 384629"/>
              <a:gd name="connsiteX4" fmla="*/ 97972 w 569686"/>
              <a:gd name="connsiteY4" fmla="*/ 322943 h 384629"/>
              <a:gd name="connsiteX5" fmla="*/ 199572 w 569686"/>
              <a:gd name="connsiteY5" fmla="*/ 322943 h 384629"/>
              <a:gd name="connsiteX6" fmla="*/ 275772 w 569686"/>
              <a:gd name="connsiteY6" fmla="*/ 279400 h 384629"/>
              <a:gd name="connsiteX7" fmla="*/ 275772 w 569686"/>
              <a:gd name="connsiteY7" fmla="*/ 330200 h 384629"/>
              <a:gd name="connsiteX8" fmla="*/ 468086 w 569686"/>
              <a:gd name="connsiteY8" fmla="*/ 322943 h 384629"/>
              <a:gd name="connsiteX9" fmla="*/ 446315 w 569686"/>
              <a:gd name="connsiteY9" fmla="*/ 235858 h 384629"/>
              <a:gd name="connsiteX10" fmla="*/ 569686 w 569686"/>
              <a:gd name="connsiteY10" fmla="*/ 177800 h 384629"/>
              <a:gd name="connsiteX11" fmla="*/ 569686 w 569686"/>
              <a:gd name="connsiteY11" fmla="*/ 57332 h 384629"/>
              <a:gd name="connsiteX12" fmla="*/ 482600 w 569686"/>
              <a:gd name="connsiteY12" fmla="*/ 61686 h 384629"/>
              <a:gd name="connsiteX13" fmla="*/ 442686 w 569686"/>
              <a:gd name="connsiteY13" fmla="*/ 0 h 384629"/>
              <a:gd name="connsiteX14" fmla="*/ 373743 w 569686"/>
              <a:gd name="connsiteY14" fmla="*/ 25400 h 384629"/>
              <a:gd name="connsiteX15" fmla="*/ 410029 w 569686"/>
              <a:gd name="connsiteY15" fmla="*/ 65315 h 384629"/>
              <a:gd name="connsiteX16" fmla="*/ 370115 w 569686"/>
              <a:gd name="connsiteY16" fmla="*/ 79829 h 384629"/>
              <a:gd name="connsiteX17" fmla="*/ 370115 w 569686"/>
              <a:gd name="connsiteY17" fmla="*/ 137886 h 384629"/>
              <a:gd name="connsiteX18" fmla="*/ 330200 w 569686"/>
              <a:gd name="connsiteY18" fmla="*/ 166915 h 384629"/>
              <a:gd name="connsiteX19" fmla="*/ 290286 w 569686"/>
              <a:gd name="connsiteY19" fmla="*/ 141515 h 384629"/>
              <a:gd name="connsiteX20" fmla="*/ 224972 w 569686"/>
              <a:gd name="connsiteY20" fmla="*/ 170543 h 384629"/>
              <a:gd name="connsiteX21" fmla="*/ 25400 w 569686"/>
              <a:gd name="connsiteY21" fmla="*/ 221343 h 384629"/>
              <a:gd name="connsiteX22" fmla="*/ 32657 w 569686"/>
              <a:gd name="connsiteY22" fmla="*/ 264886 h 384629"/>
              <a:gd name="connsiteX23" fmla="*/ 0 w 569686"/>
              <a:gd name="connsiteY23" fmla="*/ 384629 h 3846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69686" h="384629">
                <a:moveTo>
                  <a:pt x="0" y="384629"/>
                </a:moveTo>
                <a:lnTo>
                  <a:pt x="90715" y="377372"/>
                </a:lnTo>
                <a:lnTo>
                  <a:pt x="39915" y="333829"/>
                </a:lnTo>
                <a:lnTo>
                  <a:pt x="65315" y="308429"/>
                </a:lnTo>
                <a:lnTo>
                  <a:pt x="97972" y="322943"/>
                </a:lnTo>
                <a:lnTo>
                  <a:pt x="199572" y="322943"/>
                </a:lnTo>
                <a:lnTo>
                  <a:pt x="275772" y="279400"/>
                </a:lnTo>
                <a:lnTo>
                  <a:pt x="275772" y="330200"/>
                </a:lnTo>
                <a:lnTo>
                  <a:pt x="468086" y="322943"/>
                </a:lnTo>
                <a:lnTo>
                  <a:pt x="446315" y="235858"/>
                </a:lnTo>
                <a:lnTo>
                  <a:pt x="569686" y="177800"/>
                </a:lnTo>
                <a:lnTo>
                  <a:pt x="569686" y="57332"/>
                </a:lnTo>
                <a:lnTo>
                  <a:pt x="482600" y="61686"/>
                </a:lnTo>
                <a:lnTo>
                  <a:pt x="442686" y="0"/>
                </a:lnTo>
                <a:lnTo>
                  <a:pt x="373743" y="25400"/>
                </a:lnTo>
                <a:lnTo>
                  <a:pt x="410029" y="65315"/>
                </a:lnTo>
                <a:lnTo>
                  <a:pt x="370115" y="79829"/>
                </a:lnTo>
                <a:lnTo>
                  <a:pt x="370115" y="137886"/>
                </a:lnTo>
                <a:lnTo>
                  <a:pt x="330200" y="166915"/>
                </a:lnTo>
                <a:lnTo>
                  <a:pt x="290286" y="141515"/>
                </a:lnTo>
                <a:lnTo>
                  <a:pt x="224972" y="170543"/>
                </a:lnTo>
                <a:lnTo>
                  <a:pt x="25400" y="221343"/>
                </a:lnTo>
                <a:lnTo>
                  <a:pt x="32657" y="264886"/>
                </a:lnTo>
                <a:lnTo>
                  <a:pt x="0" y="384629"/>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8" name="Freeform 87"/>
          <p:cNvSpPr/>
          <p:nvPr/>
        </p:nvSpPr>
        <p:spPr>
          <a:xfrm>
            <a:off x="10837970" y="4021628"/>
            <a:ext cx="356981" cy="559270"/>
          </a:xfrm>
          <a:custGeom>
            <a:avLst/>
            <a:gdLst>
              <a:gd name="connsiteX0" fmla="*/ 148772 w 333829"/>
              <a:gd name="connsiteY0" fmla="*/ 522515 h 522515"/>
              <a:gd name="connsiteX1" fmla="*/ 235857 w 333829"/>
              <a:gd name="connsiteY1" fmla="*/ 442686 h 522515"/>
              <a:gd name="connsiteX2" fmla="*/ 250372 w 333829"/>
              <a:gd name="connsiteY2" fmla="*/ 326572 h 522515"/>
              <a:gd name="connsiteX3" fmla="*/ 333829 w 333829"/>
              <a:gd name="connsiteY3" fmla="*/ 217715 h 522515"/>
              <a:gd name="connsiteX4" fmla="*/ 326572 w 333829"/>
              <a:gd name="connsiteY4" fmla="*/ 79829 h 522515"/>
              <a:gd name="connsiteX5" fmla="*/ 177800 w 333829"/>
              <a:gd name="connsiteY5" fmla="*/ 0 h 522515"/>
              <a:gd name="connsiteX6" fmla="*/ 188686 w 333829"/>
              <a:gd name="connsiteY6" fmla="*/ 65315 h 522515"/>
              <a:gd name="connsiteX7" fmla="*/ 123372 w 333829"/>
              <a:gd name="connsiteY7" fmla="*/ 61686 h 522515"/>
              <a:gd name="connsiteX8" fmla="*/ 119743 w 333829"/>
              <a:gd name="connsiteY8" fmla="*/ 134257 h 522515"/>
              <a:gd name="connsiteX9" fmla="*/ 79829 w 333829"/>
              <a:gd name="connsiteY9" fmla="*/ 152400 h 522515"/>
              <a:gd name="connsiteX10" fmla="*/ 145143 w 333829"/>
              <a:gd name="connsiteY10" fmla="*/ 221343 h 522515"/>
              <a:gd name="connsiteX11" fmla="*/ 134257 w 333829"/>
              <a:gd name="connsiteY11" fmla="*/ 279400 h 522515"/>
              <a:gd name="connsiteX12" fmla="*/ 101600 w 333829"/>
              <a:gd name="connsiteY12" fmla="*/ 279400 h 522515"/>
              <a:gd name="connsiteX13" fmla="*/ 72572 w 333829"/>
              <a:gd name="connsiteY13" fmla="*/ 370115 h 522515"/>
              <a:gd name="connsiteX14" fmla="*/ 3629 w 333829"/>
              <a:gd name="connsiteY14" fmla="*/ 370115 h 522515"/>
              <a:gd name="connsiteX15" fmla="*/ 0 w 333829"/>
              <a:gd name="connsiteY15" fmla="*/ 471715 h 522515"/>
              <a:gd name="connsiteX16" fmla="*/ 47172 w 333829"/>
              <a:gd name="connsiteY16" fmla="*/ 518886 h 522515"/>
              <a:gd name="connsiteX17" fmla="*/ 148772 w 333829"/>
              <a:gd name="connsiteY17" fmla="*/ 522515 h 522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33829" h="522515">
                <a:moveTo>
                  <a:pt x="148772" y="522515"/>
                </a:moveTo>
                <a:lnTo>
                  <a:pt x="235857" y="442686"/>
                </a:lnTo>
                <a:lnTo>
                  <a:pt x="250372" y="326572"/>
                </a:lnTo>
                <a:lnTo>
                  <a:pt x="333829" y="217715"/>
                </a:lnTo>
                <a:lnTo>
                  <a:pt x="326572" y="79829"/>
                </a:lnTo>
                <a:lnTo>
                  <a:pt x="177800" y="0"/>
                </a:lnTo>
                <a:lnTo>
                  <a:pt x="188686" y="65315"/>
                </a:lnTo>
                <a:lnTo>
                  <a:pt x="123372" y="61686"/>
                </a:lnTo>
                <a:lnTo>
                  <a:pt x="119743" y="134257"/>
                </a:lnTo>
                <a:lnTo>
                  <a:pt x="79829" y="152400"/>
                </a:lnTo>
                <a:lnTo>
                  <a:pt x="145143" y="221343"/>
                </a:lnTo>
                <a:lnTo>
                  <a:pt x="134257" y="279400"/>
                </a:lnTo>
                <a:lnTo>
                  <a:pt x="101600" y="279400"/>
                </a:lnTo>
                <a:lnTo>
                  <a:pt x="72572" y="370115"/>
                </a:lnTo>
                <a:lnTo>
                  <a:pt x="3629" y="370115"/>
                </a:lnTo>
                <a:lnTo>
                  <a:pt x="0" y="471715"/>
                </a:lnTo>
                <a:lnTo>
                  <a:pt x="47172" y="518886"/>
                </a:lnTo>
                <a:lnTo>
                  <a:pt x="148772" y="5225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89" name="Freeform 88"/>
          <p:cNvSpPr/>
          <p:nvPr/>
        </p:nvSpPr>
        <p:spPr>
          <a:xfrm>
            <a:off x="9454242" y="3453858"/>
            <a:ext cx="1679512" cy="1365028"/>
          </a:xfrm>
          <a:custGeom>
            <a:avLst/>
            <a:gdLst>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498600 w 1567543"/>
              <a:gd name="connsiteY4" fmla="*/ 42817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27628 w 1567543"/>
              <a:gd name="connsiteY5" fmla="*/ 37374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 name="connsiteX0" fmla="*/ 1542143 w 1567543"/>
              <a:gd name="connsiteY0" fmla="*/ 551543 h 1273628"/>
              <a:gd name="connsiteX1" fmla="*/ 1527628 w 1567543"/>
              <a:gd name="connsiteY1" fmla="*/ 497114 h 1273628"/>
              <a:gd name="connsiteX2" fmla="*/ 1527628 w 1567543"/>
              <a:gd name="connsiteY2" fmla="*/ 497114 h 1273628"/>
              <a:gd name="connsiteX3" fmla="*/ 1498600 w 1567543"/>
              <a:gd name="connsiteY3" fmla="*/ 497114 h 1273628"/>
              <a:gd name="connsiteX4" fmla="*/ 1521460 w 1567543"/>
              <a:gd name="connsiteY4" fmla="*/ 424361 h 1273628"/>
              <a:gd name="connsiteX5" fmla="*/ 1539058 w 1567543"/>
              <a:gd name="connsiteY5" fmla="*/ 377553 h 1273628"/>
              <a:gd name="connsiteX6" fmla="*/ 1549400 w 1567543"/>
              <a:gd name="connsiteY6" fmla="*/ 330200 h 1273628"/>
              <a:gd name="connsiteX7" fmla="*/ 1567543 w 1567543"/>
              <a:gd name="connsiteY7" fmla="*/ 275771 h 1273628"/>
              <a:gd name="connsiteX8" fmla="*/ 1513114 w 1567543"/>
              <a:gd name="connsiteY8" fmla="*/ 206828 h 1273628"/>
              <a:gd name="connsiteX9" fmla="*/ 1418771 w 1567543"/>
              <a:gd name="connsiteY9" fmla="*/ 195943 h 1273628"/>
              <a:gd name="connsiteX10" fmla="*/ 1386114 w 1567543"/>
              <a:gd name="connsiteY10" fmla="*/ 217714 h 1273628"/>
              <a:gd name="connsiteX11" fmla="*/ 1357086 w 1567543"/>
              <a:gd name="connsiteY11" fmla="*/ 181428 h 1273628"/>
              <a:gd name="connsiteX12" fmla="*/ 1270000 w 1567543"/>
              <a:gd name="connsiteY12" fmla="*/ 116114 h 1273628"/>
              <a:gd name="connsiteX13" fmla="*/ 1219200 w 1567543"/>
              <a:gd name="connsiteY13" fmla="*/ 134257 h 1273628"/>
              <a:gd name="connsiteX14" fmla="*/ 1182914 w 1567543"/>
              <a:gd name="connsiteY14" fmla="*/ 87086 h 1273628"/>
              <a:gd name="connsiteX15" fmla="*/ 1146628 w 1567543"/>
              <a:gd name="connsiteY15" fmla="*/ 72571 h 1273628"/>
              <a:gd name="connsiteX16" fmla="*/ 1124857 w 1567543"/>
              <a:gd name="connsiteY16" fmla="*/ 29028 h 1273628"/>
              <a:gd name="connsiteX17" fmla="*/ 1070428 w 1567543"/>
              <a:gd name="connsiteY17" fmla="*/ 29028 h 1273628"/>
              <a:gd name="connsiteX18" fmla="*/ 1045028 w 1567543"/>
              <a:gd name="connsiteY18" fmla="*/ 58057 h 1273628"/>
              <a:gd name="connsiteX19" fmla="*/ 990600 w 1567543"/>
              <a:gd name="connsiteY19" fmla="*/ 0 h 1273628"/>
              <a:gd name="connsiteX20" fmla="*/ 870857 w 1567543"/>
              <a:gd name="connsiteY20" fmla="*/ 25400 h 1273628"/>
              <a:gd name="connsiteX21" fmla="*/ 867228 w 1567543"/>
              <a:gd name="connsiteY21" fmla="*/ 58057 h 1273628"/>
              <a:gd name="connsiteX22" fmla="*/ 762000 w 1567543"/>
              <a:gd name="connsiteY22" fmla="*/ 108857 h 1273628"/>
              <a:gd name="connsiteX23" fmla="*/ 722086 w 1567543"/>
              <a:gd name="connsiteY23" fmla="*/ 123371 h 1273628"/>
              <a:gd name="connsiteX24" fmla="*/ 667657 w 1567543"/>
              <a:gd name="connsiteY24" fmla="*/ 148771 h 1273628"/>
              <a:gd name="connsiteX25" fmla="*/ 667657 w 1567543"/>
              <a:gd name="connsiteY25" fmla="*/ 94343 h 1273628"/>
              <a:gd name="connsiteX26" fmla="*/ 620486 w 1567543"/>
              <a:gd name="connsiteY26" fmla="*/ 54428 h 1273628"/>
              <a:gd name="connsiteX27" fmla="*/ 605971 w 1567543"/>
              <a:gd name="connsiteY27" fmla="*/ 76200 h 1273628"/>
              <a:gd name="connsiteX28" fmla="*/ 620486 w 1567543"/>
              <a:gd name="connsiteY28" fmla="*/ 108857 h 1273628"/>
              <a:gd name="connsiteX29" fmla="*/ 598714 w 1567543"/>
              <a:gd name="connsiteY29" fmla="*/ 119743 h 1273628"/>
              <a:gd name="connsiteX30" fmla="*/ 580571 w 1567543"/>
              <a:gd name="connsiteY30" fmla="*/ 97971 h 1273628"/>
              <a:gd name="connsiteX31" fmla="*/ 566057 w 1567543"/>
              <a:gd name="connsiteY31" fmla="*/ 127000 h 1273628"/>
              <a:gd name="connsiteX32" fmla="*/ 584200 w 1567543"/>
              <a:gd name="connsiteY32" fmla="*/ 174171 h 1273628"/>
              <a:gd name="connsiteX33" fmla="*/ 555171 w 1567543"/>
              <a:gd name="connsiteY33" fmla="*/ 177800 h 1273628"/>
              <a:gd name="connsiteX34" fmla="*/ 573314 w 1567543"/>
              <a:gd name="connsiteY34" fmla="*/ 228600 h 1273628"/>
              <a:gd name="connsiteX35" fmla="*/ 482600 w 1567543"/>
              <a:gd name="connsiteY35" fmla="*/ 330200 h 1273628"/>
              <a:gd name="connsiteX36" fmla="*/ 518886 w 1567543"/>
              <a:gd name="connsiteY36" fmla="*/ 399143 h 1273628"/>
              <a:gd name="connsiteX37" fmla="*/ 475343 w 1567543"/>
              <a:gd name="connsiteY37" fmla="*/ 457200 h 1273628"/>
              <a:gd name="connsiteX38" fmla="*/ 508000 w 1567543"/>
              <a:gd name="connsiteY38" fmla="*/ 475343 h 1273628"/>
              <a:gd name="connsiteX39" fmla="*/ 511628 w 1567543"/>
              <a:gd name="connsiteY39" fmla="*/ 504371 h 1273628"/>
              <a:gd name="connsiteX40" fmla="*/ 478971 w 1567543"/>
              <a:gd name="connsiteY40" fmla="*/ 529771 h 1273628"/>
              <a:gd name="connsiteX41" fmla="*/ 482600 w 1567543"/>
              <a:gd name="connsiteY41" fmla="*/ 576943 h 1273628"/>
              <a:gd name="connsiteX42" fmla="*/ 478971 w 1567543"/>
              <a:gd name="connsiteY42" fmla="*/ 587828 h 1273628"/>
              <a:gd name="connsiteX43" fmla="*/ 399143 w 1567543"/>
              <a:gd name="connsiteY43" fmla="*/ 638628 h 1273628"/>
              <a:gd name="connsiteX44" fmla="*/ 304800 w 1567543"/>
              <a:gd name="connsiteY44" fmla="*/ 616857 h 1273628"/>
              <a:gd name="connsiteX45" fmla="*/ 232228 w 1567543"/>
              <a:gd name="connsiteY45" fmla="*/ 674914 h 1273628"/>
              <a:gd name="connsiteX46" fmla="*/ 83457 w 1567543"/>
              <a:gd name="connsiteY46" fmla="*/ 711200 h 1273628"/>
              <a:gd name="connsiteX47" fmla="*/ 7257 w 1567543"/>
              <a:gd name="connsiteY47" fmla="*/ 791028 h 1273628"/>
              <a:gd name="connsiteX48" fmla="*/ 0 w 1567543"/>
              <a:gd name="connsiteY48" fmla="*/ 881743 h 1273628"/>
              <a:gd name="connsiteX49" fmla="*/ 116114 w 1567543"/>
              <a:gd name="connsiteY49" fmla="*/ 867228 h 1273628"/>
              <a:gd name="connsiteX50" fmla="*/ 188686 w 1567543"/>
              <a:gd name="connsiteY50" fmla="*/ 932543 h 1273628"/>
              <a:gd name="connsiteX51" fmla="*/ 319314 w 1567543"/>
              <a:gd name="connsiteY51" fmla="*/ 939800 h 1273628"/>
              <a:gd name="connsiteX52" fmla="*/ 453571 w 1567543"/>
              <a:gd name="connsiteY52" fmla="*/ 914400 h 1273628"/>
              <a:gd name="connsiteX53" fmla="*/ 508000 w 1567543"/>
              <a:gd name="connsiteY53" fmla="*/ 961571 h 1273628"/>
              <a:gd name="connsiteX54" fmla="*/ 518886 w 1567543"/>
              <a:gd name="connsiteY54" fmla="*/ 1037771 h 1273628"/>
              <a:gd name="connsiteX55" fmla="*/ 605971 w 1567543"/>
              <a:gd name="connsiteY55" fmla="*/ 1081314 h 1273628"/>
              <a:gd name="connsiteX56" fmla="*/ 613228 w 1567543"/>
              <a:gd name="connsiteY56" fmla="*/ 1273628 h 1273628"/>
              <a:gd name="connsiteX57" fmla="*/ 725714 w 1567543"/>
              <a:gd name="connsiteY57" fmla="*/ 1251857 h 1273628"/>
              <a:gd name="connsiteX58" fmla="*/ 725714 w 1567543"/>
              <a:gd name="connsiteY58" fmla="*/ 1251857 h 1273628"/>
              <a:gd name="connsiteX59" fmla="*/ 722086 w 1567543"/>
              <a:gd name="connsiteY59" fmla="*/ 1208314 h 1273628"/>
              <a:gd name="connsiteX60" fmla="*/ 885371 w 1567543"/>
              <a:gd name="connsiteY60" fmla="*/ 1197428 h 1273628"/>
              <a:gd name="connsiteX61" fmla="*/ 925286 w 1567543"/>
              <a:gd name="connsiteY61" fmla="*/ 1208314 h 1273628"/>
              <a:gd name="connsiteX62" fmla="*/ 1161143 w 1567543"/>
              <a:gd name="connsiteY62" fmla="*/ 1143000 h 1273628"/>
              <a:gd name="connsiteX63" fmla="*/ 1204686 w 1567543"/>
              <a:gd name="connsiteY63" fmla="*/ 1164771 h 1273628"/>
              <a:gd name="connsiteX64" fmla="*/ 1240971 w 1567543"/>
              <a:gd name="connsiteY64" fmla="*/ 1135743 h 1273628"/>
              <a:gd name="connsiteX65" fmla="*/ 1226457 w 1567543"/>
              <a:gd name="connsiteY65" fmla="*/ 1066800 h 1273628"/>
              <a:gd name="connsiteX66" fmla="*/ 1262743 w 1567543"/>
              <a:gd name="connsiteY66" fmla="*/ 1052286 h 1273628"/>
              <a:gd name="connsiteX67" fmla="*/ 1248228 w 1567543"/>
              <a:gd name="connsiteY67" fmla="*/ 1019628 h 1273628"/>
              <a:gd name="connsiteX68" fmla="*/ 1295400 w 1567543"/>
              <a:gd name="connsiteY68" fmla="*/ 990600 h 1273628"/>
              <a:gd name="connsiteX69" fmla="*/ 1302657 w 1567543"/>
              <a:gd name="connsiteY69" fmla="*/ 896257 h 1273628"/>
              <a:gd name="connsiteX70" fmla="*/ 1367971 w 1567543"/>
              <a:gd name="connsiteY70" fmla="*/ 892628 h 1273628"/>
              <a:gd name="connsiteX71" fmla="*/ 1397000 w 1567543"/>
              <a:gd name="connsiteY71" fmla="*/ 816428 h 1273628"/>
              <a:gd name="connsiteX72" fmla="*/ 1426028 w 1567543"/>
              <a:gd name="connsiteY72" fmla="*/ 805543 h 1273628"/>
              <a:gd name="connsiteX73" fmla="*/ 1433286 w 1567543"/>
              <a:gd name="connsiteY73" fmla="*/ 743857 h 1273628"/>
              <a:gd name="connsiteX74" fmla="*/ 1367971 w 1567543"/>
              <a:gd name="connsiteY74" fmla="*/ 674914 h 1273628"/>
              <a:gd name="connsiteX75" fmla="*/ 1415143 w 1567543"/>
              <a:gd name="connsiteY75" fmla="*/ 653143 h 1273628"/>
              <a:gd name="connsiteX76" fmla="*/ 1407886 w 1567543"/>
              <a:gd name="connsiteY76" fmla="*/ 598714 h 1273628"/>
              <a:gd name="connsiteX77" fmla="*/ 1473200 w 1567543"/>
              <a:gd name="connsiteY77" fmla="*/ 598714 h 1273628"/>
              <a:gd name="connsiteX78" fmla="*/ 1469571 w 1567543"/>
              <a:gd name="connsiteY78" fmla="*/ 537028 h 1273628"/>
              <a:gd name="connsiteX79" fmla="*/ 1542143 w 1567543"/>
              <a:gd name="connsiteY79" fmla="*/ 551543 h 127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1567543" h="1273628">
                <a:moveTo>
                  <a:pt x="1542143" y="551543"/>
                </a:moveTo>
                <a:lnTo>
                  <a:pt x="1527628" y="497114"/>
                </a:lnTo>
                <a:lnTo>
                  <a:pt x="1527628" y="497114"/>
                </a:lnTo>
                <a:lnTo>
                  <a:pt x="1498600" y="497114"/>
                </a:lnTo>
                <a:lnTo>
                  <a:pt x="1521460" y="424361"/>
                </a:lnTo>
                <a:lnTo>
                  <a:pt x="1539058" y="377553"/>
                </a:lnTo>
                <a:lnTo>
                  <a:pt x="1549400" y="330200"/>
                </a:lnTo>
                <a:lnTo>
                  <a:pt x="1567543" y="275771"/>
                </a:lnTo>
                <a:lnTo>
                  <a:pt x="1513114" y="206828"/>
                </a:lnTo>
                <a:lnTo>
                  <a:pt x="1418771" y="195943"/>
                </a:lnTo>
                <a:lnTo>
                  <a:pt x="1386114" y="217714"/>
                </a:lnTo>
                <a:lnTo>
                  <a:pt x="1357086" y="181428"/>
                </a:lnTo>
                <a:lnTo>
                  <a:pt x="1270000" y="116114"/>
                </a:lnTo>
                <a:lnTo>
                  <a:pt x="1219200" y="134257"/>
                </a:lnTo>
                <a:lnTo>
                  <a:pt x="1182914" y="87086"/>
                </a:lnTo>
                <a:lnTo>
                  <a:pt x="1146628" y="72571"/>
                </a:lnTo>
                <a:lnTo>
                  <a:pt x="1124857" y="29028"/>
                </a:lnTo>
                <a:lnTo>
                  <a:pt x="1070428" y="29028"/>
                </a:lnTo>
                <a:lnTo>
                  <a:pt x="1045028" y="58057"/>
                </a:lnTo>
                <a:lnTo>
                  <a:pt x="990600" y="0"/>
                </a:lnTo>
                <a:lnTo>
                  <a:pt x="870857" y="25400"/>
                </a:lnTo>
                <a:lnTo>
                  <a:pt x="867228" y="58057"/>
                </a:lnTo>
                <a:lnTo>
                  <a:pt x="762000" y="108857"/>
                </a:lnTo>
                <a:lnTo>
                  <a:pt x="722086" y="123371"/>
                </a:lnTo>
                <a:lnTo>
                  <a:pt x="667657" y="148771"/>
                </a:lnTo>
                <a:lnTo>
                  <a:pt x="667657" y="94343"/>
                </a:lnTo>
                <a:lnTo>
                  <a:pt x="620486" y="54428"/>
                </a:lnTo>
                <a:lnTo>
                  <a:pt x="605971" y="76200"/>
                </a:lnTo>
                <a:lnTo>
                  <a:pt x="620486" y="108857"/>
                </a:lnTo>
                <a:lnTo>
                  <a:pt x="598714" y="119743"/>
                </a:lnTo>
                <a:lnTo>
                  <a:pt x="580571" y="97971"/>
                </a:lnTo>
                <a:lnTo>
                  <a:pt x="566057" y="127000"/>
                </a:lnTo>
                <a:lnTo>
                  <a:pt x="584200" y="174171"/>
                </a:lnTo>
                <a:lnTo>
                  <a:pt x="555171" y="177800"/>
                </a:lnTo>
                <a:lnTo>
                  <a:pt x="573314" y="228600"/>
                </a:lnTo>
                <a:lnTo>
                  <a:pt x="482600" y="330200"/>
                </a:lnTo>
                <a:lnTo>
                  <a:pt x="518886" y="399143"/>
                </a:lnTo>
                <a:lnTo>
                  <a:pt x="475343" y="457200"/>
                </a:lnTo>
                <a:lnTo>
                  <a:pt x="508000" y="475343"/>
                </a:lnTo>
                <a:lnTo>
                  <a:pt x="511628" y="504371"/>
                </a:lnTo>
                <a:lnTo>
                  <a:pt x="478971" y="529771"/>
                </a:lnTo>
                <a:lnTo>
                  <a:pt x="482600" y="576943"/>
                </a:lnTo>
                <a:lnTo>
                  <a:pt x="478971" y="587828"/>
                </a:lnTo>
                <a:lnTo>
                  <a:pt x="399143" y="638628"/>
                </a:lnTo>
                <a:lnTo>
                  <a:pt x="304800" y="616857"/>
                </a:lnTo>
                <a:lnTo>
                  <a:pt x="232228" y="674914"/>
                </a:lnTo>
                <a:lnTo>
                  <a:pt x="83457" y="711200"/>
                </a:lnTo>
                <a:lnTo>
                  <a:pt x="7257" y="791028"/>
                </a:lnTo>
                <a:lnTo>
                  <a:pt x="0" y="881743"/>
                </a:lnTo>
                <a:lnTo>
                  <a:pt x="116114" y="867228"/>
                </a:lnTo>
                <a:lnTo>
                  <a:pt x="188686" y="932543"/>
                </a:lnTo>
                <a:lnTo>
                  <a:pt x="319314" y="939800"/>
                </a:lnTo>
                <a:lnTo>
                  <a:pt x="453571" y="914400"/>
                </a:lnTo>
                <a:lnTo>
                  <a:pt x="508000" y="961571"/>
                </a:lnTo>
                <a:lnTo>
                  <a:pt x="518886" y="1037771"/>
                </a:lnTo>
                <a:lnTo>
                  <a:pt x="605971" y="1081314"/>
                </a:lnTo>
                <a:lnTo>
                  <a:pt x="613228" y="1273628"/>
                </a:lnTo>
                <a:lnTo>
                  <a:pt x="725714" y="1251857"/>
                </a:lnTo>
                <a:lnTo>
                  <a:pt x="725714" y="1251857"/>
                </a:lnTo>
                <a:lnTo>
                  <a:pt x="722086" y="1208314"/>
                </a:lnTo>
                <a:lnTo>
                  <a:pt x="885371" y="1197428"/>
                </a:lnTo>
                <a:lnTo>
                  <a:pt x="925286" y="1208314"/>
                </a:lnTo>
                <a:lnTo>
                  <a:pt x="1161143" y="1143000"/>
                </a:lnTo>
                <a:lnTo>
                  <a:pt x="1204686" y="1164771"/>
                </a:lnTo>
                <a:lnTo>
                  <a:pt x="1240971" y="1135743"/>
                </a:lnTo>
                <a:lnTo>
                  <a:pt x="1226457" y="1066800"/>
                </a:lnTo>
                <a:lnTo>
                  <a:pt x="1262743" y="1052286"/>
                </a:lnTo>
                <a:lnTo>
                  <a:pt x="1248228" y="1019628"/>
                </a:lnTo>
                <a:lnTo>
                  <a:pt x="1295400" y="990600"/>
                </a:lnTo>
                <a:lnTo>
                  <a:pt x="1302657" y="896257"/>
                </a:lnTo>
                <a:lnTo>
                  <a:pt x="1367971" y="892628"/>
                </a:lnTo>
                <a:lnTo>
                  <a:pt x="1397000" y="816428"/>
                </a:lnTo>
                <a:lnTo>
                  <a:pt x="1426028" y="805543"/>
                </a:lnTo>
                <a:lnTo>
                  <a:pt x="1433286" y="743857"/>
                </a:lnTo>
                <a:lnTo>
                  <a:pt x="1367971" y="674914"/>
                </a:lnTo>
                <a:lnTo>
                  <a:pt x="1415143" y="653143"/>
                </a:lnTo>
                <a:lnTo>
                  <a:pt x="1407886" y="598714"/>
                </a:lnTo>
                <a:lnTo>
                  <a:pt x="1473200" y="598714"/>
                </a:lnTo>
                <a:lnTo>
                  <a:pt x="1469571" y="537028"/>
                </a:lnTo>
                <a:lnTo>
                  <a:pt x="1542143" y="55154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0" name="Freeform 89"/>
          <p:cNvSpPr/>
          <p:nvPr/>
        </p:nvSpPr>
        <p:spPr>
          <a:xfrm>
            <a:off x="9058164" y="3151274"/>
            <a:ext cx="1150839" cy="1145740"/>
          </a:xfrm>
          <a:custGeom>
            <a:avLst/>
            <a:gdLst>
              <a:gd name="connsiteX0" fmla="*/ 1055914 w 1074057"/>
              <a:gd name="connsiteY0" fmla="*/ 388257 h 1070429"/>
              <a:gd name="connsiteX1" fmla="*/ 1074057 w 1074057"/>
              <a:gd name="connsiteY1" fmla="*/ 283029 h 1070429"/>
              <a:gd name="connsiteX2" fmla="*/ 1037771 w 1074057"/>
              <a:gd name="connsiteY2" fmla="*/ 264886 h 1070429"/>
              <a:gd name="connsiteX3" fmla="*/ 1012371 w 1074057"/>
              <a:gd name="connsiteY3" fmla="*/ 206829 h 1070429"/>
              <a:gd name="connsiteX4" fmla="*/ 1045028 w 1074057"/>
              <a:gd name="connsiteY4" fmla="*/ 141515 h 1070429"/>
              <a:gd name="connsiteX5" fmla="*/ 1023257 w 1074057"/>
              <a:gd name="connsiteY5" fmla="*/ 97972 h 1070429"/>
              <a:gd name="connsiteX6" fmla="*/ 1063171 w 1074057"/>
              <a:gd name="connsiteY6" fmla="*/ 90715 h 1070429"/>
              <a:gd name="connsiteX7" fmla="*/ 1048657 w 1074057"/>
              <a:gd name="connsiteY7" fmla="*/ 61686 h 1070429"/>
              <a:gd name="connsiteX8" fmla="*/ 794657 w 1074057"/>
              <a:gd name="connsiteY8" fmla="*/ 134257 h 1070429"/>
              <a:gd name="connsiteX9" fmla="*/ 751114 w 1074057"/>
              <a:gd name="connsiteY9" fmla="*/ 101600 h 1070429"/>
              <a:gd name="connsiteX10" fmla="*/ 664028 w 1074057"/>
              <a:gd name="connsiteY10" fmla="*/ 119743 h 1070429"/>
              <a:gd name="connsiteX11" fmla="*/ 653142 w 1074057"/>
              <a:gd name="connsiteY11" fmla="*/ 54429 h 1070429"/>
              <a:gd name="connsiteX12" fmla="*/ 584200 w 1074057"/>
              <a:gd name="connsiteY12" fmla="*/ 47172 h 1070429"/>
              <a:gd name="connsiteX13" fmla="*/ 540657 w 1074057"/>
              <a:gd name="connsiteY13" fmla="*/ 116115 h 1070429"/>
              <a:gd name="connsiteX14" fmla="*/ 453571 w 1074057"/>
              <a:gd name="connsiteY14" fmla="*/ 76200 h 1070429"/>
              <a:gd name="connsiteX15" fmla="*/ 457200 w 1074057"/>
              <a:gd name="connsiteY15" fmla="*/ 0 h 1070429"/>
              <a:gd name="connsiteX16" fmla="*/ 399142 w 1074057"/>
              <a:gd name="connsiteY16" fmla="*/ 58057 h 1070429"/>
              <a:gd name="connsiteX17" fmla="*/ 406400 w 1074057"/>
              <a:gd name="connsiteY17" fmla="*/ 141515 h 1070429"/>
              <a:gd name="connsiteX18" fmla="*/ 362857 w 1074057"/>
              <a:gd name="connsiteY18" fmla="*/ 181429 h 1070429"/>
              <a:gd name="connsiteX19" fmla="*/ 370114 w 1074057"/>
              <a:gd name="connsiteY19" fmla="*/ 235857 h 1070429"/>
              <a:gd name="connsiteX20" fmla="*/ 348342 w 1074057"/>
              <a:gd name="connsiteY20" fmla="*/ 261257 h 1070429"/>
              <a:gd name="connsiteX21" fmla="*/ 344714 w 1074057"/>
              <a:gd name="connsiteY21" fmla="*/ 326572 h 1070429"/>
              <a:gd name="connsiteX22" fmla="*/ 308428 w 1074057"/>
              <a:gd name="connsiteY22" fmla="*/ 402772 h 1070429"/>
              <a:gd name="connsiteX23" fmla="*/ 279400 w 1074057"/>
              <a:gd name="connsiteY23" fmla="*/ 384629 h 1070429"/>
              <a:gd name="connsiteX24" fmla="*/ 228600 w 1074057"/>
              <a:gd name="connsiteY24" fmla="*/ 413657 h 1070429"/>
              <a:gd name="connsiteX25" fmla="*/ 250371 w 1074057"/>
              <a:gd name="connsiteY25" fmla="*/ 497115 h 1070429"/>
              <a:gd name="connsiteX26" fmla="*/ 177800 w 1074057"/>
              <a:gd name="connsiteY26" fmla="*/ 508000 h 1070429"/>
              <a:gd name="connsiteX27" fmla="*/ 119742 w 1074057"/>
              <a:gd name="connsiteY27" fmla="*/ 551543 h 1070429"/>
              <a:gd name="connsiteX28" fmla="*/ 112485 w 1074057"/>
              <a:gd name="connsiteY28" fmla="*/ 613229 h 1070429"/>
              <a:gd name="connsiteX29" fmla="*/ 32657 w 1074057"/>
              <a:gd name="connsiteY29" fmla="*/ 624115 h 1070429"/>
              <a:gd name="connsiteX30" fmla="*/ 32657 w 1074057"/>
              <a:gd name="connsiteY30" fmla="*/ 660400 h 1070429"/>
              <a:gd name="connsiteX31" fmla="*/ 7257 w 1074057"/>
              <a:gd name="connsiteY31" fmla="*/ 769257 h 1070429"/>
              <a:gd name="connsiteX32" fmla="*/ 25400 w 1074057"/>
              <a:gd name="connsiteY32" fmla="*/ 823686 h 1070429"/>
              <a:gd name="connsiteX33" fmla="*/ 0 w 1074057"/>
              <a:gd name="connsiteY33" fmla="*/ 852715 h 1070429"/>
              <a:gd name="connsiteX34" fmla="*/ 7257 w 1074057"/>
              <a:gd name="connsiteY34" fmla="*/ 881743 h 1070429"/>
              <a:gd name="connsiteX35" fmla="*/ 47171 w 1074057"/>
              <a:gd name="connsiteY35" fmla="*/ 896257 h 1070429"/>
              <a:gd name="connsiteX36" fmla="*/ 68942 w 1074057"/>
              <a:gd name="connsiteY36" fmla="*/ 950686 h 1070429"/>
              <a:gd name="connsiteX37" fmla="*/ 137885 w 1074057"/>
              <a:gd name="connsiteY37" fmla="*/ 968829 h 1070429"/>
              <a:gd name="connsiteX38" fmla="*/ 210457 w 1074057"/>
              <a:gd name="connsiteY38" fmla="*/ 1005115 h 1070429"/>
              <a:gd name="connsiteX39" fmla="*/ 250371 w 1074057"/>
              <a:gd name="connsiteY39" fmla="*/ 994229 h 1070429"/>
              <a:gd name="connsiteX40" fmla="*/ 290285 w 1074057"/>
              <a:gd name="connsiteY40" fmla="*/ 1052286 h 1070429"/>
              <a:gd name="connsiteX41" fmla="*/ 381000 w 1074057"/>
              <a:gd name="connsiteY41" fmla="*/ 1070429 h 1070429"/>
              <a:gd name="connsiteX42" fmla="*/ 449942 w 1074057"/>
              <a:gd name="connsiteY42" fmla="*/ 997857 h 1070429"/>
              <a:gd name="connsiteX43" fmla="*/ 609600 w 1074057"/>
              <a:gd name="connsiteY43" fmla="*/ 947057 h 1070429"/>
              <a:gd name="connsiteX44" fmla="*/ 678542 w 1074057"/>
              <a:gd name="connsiteY44" fmla="*/ 896257 h 1070429"/>
              <a:gd name="connsiteX45" fmla="*/ 765628 w 1074057"/>
              <a:gd name="connsiteY45" fmla="*/ 918029 h 1070429"/>
              <a:gd name="connsiteX46" fmla="*/ 856342 w 1074057"/>
              <a:gd name="connsiteY46" fmla="*/ 859972 h 1070429"/>
              <a:gd name="connsiteX47" fmla="*/ 845457 w 1074057"/>
              <a:gd name="connsiteY47" fmla="*/ 816429 h 1070429"/>
              <a:gd name="connsiteX48" fmla="*/ 885371 w 1074057"/>
              <a:gd name="connsiteY48" fmla="*/ 780143 h 1070429"/>
              <a:gd name="connsiteX49" fmla="*/ 852714 w 1074057"/>
              <a:gd name="connsiteY49" fmla="*/ 740229 h 1070429"/>
              <a:gd name="connsiteX50" fmla="*/ 878114 w 1074057"/>
              <a:gd name="connsiteY50" fmla="*/ 682172 h 1070429"/>
              <a:gd name="connsiteX51" fmla="*/ 867228 w 1074057"/>
              <a:gd name="connsiteY51" fmla="*/ 609600 h 1070429"/>
              <a:gd name="connsiteX52" fmla="*/ 943428 w 1074057"/>
              <a:gd name="connsiteY52" fmla="*/ 500743 h 1070429"/>
              <a:gd name="connsiteX53" fmla="*/ 925285 w 1074057"/>
              <a:gd name="connsiteY53" fmla="*/ 453572 h 1070429"/>
              <a:gd name="connsiteX54" fmla="*/ 961571 w 1074057"/>
              <a:gd name="connsiteY54" fmla="*/ 457200 h 1070429"/>
              <a:gd name="connsiteX55" fmla="*/ 947057 w 1074057"/>
              <a:gd name="connsiteY55" fmla="*/ 381000 h 1070429"/>
              <a:gd name="connsiteX56" fmla="*/ 972457 w 1074057"/>
              <a:gd name="connsiteY56" fmla="*/ 402772 h 1070429"/>
              <a:gd name="connsiteX57" fmla="*/ 986971 w 1074057"/>
              <a:gd name="connsiteY57" fmla="*/ 391886 h 1070429"/>
              <a:gd name="connsiteX58" fmla="*/ 979714 w 1074057"/>
              <a:gd name="connsiteY58" fmla="*/ 351972 h 1070429"/>
              <a:gd name="connsiteX59" fmla="*/ 1005114 w 1074057"/>
              <a:gd name="connsiteY59" fmla="*/ 351972 h 1070429"/>
              <a:gd name="connsiteX60" fmla="*/ 1055914 w 1074057"/>
              <a:gd name="connsiteY60" fmla="*/ 388257 h 107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1074057" h="1070429">
                <a:moveTo>
                  <a:pt x="1055914" y="388257"/>
                </a:moveTo>
                <a:lnTo>
                  <a:pt x="1074057" y="283029"/>
                </a:lnTo>
                <a:lnTo>
                  <a:pt x="1037771" y="264886"/>
                </a:lnTo>
                <a:lnTo>
                  <a:pt x="1012371" y="206829"/>
                </a:lnTo>
                <a:lnTo>
                  <a:pt x="1045028" y="141515"/>
                </a:lnTo>
                <a:lnTo>
                  <a:pt x="1023257" y="97972"/>
                </a:lnTo>
                <a:lnTo>
                  <a:pt x="1063171" y="90715"/>
                </a:lnTo>
                <a:lnTo>
                  <a:pt x="1048657" y="61686"/>
                </a:lnTo>
                <a:lnTo>
                  <a:pt x="794657" y="134257"/>
                </a:lnTo>
                <a:lnTo>
                  <a:pt x="751114" y="101600"/>
                </a:lnTo>
                <a:lnTo>
                  <a:pt x="664028" y="119743"/>
                </a:lnTo>
                <a:lnTo>
                  <a:pt x="653142" y="54429"/>
                </a:lnTo>
                <a:lnTo>
                  <a:pt x="584200" y="47172"/>
                </a:lnTo>
                <a:lnTo>
                  <a:pt x="540657" y="116115"/>
                </a:lnTo>
                <a:lnTo>
                  <a:pt x="453571" y="76200"/>
                </a:lnTo>
                <a:lnTo>
                  <a:pt x="457200" y="0"/>
                </a:lnTo>
                <a:lnTo>
                  <a:pt x="399142" y="58057"/>
                </a:lnTo>
                <a:lnTo>
                  <a:pt x="406400" y="141515"/>
                </a:lnTo>
                <a:lnTo>
                  <a:pt x="362857" y="181429"/>
                </a:lnTo>
                <a:lnTo>
                  <a:pt x="370114" y="235857"/>
                </a:lnTo>
                <a:lnTo>
                  <a:pt x="348342" y="261257"/>
                </a:lnTo>
                <a:lnTo>
                  <a:pt x="344714" y="326572"/>
                </a:lnTo>
                <a:lnTo>
                  <a:pt x="308428" y="402772"/>
                </a:lnTo>
                <a:lnTo>
                  <a:pt x="279400" y="384629"/>
                </a:lnTo>
                <a:lnTo>
                  <a:pt x="228600" y="413657"/>
                </a:lnTo>
                <a:lnTo>
                  <a:pt x="250371" y="497115"/>
                </a:lnTo>
                <a:lnTo>
                  <a:pt x="177800" y="508000"/>
                </a:lnTo>
                <a:lnTo>
                  <a:pt x="119742" y="551543"/>
                </a:lnTo>
                <a:lnTo>
                  <a:pt x="112485" y="613229"/>
                </a:lnTo>
                <a:lnTo>
                  <a:pt x="32657" y="624115"/>
                </a:lnTo>
                <a:lnTo>
                  <a:pt x="32657" y="660400"/>
                </a:lnTo>
                <a:lnTo>
                  <a:pt x="7257" y="769257"/>
                </a:lnTo>
                <a:lnTo>
                  <a:pt x="25400" y="823686"/>
                </a:lnTo>
                <a:lnTo>
                  <a:pt x="0" y="852715"/>
                </a:lnTo>
                <a:lnTo>
                  <a:pt x="7257" y="881743"/>
                </a:lnTo>
                <a:lnTo>
                  <a:pt x="47171" y="896257"/>
                </a:lnTo>
                <a:lnTo>
                  <a:pt x="68942" y="950686"/>
                </a:lnTo>
                <a:lnTo>
                  <a:pt x="137885" y="968829"/>
                </a:lnTo>
                <a:lnTo>
                  <a:pt x="210457" y="1005115"/>
                </a:lnTo>
                <a:lnTo>
                  <a:pt x="250371" y="994229"/>
                </a:lnTo>
                <a:lnTo>
                  <a:pt x="290285" y="1052286"/>
                </a:lnTo>
                <a:lnTo>
                  <a:pt x="381000" y="1070429"/>
                </a:lnTo>
                <a:lnTo>
                  <a:pt x="449942" y="997857"/>
                </a:lnTo>
                <a:lnTo>
                  <a:pt x="609600" y="947057"/>
                </a:lnTo>
                <a:lnTo>
                  <a:pt x="678542" y="896257"/>
                </a:lnTo>
                <a:lnTo>
                  <a:pt x="765628" y="918029"/>
                </a:lnTo>
                <a:lnTo>
                  <a:pt x="856342" y="859972"/>
                </a:lnTo>
                <a:lnTo>
                  <a:pt x="845457" y="816429"/>
                </a:lnTo>
                <a:lnTo>
                  <a:pt x="885371" y="780143"/>
                </a:lnTo>
                <a:lnTo>
                  <a:pt x="852714" y="740229"/>
                </a:lnTo>
                <a:lnTo>
                  <a:pt x="878114" y="682172"/>
                </a:lnTo>
                <a:lnTo>
                  <a:pt x="867228" y="609600"/>
                </a:lnTo>
                <a:lnTo>
                  <a:pt x="943428" y="500743"/>
                </a:lnTo>
                <a:lnTo>
                  <a:pt x="925285" y="453572"/>
                </a:lnTo>
                <a:lnTo>
                  <a:pt x="961571" y="457200"/>
                </a:lnTo>
                <a:lnTo>
                  <a:pt x="947057" y="381000"/>
                </a:lnTo>
                <a:lnTo>
                  <a:pt x="972457" y="402772"/>
                </a:lnTo>
                <a:lnTo>
                  <a:pt x="986971" y="391886"/>
                </a:lnTo>
                <a:lnTo>
                  <a:pt x="979714" y="351972"/>
                </a:lnTo>
                <a:lnTo>
                  <a:pt x="1005114" y="351972"/>
                </a:lnTo>
                <a:lnTo>
                  <a:pt x="1055914" y="38825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1" name="Freeform 90"/>
          <p:cNvSpPr/>
          <p:nvPr/>
        </p:nvSpPr>
        <p:spPr>
          <a:xfrm>
            <a:off x="10100209" y="2559705"/>
            <a:ext cx="1453425" cy="1546919"/>
          </a:xfrm>
          <a:custGeom>
            <a:avLst/>
            <a:gdLst>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29343 w 1357085"/>
              <a:gd name="connsiteY45" fmla="*/ 3991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71285 w 1357085"/>
              <a:gd name="connsiteY46" fmla="*/ 7620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33286 h 1433286"/>
              <a:gd name="connsiteX1" fmla="*/ 1099457 w 1357085"/>
              <a:gd name="connsiteY1" fmla="*/ 1338943 h 1433286"/>
              <a:gd name="connsiteX2" fmla="*/ 1081314 w 1357085"/>
              <a:gd name="connsiteY2" fmla="*/ 1273629 h 1433286"/>
              <a:gd name="connsiteX3" fmla="*/ 1121228 w 1357085"/>
              <a:gd name="connsiteY3" fmla="*/ 1034143 h 1433286"/>
              <a:gd name="connsiteX4" fmla="*/ 1099457 w 1357085"/>
              <a:gd name="connsiteY4" fmla="*/ 997857 h 1433286"/>
              <a:gd name="connsiteX5" fmla="*/ 1121228 w 1357085"/>
              <a:gd name="connsiteY5" fmla="*/ 947057 h 1433286"/>
              <a:gd name="connsiteX6" fmla="*/ 1113971 w 1357085"/>
              <a:gd name="connsiteY6" fmla="*/ 849086 h 1433286"/>
              <a:gd name="connsiteX7" fmla="*/ 1132114 w 1357085"/>
              <a:gd name="connsiteY7" fmla="*/ 740229 h 1433286"/>
              <a:gd name="connsiteX8" fmla="*/ 1150257 w 1357085"/>
              <a:gd name="connsiteY8" fmla="*/ 631372 h 1433286"/>
              <a:gd name="connsiteX9" fmla="*/ 1164771 w 1357085"/>
              <a:gd name="connsiteY9" fmla="*/ 584200 h 1433286"/>
              <a:gd name="connsiteX10" fmla="*/ 1201057 w 1357085"/>
              <a:gd name="connsiteY10" fmla="*/ 631372 h 1433286"/>
              <a:gd name="connsiteX11" fmla="*/ 1357085 w 1357085"/>
              <a:gd name="connsiteY11" fmla="*/ 406400 h 1433286"/>
              <a:gd name="connsiteX12" fmla="*/ 1317171 w 1357085"/>
              <a:gd name="connsiteY12" fmla="*/ 399143 h 1433286"/>
              <a:gd name="connsiteX13" fmla="*/ 1299028 w 1357085"/>
              <a:gd name="connsiteY13" fmla="*/ 366486 h 1433286"/>
              <a:gd name="connsiteX14" fmla="*/ 1259114 w 1357085"/>
              <a:gd name="connsiteY14" fmla="*/ 359229 h 1433286"/>
              <a:gd name="connsiteX15" fmla="*/ 1255485 w 1357085"/>
              <a:gd name="connsiteY15" fmla="*/ 304800 h 1433286"/>
              <a:gd name="connsiteX16" fmla="*/ 1299028 w 1357085"/>
              <a:gd name="connsiteY16" fmla="*/ 279400 h 1433286"/>
              <a:gd name="connsiteX17" fmla="*/ 1291771 w 1357085"/>
              <a:gd name="connsiteY17" fmla="*/ 239486 h 1433286"/>
              <a:gd name="connsiteX18" fmla="*/ 1237343 w 1357085"/>
              <a:gd name="connsiteY18" fmla="*/ 217714 h 1433286"/>
              <a:gd name="connsiteX19" fmla="*/ 1233714 w 1357085"/>
              <a:gd name="connsiteY19" fmla="*/ 181429 h 1433286"/>
              <a:gd name="connsiteX20" fmla="*/ 1161143 w 1357085"/>
              <a:gd name="connsiteY20" fmla="*/ 112486 h 1433286"/>
              <a:gd name="connsiteX21" fmla="*/ 1124857 w 1357085"/>
              <a:gd name="connsiteY21" fmla="*/ 119743 h 1433286"/>
              <a:gd name="connsiteX22" fmla="*/ 1103085 w 1357085"/>
              <a:gd name="connsiteY22" fmla="*/ 87086 h 1433286"/>
              <a:gd name="connsiteX23" fmla="*/ 1005114 w 1357085"/>
              <a:gd name="connsiteY23" fmla="*/ 29029 h 1433286"/>
              <a:gd name="connsiteX24" fmla="*/ 957943 w 1357085"/>
              <a:gd name="connsiteY24" fmla="*/ 87086 h 1433286"/>
              <a:gd name="connsiteX25" fmla="*/ 907143 w 1357085"/>
              <a:gd name="connsiteY25" fmla="*/ 127000 h 1433286"/>
              <a:gd name="connsiteX26" fmla="*/ 867228 w 1357085"/>
              <a:gd name="connsiteY26" fmla="*/ 156029 h 1433286"/>
              <a:gd name="connsiteX27" fmla="*/ 816428 w 1357085"/>
              <a:gd name="connsiteY27" fmla="*/ 170543 h 1433286"/>
              <a:gd name="connsiteX28" fmla="*/ 780143 w 1357085"/>
              <a:gd name="connsiteY28" fmla="*/ 192314 h 1433286"/>
              <a:gd name="connsiteX29" fmla="*/ 736600 w 1357085"/>
              <a:gd name="connsiteY29" fmla="*/ 210457 h 1433286"/>
              <a:gd name="connsiteX30" fmla="*/ 653143 w 1357085"/>
              <a:gd name="connsiteY30" fmla="*/ 210457 h 1433286"/>
              <a:gd name="connsiteX31" fmla="*/ 620485 w 1357085"/>
              <a:gd name="connsiteY31" fmla="*/ 250372 h 1433286"/>
              <a:gd name="connsiteX32" fmla="*/ 602343 w 1357085"/>
              <a:gd name="connsiteY32" fmla="*/ 290286 h 1433286"/>
              <a:gd name="connsiteX33" fmla="*/ 555171 w 1357085"/>
              <a:gd name="connsiteY33" fmla="*/ 322943 h 1433286"/>
              <a:gd name="connsiteX34" fmla="*/ 529771 w 1357085"/>
              <a:gd name="connsiteY34" fmla="*/ 330200 h 1433286"/>
              <a:gd name="connsiteX35" fmla="*/ 551543 w 1357085"/>
              <a:gd name="connsiteY35" fmla="*/ 279400 h 1433286"/>
              <a:gd name="connsiteX36" fmla="*/ 547914 w 1357085"/>
              <a:gd name="connsiteY36" fmla="*/ 232229 h 1433286"/>
              <a:gd name="connsiteX37" fmla="*/ 595085 w 1357085"/>
              <a:gd name="connsiteY37" fmla="*/ 221343 h 1433286"/>
              <a:gd name="connsiteX38" fmla="*/ 664028 w 1357085"/>
              <a:gd name="connsiteY38" fmla="*/ 166914 h 1433286"/>
              <a:gd name="connsiteX39" fmla="*/ 725714 w 1357085"/>
              <a:gd name="connsiteY39" fmla="*/ 163286 h 1433286"/>
              <a:gd name="connsiteX40" fmla="*/ 798285 w 1357085"/>
              <a:gd name="connsiteY40" fmla="*/ 127000 h 1433286"/>
              <a:gd name="connsiteX41" fmla="*/ 834571 w 1357085"/>
              <a:gd name="connsiteY41" fmla="*/ 134257 h 1433286"/>
              <a:gd name="connsiteX42" fmla="*/ 892628 w 1357085"/>
              <a:gd name="connsiteY42" fmla="*/ 112486 h 1433286"/>
              <a:gd name="connsiteX43" fmla="*/ 838200 w 1357085"/>
              <a:gd name="connsiteY43" fmla="*/ 7257 h 1433286"/>
              <a:gd name="connsiteX44" fmla="*/ 783771 w 1357085"/>
              <a:gd name="connsiteY44" fmla="*/ 0 h 1433286"/>
              <a:gd name="connsiteX45" fmla="*/ 717913 w 1357085"/>
              <a:gd name="connsiteY45" fmla="*/ 32294 h 1433286"/>
              <a:gd name="connsiteX46" fmla="*/ 667475 w 1357085"/>
              <a:gd name="connsiteY46" fmla="*/ 64770 h 1433286"/>
              <a:gd name="connsiteX47" fmla="*/ 605971 w 1357085"/>
              <a:gd name="connsiteY47" fmla="*/ 108857 h 1433286"/>
              <a:gd name="connsiteX48" fmla="*/ 562428 w 1357085"/>
              <a:gd name="connsiteY48" fmla="*/ 123372 h 1433286"/>
              <a:gd name="connsiteX49" fmla="*/ 508000 w 1357085"/>
              <a:gd name="connsiteY49" fmla="*/ 83457 h 1433286"/>
              <a:gd name="connsiteX50" fmla="*/ 475343 w 1357085"/>
              <a:gd name="connsiteY50" fmla="*/ 101600 h 1433286"/>
              <a:gd name="connsiteX51" fmla="*/ 439057 w 1357085"/>
              <a:gd name="connsiteY51" fmla="*/ 76200 h 1433286"/>
              <a:gd name="connsiteX52" fmla="*/ 417285 w 1357085"/>
              <a:gd name="connsiteY52" fmla="*/ 108857 h 1433286"/>
              <a:gd name="connsiteX53" fmla="*/ 442685 w 1357085"/>
              <a:gd name="connsiteY53" fmla="*/ 174172 h 1433286"/>
              <a:gd name="connsiteX54" fmla="*/ 428171 w 1357085"/>
              <a:gd name="connsiteY54" fmla="*/ 210457 h 1433286"/>
              <a:gd name="connsiteX55" fmla="*/ 391885 w 1357085"/>
              <a:gd name="connsiteY55" fmla="*/ 217714 h 1433286"/>
              <a:gd name="connsiteX56" fmla="*/ 373743 w 1357085"/>
              <a:gd name="connsiteY56" fmla="*/ 264886 h 1433286"/>
              <a:gd name="connsiteX57" fmla="*/ 322943 w 1357085"/>
              <a:gd name="connsiteY57" fmla="*/ 275772 h 1433286"/>
              <a:gd name="connsiteX58" fmla="*/ 283028 w 1357085"/>
              <a:gd name="connsiteY58" fmla="*/ 304800 h 1433286"/>
              <a:gd name="connsiteX59" fmla="*/ 203200 w 1357085"/>
              <a:gd name="connsiteY59" fmla="*/ 297543 h 1433286"/>
              <a:gd name="connsiteX60" fmla="*/ 145143 w 1357085"/>
              <a:gd name="connsiteY60" fmla="*/ 239486 h 1433286"/>
              <a:gd name="connsiteX61" fmla="*/ 87085 w 1357085"/>
              <a:gd name="connsiteY61" fmla="*/ 250372 h 1433286"/>
              <a:gd name="connsiteX62" fmla="*/ 39914 w 1357085"/>
              <a:gd name="connsiteY62" fmla="*/ 279400 h 1433286"/>
              <a:gd name="connsiteX63" fmla="*/ 39914 w 1357085"/>
              <a:gd name="connsiteY63" fmla="*/ 322943 h 1433286"/>
              <a:gd name="connsiteX64" fmla="*/ 0 w 1357085"/>
              <a:gd name="connsiteY64" fmla="*/ 377372 h 1433286"/>
              <a:gd name="connsiteX65" fmla="*/ 50800 w 1357085"/>
              <a:gd name="connsiteY65" fmla="*/ 406400 h 1433286"/>
              <a:gd name="connsiteX66" fmla="*/ 72571 w 1357085"/>
              <a:gd name="connsiteY66" fmla="*/ 413657 h 1433286"/>
              <a:gd name="connsiteX67" fmla="*/ 72571 w 1357085"/>
              <a:gd name="connsiteY67" fmla="*/ 464457 h 1433286"/>
              <a:gd name="connsiteX68" fmla="*/ 39914 w 1357085"/>
              <a:gd name="connsiteY68" fmla="*/ 522514 h 1433286"/>
              <a:gd name="connsiteX69" fmla="*/ 54428 w 1357085"/>
              <a:gd name="connsiteY69" fmla="*/ 598714 h 1433286"/>
              <a:gd name="connsiteX70" fmla="*/ 79828 w 1357085"/>
              <a:gd name="connsiteY70" fmla="*/ 613229 h 1433286"/>
              <a:gd name="connsiteX71" fmla="*/ 90714 w 1357085"/>
              <a:gd name="connsiteY71" fmla="*/ 642257 h 1433286"/>
              <a:gd name="connsiteX72" fmla="*/ 54428 w 1357085"/>
              <a:gd name="connsiteY72" fmla="*/ 653143 h 1433286"/>
              <a:gd name="connsiteX73" fmla="*/ 68943 w 1357085"/>
              <a:gd name="connsiteY73" fmla="*/ 689429 h 1433286"/>
              <a:gd name="connsiteX74" fmla="*/ 43543 w 1357085"/>
              <a:gd name="connsiteY74" fmla="*/ 758372 h 1433286"/>
              <a:gd name="connsiteX75" fmla="*/ 61685 w 1357085"/>
              <a:gd name="connsiteY75" fmla="*/ 801914 h 1433286"/>
              <a:gd name="connsiteX76" fmla="*/ 101600 w 1357085"/>
              <a:gd name="connsiteY76" fmla="*/ 830943 h 1433286"/>
              <a:gd name="connsiteX77" fmla="*/ 83457 w 1357085"/>
              <a:gd name="connsiteY77" fmla="*/ 928914 h 1433286"/>
              <a:gd name="connsiteX78" fmla="*/ 68943 w 1357085"/>
              <a:gd name="connsiteY78" fmla="*/ 947057 h 1433286"/>
              <a:gd name="connsiteX79" fmla="*/ 72571 w 1357085"/>
              <a:gd name="connsiteY79" fmla="*/ 961572 h 1433286"/>
              <a:gd name="connsiteX80" fmla="*/ 264885 w 1357085"/>
              <a:gd name="connsiteY80" fmla="*/ 889000 h 1433286"/>
              <a:gd name="connsiteX81" fmla="*/ 264885 w 1357085"/>
              <a:gd name="connsiteY81" fmla="*/ 852714 h 1433286"/>
              <a:gd name="connsiteX82" fmla="*/ 391885 w 1357085"/>
              <a:gd name="connsiteY82" fmla="*/ 830943 h 1433286"/>
              <a:gd name="connsiteX83" fmla="*/ 449943 w 1357085"/>
              <a:gd name="connsiteY83" fmla="*/ 881743 h 1433286"/>
              <a:gd name="connsiteX84" fmla="*/ 482600 w 1357085"/>
              <a:gd name="connsiteY84" fmla="*/ 845457 h 1433286"/>
              <a:gd name="connsiteX85" fmla="*/ 526143 w 1357085"/>
              <a:gd name="connsiteY85" fmla="*/ 849086 h 1433286"/>
              <a:gd name="connsiteX86" fmla="*/ 555171 w 1357085"/>
              <a:gd name="connsiteY86" fmla="*/ 914400 h 1433286"/>
              <a:gd name="connsiteX87" fmla="*/ 587828 w 1357085"/>
              <a:gd name="connsiteY87" fmla="*/ 932543 h 1433286"/>
              <a:gd name="connsiteX88" fmla="*/ 620485 w 1357085"/>
              <a:gd name="connsiteY88" fmla="*/ 954314 h 1433286"/>
              <a:gd name="connsiteX89" fmla="*/ 674914 w 1357085"/>
              <a:gd name="connsiteY89" fmla="*/ 936172 h 1433286"/>
              <a:gd name="connsiteX90" fmla="*/ 791028 w 1357085"/>
              <a:gd name="connsiteY90" fmla="*/ 1034143 h 1433286"/>
              <a:gd name="connsiteX91" fmla="*/ 834571 w 1357085"/>
              <a:gd name="connsiteY91" fmla="*/ 1023257 h 1433286"/>
              <a:gd name="connsiteX92" fmla="*/ 921657 w 1357085"/>
              <a:gd name="connsiteY92" fmla="*/ 1045029 h 1433286"/>
              <a:gd name="connsiteX93" fmla="*/ 961571 w 1357085"/>
              <a:gd name="connsiteY93" fmla="*/ 1113972 h 1433286"/>
              <a:gd name="connsiteX94" fmla="*/ 903514 w 1357085"/>
              <a:gd name="connsiteY94" fmla="*/ 1280886 h 1433286"/>
              <a:gd name="connsiteX95" fmla="*/ 903514 w 1357085"/>
              <a:gd name="connsiteY95" fmla="*/ 1317172 h 1433286"/>
              <a:gd name="connsiteX96" fmla="*/ 932543 w 1357085"/>
              <a:gd name="connsiteY96" fmla="*/ 1328057 h 1433286"/>
              <a:gd name="connsiteX97" fmla="*/ 936171 w 1357085"/>
              <a:gd name="connsiteY97" fmla="*/ 1378857 h 1433286"/>
              <a:gd name="connsiteX98" fmla="*/ 1030514 w 1357085"/>
              <a:gd name="connsiteY98" fmla="*/ 1433286 h 1433286"/>
              <a:gd name="connsiteX0" fmla="*/ 1030514 w 1357085"/>
              <a:gd name="connsiteY0" fmla="*/ 1444716 h 1444716"/>
              <a:gd name="connsiteX1" fmla="*/ 1099457 w 1357085"/>
              <a:gd name="connsiteY1" fmla="*/ 1350373 h 1444716"/>
              <a:gd name="connsiteX2" fmla="*/ 1081314 w 1357085"/>
              <a:gd name="connsiteY2" fmla="*/ 1285059 h 1444716"/>
              <a:gd name="connsiteX3" fmla="*/ 1121228 w 1357085"/>
              <a:gd name="connsiteY3" fmla="*/ 1045573 h 1444716"/>
              <a:gd name="connsiteX4" fmla="*/ 1099457 w 1357085"/>
              <a:gd name="connsiteY4" fmla="*/ 1009287 h 1444716"/>
              <a:gd name="connsiteX5" fmla="*/ 1121228 w 1357085"/>
              <a:gd name="connsiteY5" fmla="*/ 958487 h 1444716"/>
              <a:gd name="connsiteX6" fmla="*/ 1113971 w 1357085"/>
              <a:gd name="connsiteY6" fmla="*/ 860516 h 1444716"/>
              <a:gd name="connsiteX7" fmla="*/ 1132114 w 1357085"/>
              <a:gd name="connsiteY7" fmla="*/ 751659 h 1444716"/>
              <a:gd name="connsiteX8" fmla="*/ 1150257 w 1357085"/>
              <a:gd name="connsiteY8" fmla="*/ 642802 h 1444716"/>
              <a:gd name="connsiteX9" fmla="*/ 1164771 w 1357085"/>
              <a:gd name="connsiteY9" fmla="*/ 595630 h 1444716"/>
              <a:gd name="connsiteX10" fmla="*/ 1201057 w 1357085"/>
              <a:gd name="connsiteY10" fmla="*/ 642802 h 1444716"/>
              <a:gd name="connsiteX11" fmla="*/ 1357085 w 1357085"/>
              <a:gd name="connsiteY11" fmla="*/ 417830 h 1444716"/>
              <a:gd name="connsiteX12" fmla="*/ 1317171 w 1357085"/>
              <a:gd name="connsiteY12" fmla="*/ 410573 h 1444716"/>
              <a:gd name="connsiteX13" fmla="*/ 1299028 w 1357085"/>
              <a:gd name="connsiteY13" fmla="*/ 377916 h 1444716"/>
              <a:gd name="connsiteX14" fmla="*/ 1259114 w 1357085"/>
              <a:gd name="connsiteY14" fmla="*/ 370659 h 1444716"/>
              <a:gd name="connsiteX15" fmla="*/ 1255485 w 1357085"/>
              <a:gd name="connsiteY15" fmla="*/ 316230 h 1444716"/>
              <a:gd name="connsiteX16" fmla="*/ 1299028 w 1357085"/>
              <a:gd name="connsiteY16" fmla="*/ 290830 h 1444716"/>
              <a:gd name="connsiteX17" fmla="*/ 1291771 w 1357085"/>
              <a:gd name="connsiteY17" fmla="*/ 250916 h 1444716"/>
              <a:gd name="connsiteX18" fmla="*/ 1237343 w 1357085"/>
              <a:gd name="connsiteY18" fmla="*/ 229144 h 1444716"/>
              <a:gd name="connsiteX19" fmla="*/ 1233714 w 1357085"/>
              <a:gd name="connsiteY19" fmla="*/ 192859 h 1444716"/>
              <a:gd name="connsiteX20" fmla="*/ 1161143 w 1357085"/>
              <a:gd name="connsiteY20" fmla="*/ 123916 h 1444716"/>
              <a:gd name="connsiteX21" fmla="*/ 1124857 w 1357085"/>
              <a:gd name="connsiteY21" fmla="*/ 131173 h 1444716"/>
              <a:gd name="connsiteX22" fmla="*/ 1103085 w 1357085"/>
              <a:gd name="connsiteY22" fmla="*/ 98516 h 1444716"/>
              <a:gd name="connsiteX23" fmla="*/ 1005114 w 1357085"/>
              <a:gd name="connsiteY23" fmla="*/ 40459 h 1444716"/>
              <a:gd name="connsiteX24" fmla="*/ 957943 w 1357085"/>
              <a:gd name="connsiteY24" fmla="*/ 98516 h 1444716"/>
              <a:gd name="connsiteX25" fmla="*/ 907143 w 1357085"/>
              <a:gd name="connsiteY25" fmla="*/ 138430 h 1444716"/>
              <a:gd name="connsiteX26" fmla="*/ 867228 w 1357085"/>
              <a:gd name="connsiteY26" fmla="*/ 167459 h 1444716"/>
              <a:gd name="connsiteX27" fmla="*/ 816428 w 1357085"/>
              <a:gd name="connsiteY27" fmla="*/ 181973 h 1444716"/>
              <a:gd name="connsiteX28" fmla="*/ 780143 w 1357085"/>
              <a:gd name="connsiteY28" fmla="*/ 203744 h 1444716"/>
              <a:gd name="connsiteX29" fmla="*/ 736600 w 1357085"/>
              <a:gd name="connsiteY29" fmla="*/ 221887 h 1444716"/>
              <a:gd name="connsiteX30" fmla="*/ 653143 w 1357085"/>
              <a:gd name="connsiteY30" fmla="*/ 221887 h 1444716"/>
              <a:gd name="connsiteX31" fmla="*/ 620485 w 1357085"/>
              <a:gd name="connsiteY31" fmla="*/ 261802 h 1444716"/>
              <a:gd name="connsiteX32" fmla="*/ 602343 w 1357085"/>
              <a:gd name="connsiteY32" fmla="*/ 301716 h 1444716"/>
              <a:gd name="connsiteX33" fmla="*/ 555171 w 1357085"/>
              <a:gd name="connsiteY33" fmla="*/ 334373 h 1444716"/>
              <a:gd name="connsiteX34" fmla="*/ 529771 w 1357085"/>
              <a:gd name="connsiteY34" fmla="*/ 341630 h 1444716"/>
              <a:gd name="connsiteX35" fmla="*/ 551543 w 1357085"/>
              <a:gd name="connsiteY35" fmla="*/ 290830 h 1444716"/>
              <a:gd name="connsiteX36" fmla="*/ 547914 w 1357085"/>
              <a:gd name="connsiteY36" fmla="*/ 243659 h 1444716"/>
              <a:gd name="connsiteX37" fmla="*/ 595085 w 1357085"/>
              <a:gd name="connsiteY37" fmla="*/ 232773 h 1444716"/>
              <a:gd name="connsiteX38" fmla="*/ 664028 w 1357085"/>
              <a:gd name="connsiteY38" fmla="*/ 178344 h 1444716"/>
              <a:gd name="connsiteX39" fmla="*/ 725714 w 1357085"/>
              <a:gd name="connsiteY39" fmla="*/ 174716 h 1444716"/>
              <a:gd name="connsiteX40" fmla="*/ 798285 w 1357085"/>
              <a:gd name="connsiteY40" fmla="*/ 138430 h 1444716"/>
              <a:gd name="connsiteX41" fmla="*/ 834571 w 1357085"/>
              <a:gd name="connsiteY41" fmla="*/ 145687 h 1444716"/>
              <a:gd name="connsiteX42" fmla="*/ 892628 w 1357085"/>
              <a:gd name="connsiteY42" fmla="*/ 123916 h 1444716"/>
              <a:gd name="connsiteX43" fmla="*/ 838200 w 1357085"/>
              <a:gd name="connsiteY43" fmla="*/ 18687 h 1444716"/>
              <a:gd name="connsiteX44" fmla="*/ 783771 w 1357085"/>
              <a:gd name="connsiteY44" fmla="*/ 0 h 1444716"/>
              <a:gd name="connsiteX45" fmla="*/ 717913 w 1357085"/>
              <a:gd name="connsiteY45" fmla="*/ 43724 h 1444716"/>
              <a:gd name="connsiteX46" fmla="*/ 667475 w 1357085"/>
              <a:gd name="connsiteY46" fmla="*/ 76200 h 1444716"/>
              <a:gd name="connsiteX47" fmla="*/ 605971 w 1357085"/>
              <a:gd name="connsiteY47" fmla="*/ 120287 h 1444716"/>
              <a:gd name="connsiteX48" fmla="*/ 562428 w 1357085"/>
              <a:gd name="connsiteY48" fmla="*/ 134802 h 1444716"/>
              <a:gd name="connsiteX49" fmla="*/ 508000 w 1357085"/>
              <a:gd name="connsiteY49" fmla="*/ 94887 h 1444716"/>
              <a:gd name="connsiteX50" fmla="*/ 475343 w 1357085"/>
              <a:gd name="connsiteY50" fmla="*/ 113030 h 1444716"/>
              <a:gd name="connsiteX51" fmla="*/ 439057 w 1357085"/>
              <a:gd name="connsiteY51" fmla="*/ 87630 h 1444716"/>
              <a:gd name="connsiteX52" fmla="*/ 417285 w 1357085"/>
              <a:gd name="connsiteY52" fmla="*/ 120287 h 1444716"/>
              <a:gd name="connsiteX53" fmla="*/ 442685 w 1357085"/>
              <a:gd name="connsiteY53" fmla="*/ 185602 h 1444716"/>
              <a:gd name="connsiteX54" fmla="*/ 428171 w 1357085"/>
              <a:gd name="connsiteY54" fmla="*/ 221887 h 1444716"/>
              <a:gd name="connsiteX55" fmla="*/ 391885 w 1357085"/>
              <a:gd name="connsiteY55" fmla="*/ 229144 h 1444716"/>
              <a:gd name="connsiteX56" fmla="*/ 373743 w 1357085"/>
              <a:gd name="connsiteY56" fmla="*/ 276316 h 1444716"/>
              <a:gd name="connsiteX57" fmla="*/ 322943 w 1357085"/>
              <a:gd name="connsiteY57" fmla="*/ 287202 h 1444716"/>
              <a:gd name="connsiteX58" fmla="*/ 283028 w 1357085"/>
              <a:gd name="connsiteY58" fmla="*/ 316230 h 1444716"/>
              <a:gd name="connsiteX59" fmla="*/ 203200 w 1357085"/>
              <a:gd name="connsiteY59" fmla="*/ 308973 h 1444716"/>
              <a:gd name="connsiteX60" fmla="*/ 145143 w 1357085"/>
              <a:gd name="connsiteY60" fmla="*/ 250916 h 1444716"/>
              <a:gd name="connsiteX61" fmla="*/ 87085 w 1357085"/>
              <a:gd name="connsiteY61" fmla="*/ 261802 h 1444716"/>
              <a:gd name="connsiteX62" fmla="*/ 39914 w 1357085"/>
              <a:gd name="connsiteY62" fmla="*/ 290830 h 1444716"/>
              <a:gd name="connsiteX63" fmla="*/ 39914 w 1357085"/>
              <a:gd name="connsiteY63" fmla="*/ 334373 h 1444716"/>
              <a:gd name="connsiteX64" fmla="*/ 0 w 1357085"/>
              <a:gd name="connsiteY64" fmla="*/ 388802 h 1444716"/>
              <a:gd name="connsiteX65" fmla="*/ 50800 w 1357085"/>
              <a:gd name="connsiteY65" fmla="*/ 417830 h 1444716"/>
              <a:gd name="connsiteX66" fmla="*/ 72571 w 1357085"/>
              <a:gd name="connsiteY66" fmla="*/ 425087 h 1444716"/>
              <a:gd name="connsiteX67" fmla="*/ 72571 w 1357085"/>
              <a:gd name="connsiteY67" fmla="*/ 475887 h 1444716"/>
              <a:gd name="connsiteX68" fmla="*/ 39914 w 1357085"/>
              <a:gd name="connsiteY68" fmla="*/ 533944 h 1444716"/>
              <a:gd name="connsiteX69" fmla="*/ 54428 w 1357085"/>
              <a:gd name="connsiteY69" fmla="*/ 610144 h 1444716"/>
              <a:gd name="connsiteX70" fmla="*/ 79828 w 1357085"/>
              <a:gd name="connsiteY70" fmla="*/ 624659 h 1444716"/>
              <a:gd name="connsiteX71" fmla="*/ 90714 w 1357085"/>
              <a:gd name="connsiteY71" fmla="*/ 653687 h 1444716"/>
              <a:gd name="connsiteX72" fmla="*/ 54428 w 1357085"/>
              <a:gd name="connsiteY72" fmla="*/ 664573 h 1444716"/>
              <a:gd name="connsiteX73" fmla="*/ 68943 w 1357085"/>
              <a:gd name="connsiteY73" fmla="*/ 700859 h 1444716"/>
              <a:gd name="connsiteX74" fmla="*/ 43543 w 1357085"/>
              <a:gd name="connsiteY74" fmla="*/ 769802 h 1444716"/>
              <a:gd name="connsiteX75" fmla="*/ 61685 w 1357085"/>
              <a:gd name="connsiteY75" fmla="*/ 813344 h 1444716"/>
              <a:gd name="connsiteX76" fmla="*/ 101600 w 1357085"/>
              <a:gd name="connsiteY76" fmla="*/ 842373 h 1444716"/>
              <a:gd name="connsiteX77" fmla="*/ 83457 w 1357085"/>
              <a:gd name="connsiteY77" fmla="*/ 940344 h 1444716"/>
              <a:gd name="connsiteX78" fmla="*/ 68943 w 1357085"/>
              <a:gd name="connsiteY78" fmla="*/ 958487 h 1444716"/>
              <a:gd name="connsiteX79" fmla="*/ 72571 w 1357085"/>
              <a:gd name="connsiteY79" fmla="*/ 973002 h 1444716"/>
              <a:gd name="connsiteX80" fmla="*/ 264885 w 1357085"/>
              <a:gd name="connsiteY80" fmla="*/ 900430 h 1444716"/>
              <a:gd name="connsiteX81" fmla="*/ 264885 w 1357085"/>
              <a:gd name="connsiteY81" fmla="*/ 864144 h 1444716"/>
              <a:gd name="connsiteX82" fmla="*/ 391885 w 1357085"/>
              <a:gd name="connsiteY82" fmla="*/ 842373 h 1444716"/>
              <a:gd name="connsiteX83" fmla="*/ 449943 w 1357085"/>
              <a:gd name="connsiteY83" fmla="*/ 893173 h 1444716"/>
              <a:gd name="connsiteX84" fmla="*/ 482600 w 1357085"/>
              <a:gd name="connsiteY84" fmla="*/ 856887 h 1444716"/>
              <a:gd name="connsiteX85" fmla="*/ 526143 w 1357085"/>
              <a:gd name="connsiteY85" fmla="*/ 860516 h 1444716"/>
              <a:gd name="connsiteX86" fmla="*/ 555171 w 1357085"/>
              <a:gd name="connsiteY86" fmla="*/ 925830 h 1444716"/>
              <a:gd name="connsiteX87" fmla="*/ 587828 w 1357085"/>
              <a:gd name="connsiteY87" fmla="*/ 943973 h 1444716"/>
              <a:gd name="connsiteX88" fmla="*/ 620485 w 1357085"/>
              <a:gd name="connsiteY88" fmla="*/ 965744 h 1444716"/>
              <a:gd name="connsiteX89" fmla="*/ 674914 w 1357085"/>
              <a:gd name="connsiteY89" fmla="*/ 947602 h 1444716"/>
              <a:gd name="connsiteX90" fmla="*/ 791028 w 1357085"/>
              <a:gd name="connsiteY90" fmla="*/ 1045573 h 1444716"/>
              <a:gd name="connsiteX91" fmla="*/ 834571 w 1357085"/>
              <a:gd name="connsiteY91" fmla="*/ 1034687 h 1444716"/>
              <a:gd name="connsiteX92" fmla="*/ 921657 w 1357085"/>
              <a:gd name="connsiteY92" fmla="*/ 1056459 h 1444716"/>
              <a:gd name="connsiteX93" fmla="*/ 961571 w 1357085"/>
              <a:gd name="connsiteY93" fmla="*/ 1125402 h 1444716"/>
              <a:gd name="connsiteX94" fmla="*/ 903514 w 1357085"/>
              <a:gd name="connsiteY94" fmla="*/ 1292316 h 1444716"/>
              <a:gd name="connsiteX95" fmla="*/ 903514 w 1357085"/>
              <a:gd name="connsiteY95" fmla="*/ 1328602 h 1444716"/>
              <a:gd name="connsiteX96" fmla="*/ 932543 w 1357085"/>
              <a:gd name="connsiteY96" fmla="*/ 1339487 h 1444716"/>
              <a:gd name="connsiteX97" fmla="*/ 936171 w 1357085"/>
              <a:gd name="connsiteY97" fmla="*/ 1390287 h 1444716"/>
              <a:gd name="connsiteX98" fmla="*/ 1030514 w 1357085"/>
              <a:gd name="connsiteY98" fmla="*/ 1444716 h 144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Lst>
            <a:rect l="l" t="t" r="r" b="b"/>
            <a:pathLst>
              <a:path w="1357085" h="1444716">
                <a:moveTo>
                  <a:pt x="1030514" y="1444716"/>
                </a:moveTo>
                <a:lnTo>
                  <a:pt x="1099457" y="1350373"/>
                </a:lnTo>
                <a:lnTo>
                  <a:pt x="1081314" y="1285059"/>
                </a:lnTo>
                <a:lnTo>
                  <a:pt x="1121228" y="1045573"/>
                </a:lnTo>
                <a:lnTo>
                  <a:pt x="1099457" y="1009287"/>
                </a:lnTo>
                <a:lnTo>
                  <a:pt x="1121228" y="958487"/>
                </a:lnTo>
                <a:lnTo>
                  <a:pt x="1113971" y="860516"/>
                </a:lnTo>
                <a:lnTo>
                  <a:pt x="1132114" y="751659"/>
                </a:lnTo>
                <a:lnTo>
                  <a:pt x="1150257" y="642802"/>
                </a:lnTo>
                <a:lnTo>
                  <a:pt x="1164771" y="595630"/>
                </a:lnTo>
                <a:lnTo>
                  <a:pt x="1201057" y="642802"/>
                </a:lnTo>
                <a:lnTo>
                  <a:pt x="1357085" y="417830"/>
                </a:lnTo>
                <a:lnTo>
                  <a:pt x="1317171" y="410573"/>
                </a:lnTo>
                <a:lnTo>
                  <a:pt x="1299028" y="377916"/>
                </a:lnTo>
                <a:lnTo>
                  <a:pt x="1259114" y="370659"/>
                </a:lnTo>
                <a:lnTo>
                  <a:pt x="1255485" y="316230"/>
                </a:lnTo>
                <a:lnTo>
                  <a:pt x="1299028" y="290830"/>
                </a:lnTo>
                <a:lnTo>
                  <a:pt x="1291771" y="250916"/>
                </a:lnTo>
                <a:lnTo>
                  <a:pt x="1237343" y="229144"/>
                </a:lnTo>
                <a:lnTo>
                  <a:pt x="1233714" y="192859"/>
                </a:lnTo>
                <a:lnTo>
                  <a:pt x="1161143" y="123916"/>
                </a:lnTo>
                <a:lnTo>
                  <a:pt x="1124857" y="131173"/>
                </a:lnTo>
                <a:lnTo>
                  <a:pt x="1103085" y="98516"/>
                </a:lnTo>
                <a:lnTo>
                  <a:pt x="1005114" y="40459"/>
                </a:lnTo>
                <a:lnTo>
                  <a:pt x="957943" y="98516"/>
                </a:lnTo>
                <a:lnTo>
                  <a:pt x="907143" y="138430"/>
                </a:lnTo>
                <a:lnTo>
                  <a:pt x="867228" y="167459"/>
                </a:lnTo>
                <a:lnTo>
                  <a:pt x="816428" y="181973"/>
                </a:lnTo>
                <a:lnTo>
                  <a:pt x="780143" y="203744"/>
                </a:lnTo>
                <a:lnTo>
                  <a:pt x="736600" y="221887"/>
                </a:lnTo>
                <a:lnTo>
                  <a:pt x="653143" y="221887"/>
                </a:lnTo>
                <a:lnTo>
                  <a:pt x="620485" y="261802"/>
                </a:lnTo>
                <a:lnTo>
                  <a:pt x="602343" y="301716"/>
                </a:lnTo>
                <a:lnTo>
                  <a:pt x="555171" y="334373"/>
                </a:lnTo>
                <a:lnTo>
                  <a:pt x="529771" y="341630"/>
                </a:lnTo>
                <a:lnTo>
                  <a:pt x="551543" y="290830"/>
                </a:lnTo>
                <a:lnTo>
                  <a:pt x="547914" y="243659"/>
                </a:lnTo>
                <a:lnTo>
                  <a:pt x="595085" y="232773"/>
                </a:lnTo>
                <a:lnTo>
                  <a:pt x="664028" y="178344"/>
                </a:lnTo>
                <a:lnTo>
                  <a:pt x="725714" y="174716"/>
                </a:lnTo>
                <a:lnTo>
                  <a:pt x="798285" y="138430"/>
                </a:lnTo>
                <a:lnTo>
                  <a:pt x="834571" y="145687"/>
                </a:lnTo>
                <a:lnTo>
                  <a:pt x="892628" y="123916"/>
                </a:lnTo>
                <a:lnTo>
                  <a:pt x="838200" y="18687"/>
                </a:lnTo>
                <a:lnTo>
                  <a:pt x="783771" y="0"/>
                </a:lnTo>
                <a:lnTo>
                  <a:pt x="717913" y="43724"/>
                </a:lnTo>
                <a:lnTo>
                  <a:pt x="667475" y="76200"/>
                </a:lnTo>
                <a:lnTo>
                  <a:pt x="605971" y="120287"/>
                </a:lnTo>
                <a:lnTo>
                  <a:pt x="562428" y="134802"/>
                </a:lnTo>
                <a:lnTo>
                  <a:pt x="508000" y="94887"/>
                </a:lnTo>
                <a:lnTo>
                  <a:pt x="475343" y="113030"/>
                </a:lnTo>
                <a:lnTo>
                  <a:pt x="439057" y="87630"/>
                </a:lnTo>
                <a:lnTo>
                  <a:pt x="417285" y="120287"/>
                </a:lnTo>
                <a:lnTo>
                  <a:pt x="442685" y="185602"/>
                </a:lnTo>
                <a:lnTo>
                  <a:pt x="428171" y="221887"/>
                </a:lnTo>
                <a:lnTo>
                  <a:pt x="391885" y="229144"/>
                </a:lnTo>
                <a:lnTo>
                  <a:pt x="373743" y="276316"/>
                </a:lnTo>
                <a:lnTo>
                  <a:pt x="322943" y="287202"/>
                </a:lnTo>
                <a:lnTo>
                  <a:pt x="283028" y="316230"/>
                </a:lnTo>
                <a:lnTo>
                  <a:pt x="203200" y="308973"/>
                </a:lnTo>
                <a:lnTo>
                  <a:pt x="145143" y="250916"/>
                </a:lnTo>
                <a:lnTo>
                  <a:pt x="87085" y="261802"/>
                </a:lnTo>
                <a:lnTo>
                  <a:pt x="39914" y="290830"/>
                </a:lnTo>
                <a:lnTo>
                  <a:pt x="39914" y="334373"/>
                </a:lnTo>
                <a:lnTo>
                  <a:pt x="0" y="388802"/>
                </a:lnTo>
                <a:lnTo>
                  <a:pt x="50800" y="417830"/>
                </a:lnTo>
                <a:lnTo>
                  <a:pt x="72571" y="425087"/>
                </a:lnTo>
                <a:lnTo>
                  <a:pt x="72571" y="475887"/>
                </a:lnTo>
                <a:lnTo>
                  <a:pt x="39914" y="533944"/>
                </a:lnTo>
                <a:lnTo>
                  <a:pt x="54428" y="610144"/>
                </a:lnTo>
                <a:lnTo>
                  <a:pt x="79828" y="624659"/>
                </a:lnTo>
                <a:lnTo>
                  <a:pt x="90714" y="653687"/>
                </a:lnTo>
                <a:lnTo>
                  <a:pt x="54428" y="664573"/>
                </a:lnTo>
                <a:lnTo>
                  <a:pt x="68943" y="700859"/>
                </a:lnTo>
                <a:lnTo>
                  <a:pt x="43543" y="769802"/>
                </a:lnTo>
                <a:lnTo>
                  <a:pt x="61685" y="813344"/>
                </a:lnTo>
                <a:lnTo>
                  <a:pt x="101600" y="842373"/>
                </a:lnTo>
                <a:lnTo>
                  <a:pt x="83457" y="940344"/>
                </a:lnTo>
                <a:lnTo>
                  <a:pt x="68943" y="958487"/>
                </a:lnTo>
                <a:lnTo>
                  <a:pt x="72571" y="973002"/>
                </a:lnTo>
                <a:lnTo>
                  <a:pt x="264885" y="900430"/>
                </a:lnTo>
                <a:lnTo>
                  <a:pt x="264885" y="864144"/>
                </a:lnTo>
                <a:lnTo>
                  <a:pt x="391885" y="842373"/>
                </a:lnTo>
                <a:lnTo>
                  <a:pt x="449943" y="893173"/>
                </a:lnTo>
                <a:lnTo>
                  <a:pt x="482600" y="856887"/>
                </a:lnTo>
                <a:lnTo>
                  <a:pt x="526143" y="860516"/>
                </a:lnTo>
                <a:lnTo>
                  <a:pt x="555171" y="925830"/>
                </a:lnTo>
                <a:lnTo>
                  <a:pt x="587828" y="943973"/>
                </a:lnTo>
                <a:lnTo>
                  <a:pt x="620485" y="965744"/>
                </a:lnTo>
                <a:lnTo>
                  <a:pt x="674914" y="947602"/>
                </a:lnTo>
                <a:lnTo>
                  <a:pt x="791028" y="1045573"/>
                </a:lnTo>
                <a:lnTo>
                  <a:pt x="834571" y="1034687"/>
                </a:lnTo>
                <a:lnTo>
                  <a:pt x="921657" y="1056459"/>
                </a:lnTo>
                <a:lnTo>
                  <a:pt x="961571" y="1125402"/>
                </a:lnTo>
                <a:lnTo>
                  <a:pt x="903514" y="1292316"/>
                </a:lnTo>
                <a:lnTo>
                  <a:pt x="903514" y="1328602"/>
                </a:lnTo>
                <a:lnTo>
                  <a:pt x="932543" y="1339487"/>
                </a:lnTo>
                <a:lnTo>
                  <a:pt x="936171" y="1390287"/>
                </a:lnTo>
                <a:lnTo>
                  <a:pt x="1030514" y="144471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2" name="Freeform 91"/>
          <p:cNvSpPr/>
          <p:nvPr/>
        </p:nvSpPr>
        <p:spPr>
          <a:xfrm>
            <a:off x="9464442" y="2066731"/>
            <a:ext cx="744561" cy="1227336"/>
          </a:xfrm>
          <a:custGeom>
            <a:avLst/>
            <a:gdLst>
              <a:gd name="connsiteX0" fmla="*/ 695194 w 695194"/>
              <a:gd name="connsiteY0" fmla="*/ 717115 h 1146132"/>
              <a:gd name="connsiteX1" fmla="*/ 638827 w 695194"/>
              <a:gd name="connsiteY1" fmla="*/ 692063 h 1146132"/>
              <a:gd name="connsiteX2" fmla="*/ 638827 w 695194"/>
              <a:gd name="connsiteY2" fmla="*/ 654485 h 1146132"/>
              <a:gd name="connsiteX3" fmla="*/ 604381 w 695194"/>
              <a:gd name="connsiteY3" fmla="*/ 629433 h 1146132"/>
              <a:gd name="connsiteX4" fmla="*/ 607512 w 695194"/>
              <a:gd name="connsiteY4" fmla="*/ 598118 h 1146132"/>
              <a:gd name="connsiteX5" fmla="*/ 569934 w 695194"/>
              <a:gd name="connsiteY5" fmla="*/ 569935 h 1146132"/>
              <a:gd name="connsiteX6" fmla="*/ 544882 w 695194"/>
              <a:gd name="connsiteY6" fmla="*/ 529225 h 1146132"/>
              <a:gd name="connsiteX7" fmla="*/ 513567 w 695194"/>
              <a:gd name="connsiteY7" fmla="*/ 519830 h 1146132"/>
              <a:gd name="connsiteX8" fmla="*/ 532356 w 695194"/>
              <a:gd name="connsiteY8" fmla="*/ 494778 h 1146132"/>
              <a:gd name="connsiteX9" fmla="*/ 551145 w 695194"/>
              <a:gd name="connsiteY9" fmla="*/ 488515 h 1146132"/>
              <a:gd name="connsiteX10" fmla="*/ 551145 w 695194"/>
              <a:gd name="connsiteY10" fmla="*/ 432148 h 1146132"/>
              <a:gd name="connsiteX11" fmla="*/ 610644 w 695194"/>
              <a:gd name="connsiteY11" fmla="*/ 447806 h 1146132"/>
              <a:gd name="connsiteX12" fmla="*/ 610644 w 695194"/>
              <a:gd name="connsiteY12" fmla="*/ 419622 h 1146132"/>
              <a:gd name="connsiteX13" fmla="*/ 585592 w 695194"/>
              <a:gd name="connsiteY13" fmla="*/ 400833 h 1146132"/>
              <a:gd name="connsiteX14" fmla="*/ 616907 w 695194"/>
              <a:gd name="connsiteY14" fmla="*/ 347598 h 1146132"/>
              <a:gd name="connsiteX15" fmla="*/ 582460 w 695194"/>
              <a:gd name="connsiteY15" fmla="*/ 341335 h 1146132"/>
              <a:gd name="connsiteX16" fmla="*/ 541750 w 695194"/>
              <a:gd name="connsiteY16" fmla="*/ 385176 h 1146132"/>
              <a:gd name="connsiteX17" fmla="*/ 497909 w 695194"/>
              <a:gd name="connsiteY17" fmla="*/ 322546 h 1146132"/>
              <a:gd name="connsiteX18" fmla="*/ 447805 w 695194"/>
              <a:gd name="connsiteY18" fmla="*/ 291230 h 1146132"/>
              <a:gd name="connsiteX19" fmla="*/ 444674 w 695194"/>
              <a:gd name="connsiteY19" fmla="*/ 147181 h 1146132"/>
              <a:gd name="connsiteX20" fmla="*/ 394570 w 695194"/>
              <a:gd name="connsiteY20" fmla="*/ 0 h 1146132"/>
              <a:gd name="connsiteX21" fmla="*/ 310019 w 695194"/>
              <a:gd name="connsiteY21" fmla="*/ 31315 h 1146132"/>
              <a:gd name="connsiteX22" fmla="*/ 331940 w 695194"/>
              <a:gd name="connsiteY22" fmla="*/ 72025 h 1146132"/>
              <a:gd name="connsiteX23" fmla="*/ 297493 w 695194"/>
              <a:gd name="connsiteY23" fmla="*/ 212943 h 1146132"/>
              <a:gd name="connsiteX24" fmla="*/ 209811 w 695194"/>
              <a:gd name="connsiteY24" fmla="*/ 244258 h 1146132"/>
              <a:gd name="connsiteX25" fmla="*/ 225468 w 695194"/>
              <a:gd name="connsiteY25" fmla="*/ 294362 h 1146132"/>
              <a:gd name="connsiteX26" fmla="*/ 209811 w 695194"/>
              <a:gd name="connsiteY26" fmla="*/ 407096 h 1146132"/>
              <a:gd name="connsiteX27" fmla="*/ 212942 w 695194"/>
              <a:gd name="connsiteY27" fmla="*/ 435280 h 1146132"/>
              <a:gd name="connsiteX28" fmla="*/ 84550 w 695194"/>
              <a:gd name="connsiteY28" fmla="*/ 648222 h 1146132"/>
              <a:gd name="connsiteX29" fmla="*/ 75156 w 695194"/>
              <a:gd name="connsiteY29" fmla="*/ 748430 h 1146132"/>
              <a:gd name="connsiteX30" fmla="*/ 6263 w 695194"/>
              <a:gd name="connsiteY30" fmla="*/ 864296 h 1146132"/>
              <a:gd name="connsiteX31" fmla="*/ 0 w 695194"/>
              <a:gd name="connsiteY31" fmla="*/ 926926 h 1146132"/>
              <a:gd name="connsiteX32" fmla="*/ 25052 w 695194"/>
              <a:gd name="connsiteY32" fmla="*/ 958241 h 1146132"/>
              <a:gd name="connsiteX33" fmla="*/ 12526 w 695194"/>
              <a:gd name="connsiteY33" fmla="*/ 1014609 h 1146132"/>
              <a:gd name="connsiteX34" fmla="*/ 28183 w 695194"/>
              <a:gd name="connsiteY34" fmla="*/ 1052187 h 1146132"/>
              <a:gd name="connsiteX35" fmla="*/ 78287 w 695194"/>
              <a:gd name="connsiteY35" fmla="*/ 1017740 h 1146132"/>
              <a:gd name="connsiteX36" fmla="*/ 81419 w 695194"/>
              <a:gd name="connsiteY36" fmla="*/ 1092896 h 1146132"/>
              <a:gd name="connsiteX37" fmla="*/ 162838 w 695194"/>
              <a:gd name="connsiteY37" fmla="*/ 1130474 h 1146132"/>
              <a:gd name="connsiteX38" fmla="*/ 203548 w 695194"/>
              <a:gd name="connsiteY38" fmla="*/ 1074107 h 1146132"/>
              <a:gd name="connsiteX39" fmla="*/ 263046 w 695194"/>
              <a:gd name="connsiteY39" fmla="*/ 1077239 h 1146132"/>
              <a:gd name="connsiteX40" fmla="*/ 294361 w 695194"/>
              <a:gd name="connsiteY40" fmla="*/ 1136737 h 1146132"/>
              <a:gd name="connsiteX41" fmla="*/ 369518 w 695194"/>
              <a:gd name="connsiteY41" fmla="*/ 1117948 h 1146132"/>
              <a:gd name="connsiteX42" fmla="*/ 410227 w 695194"/>
              <a:gd name="connsiteY42" fmla="*/ 1146132 h 1146132"/>
              <a:gd name="connsiteX43" fmla="*/ 657616 w 695194"/>
              <a:gd name="connsiteY43" fmla="*/ 1086633 h 1146132"/>
              <a:gd name="connsiteX44" fmla="*/ 641959 w 695194"/>
              <a:gd name="connsiteY44" fmla="*/ 998951 h 1146132"/>
              <a:gd name="connsiteX45" fmla="*/ 670142 w 695194"/>
              <a:gd name="connsiteY45" fmla="*/ 908137 h 1146132"/>
              <a:gd name="connsiteX46" fmla="*/ 663879 w 695194"/>
              <a:gd name="connsiteY46" fmla="*/ 879954 h 1146132"/>
              <a:gd name="connsiteX47" fmla="*/ 613775 w 695194"/>
              <a:gd name="connsiteY47" fmla="*/ 851770 h 1146132"/>
              <a:gd name="connsiteX48" fmla="*/ 604381 w 695194"/>
              <a:gd name="connsiteY48" fmla="*/ 836113 h 1146132"/>
              <a:gd name="connsiteX49" fmla="*/ 635696 w 695194"/>
              <a:gd name="connsiteY49" fmla="*/ 789140 h 1146132"/>
              <a:gd name="connsiteX50" fmla="*/ 632564 w 695194"/>
              <a:gd name="connsiteY50" fmla="*/ 757825 h 1146132"/>
              <a:gd name="connsiteX51" fmla="*/ 695194 w 695194"/>
              <a:gd name="connsiteY51" fmla="*/ 717115 h 1146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95194" h="1146132">
                <a:moveTo>
                  <a:pt x="695194" y="717115"/>
                </a:moveTo>
                <a:lnTo>
                  <a:pt x="638827" y="692063"/>
                </a:lnTo>
                <a:lnTo>
                  <a:pt x="638827" y="654485"/>
                </a:lnTo>
                <a:lnTo>
                  <a:pt x="604381" y="629433"/>
                </a:lnTo>
                <a:lnTo>
                  <a:pt x="607512" y="598118"/>
                </a:lnTo>
                <a:lnTo>
                  <a:pt x="569934" y="569935"/>
                </a:lnTo>
                <a:lnTo>
                  <a:pt x="544882" y="529225"/>
                </a:lnTo>
                <a:lnTo>
                  <a:pt x="513567" y="519830"/>
                </a:lnTo>
                <a:lnTo>
                  <a:pt x="532356" y="494778"/>
                </a:lnTo>
                <a:lnTo>
                  <a:pt x="551145" y="488515"/>
                </a:lnTo>
                <a:lnTo>
                  <a:pt x="551145" y="432148"/>
                </a:lnTo>
                <a:lnTo>
                  <a:pt x="610644" y="447806"/>
                </a:lnTo>
                <a:lnTo>
                  <a:pt x="610644" y="419622"/>
                </a:lnTo>
                <a:lnTo>
                  <a:pt x="585592" y="400833"/>
                </a:lnTo>
                <a:lnTo>
                  <a:pt x="616907" y="347598"/>
                </a:lnTo>
                <a:lnTo>
                  <a:pt x="582460" y="341335"/>
                </a:lnTo>
                <a:lnTo>
                  <a:pt x="541750" y="385176"/>
                </a:lnTo>
                <a:lnTo>
                  <a:pt x="497909" y="322546"/>
                </a:lnTo>
                <a:lnTo>
                  <a:pt x="447805" y="291230"/>
                </a:lnTo>
                <a:cubicBezTo>
                  <a:pt x="446761" y="243214"/>
                  <a:pt x="445718" y="195197"/>
                  <a:pt x="444674" y="147181"/>
                </a:cubicBezTo>
                <a:lnTo>
                  <a:pt x="394570" y="0"/>
                </a:lnTo>
                <a:lnTo>
                  <a:pt x="310019" y="31315"/>
                </a:lnTo>
                <a:lnTo>
                  <a:pt x="331940" y="72025"/>
                </a:lnTo>
                <a:lnTo>
                  <a:pt x="297493" y="212943"/>
                </a:lnTo>
                <a:lnTo>
                  <a:pt x="209811" y="244258"/>
                </a:lnTo>
                <a:lnTo>
                  <a:pt x="225468" y="294362"/>
                </a:lnTo>
                <a:lnTo>
                  <a:pt x="209811" y="407096"/>
                </a:lnTo>
                <a:lnTo>
                  <a:pt x="212942" y="435280"/>
                </a:lnTo>
                <a:lnTo>
                  <a:pt x="84550" y="648222"/>
                </a:lnTo>
                <a:lnTo>
                  <a:pt x="75156" y="748430"/>
                </a:lnTo>
                <a:lnTo>
                  <a:pt x="6263" y="864296"/>
                </a:lnTo>
                <a:lnTo>
                  <a:pt x="0" y="926926"/>
                </a:lnTo>
                <a:lnTo>
                  <a:pt x="25052" y="958241"/>
                </a:lnTo>
                <a:lnTo>
                  <a:pt x="12526" y="1014609"/>
                </a:lnTo>
                <a:lnTo>
                  <a:pt x="28183" y="1052187"/>
                </a:lnTo>
                <a:lnTo>
                  <a:pt x="78287" y="1017740"/>
                </a:lnTo>
                <a:lnTo>
                  <a:pt x="81419" y="1092896"/>
                </a:lnTo>
                <a:lnTo>
                  <a:pt x="162838" y="1130474"/>
                </a:lnTo>
                <a:lnTo>
                  <a:pt x="203548" y="1074107"/>
                </a:lnTo>
                <a:lnTo>
                  <a:pt x="263046" y="1077239"/>
                </a:lnTo>
                <a:lnTo>
                  <a:pt x="294361" y="1136737"/>
                </a:lnTo>
                <a:lnTo>
                  <a:pt x="369518" y="1117948"/>
                </a:lnTo>
                <a:lnTo>
                  <a:pt x="410227" y="1146132"/>
                </a:lnTo>
                <a:lnTo>
                  <a:pt x="657616" y="1086633"/>
                </a:lnTo>
                <a:lnTo>
                  <a:pt x="641959" y="998951"/>
                </a:lnTo>
                <a:lnTo>
                  <a:pt x="670142" y="908137"/>
                </a:lnTo>
                <a:lnTo>
                  <a:pt x="663879" y="879954"/>
                </a:lnTo>
                <a:lnTo>
                  <a:pt x="613775" y="851770"/>
                </a:lnTo>
                <a:lnTo>
                  <a:pt x="604381" y="836113"/>
                </a:lnTo>
                <a:lnTo>
                  <a:pt x="635696" y="789140"/>
                </a:lnTo>
                <a:lnTo>
                  <a:pt x="632564" y="757825"/>
                </a:lnTo>
                <a:lnTo>
                  <a:pt x="695194" y="717115"/>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3" name="Freeform 92"/>
          <p:cNvSpPr/>
          <p:nvPr/>
        </p:nvSpPr>
        <p:spPr>
          <a:xfrm>
            <a:off x="9770426" y="1407165"/>
            <a:ext cx="1055645" cy="1414326"/>
          </a:xfrm>
          <a:custGeom>
            <a:avLst/>
            <a:gdLst>
              <a:gd name="connsiteX0" fmla="*/ 411956 w 985837"/>
              <a:gd name="connsiteY0" fmla="*/ 1321593 h 1321593"/>
              <a:gd name="connsiteX1" fmla="*/ 438150 w 985837"/>
              <a:gd name="connsiteY1" fmla="*/ 1254918 h 1321593"/>
              <a:gd name="connsiteX2" fmla="*/ 402431 w 985837"/>
              <a:gd name="connsiteY2" fmla="*/ 1197768 h 1321593"/>
              <a:gd name="connsiteX3" fmla="*/ 411956 w 985837"/>
              <a:gd name="connsiteY3" fmla="*/ 1166812 h 1321593"/>
              <a:gd name="connsiteX4" fmla="*/ 447675 w 985837"/>
              <a:gd name="connsiteY4" fmla="*/ 1119187 h 1321593"/>
              <a:gd name="connsiteX5" fmla="*/ 442912 w 985837"/>
              <a:gd name="connsiteY5" fmla="*/ 1014412 h 1321593"/>
              <a:gd name="connsiteX6" fmla="*/ 650081 w 985837"/>
              <a:gd name="connsiteY6" fmla="*/ 897731 h 1321593"/>
              <a:gd name="connsiteX7" fmla="*/ 692943 w 985837"/>
              <a:gd name="connsiteY7" fmla="*/ 850106 h 1321593"/>
              <a:gd name="connsiteX8" fmla="*/ 733425 w 985837"/>
              <a:gd name="connsiteY8" fmla="*/ 840581 h 1321593"/>
              <a:gd name="connsiteX9" fmla="*/ 788193 w 985837"/>
              <a:gd name="connsiteY9" fmla="*/ 862012 h 1321593"/>
              <a:gd name="connsiteX10" fmla="*/ 828675 w 985837"/>
              <a:gd name="connsiteY10" fmla="*/ 771525 h 1321593"/>
              <a:gd name="connsiteX11" fmla="*/ 788193 w 985837"/>
              <a:gd name="connsiteY11" fmla="*/ 683418 h 1321593"/>
              <a:gd name="connsiteX12" fmla="*/ 871537 w 985837"/>
              <a:gd name="connsiteY12" fmla="*/ 600075 h 1321593"/>
              <a:gd name="connsiteX13" fmla="*/ 847725 w 985837"/>
              <a:gd name="connsiteY13" fmla="*/ 561975 h 1321593"/>
              <a:gd name="connsiteX14" fmla="*/ 814387 w 985837"/>
              <a:gd name="connsiteY14" fmla="*/ 533400 h 1321593"/>
              <a:gd name="connsiteX15" fmla="*/ 831056 w 985837"/>
              <a:gd name="connsiteY15" fmla="*/ 476250 h 1321593"/>
              <a:gd name="connsiteX16" fmla="*/ 883443 w 985837"/>
              <a:gd name="connsiteY16" fmla="*/ 400050 h 1321593"/>
              <a:gd name="connsiteX17" fmla="*/ 985837 w 985837"/>
              <a:gd name="connsiteY17" fmla="*/ 309562 h 1321593"/>
              <a:gd name="connsiteX18" fmla="*/ 985837 w 985837"/>
              <a:gd name="connsiteY18" fmla="*/ 238125 h 1321593"/>
              <a:gd name="connsiteX19" fmla="*/ 919162 w 985837"/>
              <a:gd name="connsiteY19" fmla="*/ 235743 h 1321593"/>
              <a:gd name="connsiteX20" fmla="*/ 769143 w 985837"/>
              <a:gd name="connsiteY20" fmla="*/ 169068 h 1321593"/>
              <a:gd name="connsiteX21" fmla="*/ 759618 w 985837"/>
              <a:gd name="connsiteY21" fmla="*/ 190500 h 1321593"/>
              <a:gd name="connsiteX22" fmla="*/ 709612 w 985837"/>
              <a:gd name="connsiteY22" fmla="*/ 183356 h 1321593"/>
              <a:gd name="connsiteX23" fmla="*/ 678656 w 985837"/>
              <a:gd name="connsiteY23" fmla="*/ 216693 h 1321593"/>
              <a:gd name="connsiteX24" fmla="*/ 642937 w 985837"/>
              <a:gd name="connsiteY24" fmla="*/ 211931 h 1321593"/>
              <a:gd name="connsiteX25" fmla="*/ 652462 w 985837"/>
              <a:gd name="connsiteY25" fmla="*/ 269081 h 1321593"/>
              <a:gd name="connsiteX26" fmla="*/ 616743 w 985837"/>
              <a:gd name="connsiteY26" fmla="*/ 269081 h 1321593"/>
              <a:gd name="connsiteX27" fmla="*/ 592931 w 985837"/>
              <a:gd name="connsiteY27" fmla="*/ 228600 h 1321593"/>
              <a:gd name="connsiteX28" fmla="*/ 616743 w 985837"/>
              <a:gd name="connsiteY28" fmla="*/ 145256 h 1321593"/>
              <a:gd name="connsiteX29" fmla="*/ 573881 w 985837"/>
              <a:gd name="connsiteY29" fmla="*/ 166687 h 1321593"/>
              <a:gd name="connsiteX30" fmla="*/ 595312 w 985837"/>
              <a:gd name="connsiteY30" fmla="*/ 114300 h 1321593"/>
              <a:gd name="connsiteX31" fmla="*/ 566737 w 985837"/>
              <a:gd name="connsiteY31" fmla="*/ 45243 h 1321593"/>
              <a:gd name="connsiteX32" fmla="*/ 492918 w 985837"/>
              <a:gd name="connsiteY32" fmla="*/ 69056 h 1321593"/>
              <a:gd name="connsiteX33" fmla="*/ 485775 w 985837"/>
              <a:gd name="connsiteY33" fmla="*/ 95250 h 1321593"/>
              <a:gd name="connsiteX34" fmla="*/ 466725 w 985837"/>
              <a:gd name="connsiteY34" fmla="*/ 69056 h 1321593"/>
              <a:gd name="connsiteX35" fmla="*/ 478631 w 985837"/>
              <a:gd name="connsiteY35" fmla="*/ 38100 h 1321593"/>
              <a:gd name="connsiteX36" fmla="*/ 400050 w 985837"/>
              <a:gd name="connsiteY36" fmla="*/ 0 h 1321593"/>
              <a:gd name="connsiteX37" fmla="*/ 316706 w 985837"/>
              <a:gd name="connsiteY37" fmla="*/ 190500 h 1321593"/>
              <a:gd name="connsiteX38" fmla="*/ 204787 w 985837"/>
              <a:gd name="connsiteY38" fmla="*/ 297656 h 1321593"/>
              <a:gd name="connsiteX39" fmla="*/ 216693 w 985837"/>
              <a:gd name="connsiteY39" fmla="*/ 392906 h 1321593"/>
              <a:gd name="connsiteX40" fmla="*/ 102393 w 985837"/>
              <a:gd name="connsiteY40" fmla="*/ 557212 h 1321593"/>
              <a:gd name="connsiteX41" fmla="*/ 0 w 985837"/>
              <a:gd name="connsiteY41" fmla="*/ 590550 h 1321593"/>
              <a:gd name="connsiteX42" fmla="*/ 7143 w 985837"/>
              <a:gd name="connsiteY42" fmla="*/ 650081 h 1321593"/>
              <a:gd name="connsiteX43" fmla="*/ 38100 w 985837"/>
              <a:gd name="connsiteY43" fmla="*/ 652462 h 1321593"/>
              <a:gd name="connsiteX44" fmla="*/ 107156 w 985837"/>
              <a:gd name="connsiteY44" fmla="*/ 626268 h 1321593"/>
              <a:gd name="connsiteX45" fmla="*/ 159543 w 985837"/>
              <a:gd name="connsiteY45" fmla="*/ 766762 h 1321593"/>
              <a:gd name="connsiteX46" fmla="*/ 161925 w 985837"/>
              <a:gd name="connsiteY46" fmla="*/ 904875 h 1321593"/>
              <a:gd name="connsiteX47" fmla="*/ 259556 w 985837"/>
              <a:gd name="connsiteY47" fmla="*/ 1000125 h 1321593"/>
              <a:gd name="connsiteX48" fmla="*/ 288131 w 985837"/>
              <a:gd name="connsiteY48" fmla="*/ 964406 h 1321593"/>
              <a:gd name="connsiteX49" fmla="*/ 323850 w 985837"/>
              <a:gd name="connsiteY49" fmla="*/ 969168 h 1321593"/>
              <a:gd name="connsiteX50" fmla="*/ 304800 w 985837"/>
              <a:gd name="connsiteY50" fmla="*/ 1014412 h 1321593"/>
              <a:gd name="connsiteX51" fmla="*/ 323850 w 985837"/>
              <a:gd name="connsiteY51" fmla="*/ 1045368 h 1321593"/>
              <a:gd name="connsiteX52" fmla="*/ 323850 w 985837"/>
              <a:gd name="connsiteY52" fmla="*/ 1066800 h 1321593"/>
              <a:gd name="connsiteX53" fmla="*/ 264318 w 985837"/>
              <a:gd name="connsiteY53" fmla="*/ 1052512 h 1321593"/>
              <a:gd name="connsiteX54" fmla="*/ 259556 w 985837"/>
              <a:gd name="connsiteY54" fmla="*/ 1102518 h 1321593"/>
              <a:gd name="connsiteX55" fmla="*/ 235743 w 985837"/>
              <a:gd name="connsiteY55" fmla="*/ 1143000 h 1321593"/>
              <a:gd name="connsiteX56" fmla="*/ 278606 w 985837"/>
              <a:gd name="connsiteY56" fmla="*/ 1164431 h 1321593"/>
              <a:gd name="connsiteX57" fmla="*/ 326231 w 985837"/>
              <a:gd name="connsiteY57" fmla="*/ 1233487 h 1321593"/>
              <a:gd name="connsiteX58" fmla="*/ 328612 w 985837"/>
              <a:gd name="connsiteY58" fmla="*/ 1252537 h 1321593"/>
              <a:gd name="connsiteX59" fmla="*/ 357187 w 985837"/>
              <a:gd name="connsiteY59" fmla="*/ 1271587 h 1321593"/>
              <a:gd name="connsiteX60" fmla="*/ 352425 w 985837"/>
              <a:gd name="connsiteY60" fmla="*/ 1321593 h 1321593"/>
              <a:gd name="connsiteX61" fmla="*/ 411956 w 985837"/>
              <a:gd name="connsiteY61" fmla="*/ 1321593 h 1321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985837" h="1321593">
                <a:moveTo>
                  <a:pt x="411956" y="1321593"/>
                </a:moveTo>
                <a:lnTo>
                  <a:pt x="438150" y="1254918"/>
                </a:lnTo>
                <a:lnTo>
                  <a:pt x="402431" y="1197768"/>
                </a:lnTo>
                <a:lnTo>
                  <a:pt x="411956" y="1166812"/>
                </a:lnTo>
                <a:lnTo>
                  <a:pt x="447675" y="1119187"/>
                </a:lnTo>
                <a:lnTo>
                  <a:pt x="442912" y="1014412"/>
                </a:lnTo>
                <a:lnTo>
                  <a:pt x="650081" y="897731"/>
                </a:lnTo>
                <a:lnTo>
                  <a:pt x="692943" y="850106"/>
                </a:lnTo>
                <a:lnTo>
                  <a:pt x="733425" y="840581"/>
                </a:lnTo>
                <a:lnTo>
                  <a:pt x="788193" y="862012"/>
                </a:lnTo>
                <a:lnTo>
                  <a:pt x="828675" y="771525"/>
                </a:lnTo>
                <a:lnTo>
                  <a:pt x="788193" y="683418"/>
                </a:lnTo>
                <a:lnTo>
                  <a:pt x="871537" y="600075"/>
                </a:lnTo>
                <a:lnTo>
                  <a:pt x="847725" y="561975"/>
                </a:lnTo>
                <a:lnTo>
                  <a:pt x="814387" y="533400"/>
                </a:lnTo>
                <a:lnTo>
                  <a:pt x="831056" y="476250"/>
                </a:lnTo>
                <a:lnTo>
                  <a:pt x="883443" y="400050"/>
                </a:lnTo>
                <a:lnTo>
                  <a:pt x="985837" y="309562"/>
                </a:lnTo>
                <a:lnTo>
                  <a:pt x="985837" y="238125"/>
                </a:lnTo>
                <a:lnTo>
                  <a:pt x="919162" y="235743"/>
                </a:lnTo>
                <a:lnTo>
                  <a:pt x="769143" y="169068"/>
                </a:lnTo>
                <a:lnTo>
                  <a:pt x="759618" y="190500"/>
                </a:lnTo>
                <a:lnTo>
                  <a:pt x="709612" y="183356"/>
                </a:lnTo>
                <a:lnTo>
                  <a:pt x="678656" y="216693"/>
                </a:lnTo>
                <a:lnTo>
                  <a:pt x="642937" y="211931"/>
                </a:lnTo>
                <a:lnTo>
                  <a:pt x="652462" y="269081"/>
                </a:lnTo>
                <a:lnTo>
                  <a:pt x="616743" y="269081"/>
                </a:lnTo>
                <a:lnTo>
                  <a:pt x="592931" y="228600"/>
                </a:lnTo>
                <a:lnTo>
                  <a:pt x="616743" y="145256"/>
                </a:lnTo>
                <a:lnTo>
                  <a:pt x="573881" y="166687"/>
                </a:lnTo>
                <a:lnTo>
                  <a:pt x="595312" y="114300"/>
                </a:lnTo>
                <a:lnTo>
                  <a:pt x="566737" y="45243"/>
                </a:lnTo>
                <a:lnTo>
                  <a:pt x="492918" y="69056"/>
                </a:lnTo>
                <a:lnTo>
                  <a:pt x="485775" y="95250"/>
                </a:lnTo>
                <a:lnTo>
                  <a:pt x="466725" y="69056"/>
                </a:lnTo>
                <a:lnTo>
                  <a:pt x="478631" y="38100"/>
                </a:lnTo>
                <a:lnTo>
                  <a:pt x="400050" y="0"/>
                </a:lnTo>
                <a:lnTo>
                  <a:pt x="316706" y="190500"/>
                </a:lnTo>
                <a:lnTo>
                  <a:pt x="204787" y="297656"/>
                </a:lnTo>
                <a:lnTo>
                  <a:pt x="216693" y="392906"/>
                </a:lnTo>
                <a:lnTo>
                  <a:pt x="102393" y="557212"/>
                </a:lnTo>
                <a:lnTo>
                  <a:pt x="0" y="590550"/>
                </a:lnTo>
                <a:lnTo>
                  <a:pt x="7143" y="650081"/>
                </a:lnTo>
                <a:lnTo>
                  <a:pt x="38100" y="652462"/>
                </a:lnTo>
                <a:lnTo>
                  <a:pt x="107156" y="626268"/>
                </a:lnTo>
                <a:lnTo>
                  <a:pt x="159543" y="766762"/>
                </a:lnTo>
                <a:lnTo>
                  <a:pt x="161925" y="904875"/>
                </a:lnTo>
                <a:lnTo>
                  <a:pt x="259556" y="1000125"/>
                </a:lnTo>
                <a:lnTo>
                  <a:pt x="288131" y="964406"/>
                </a:lnTo>
                <a:lnTo>
                  <a:pt x="323850" y="969168"/>
                </a:lnTo>
                <a:lnTo>
                  <a:pt x="304800" y="1014412"/>
                </a:lnTo>
                <a:lnTo>
                  <a:pt x="323850" y="1045368"/>
                </a:lnTo>
                <a:lnTo>
                  <a:pt x="323850" y="1066800"/>
                </a:lnTo>
                <a:lnTo>
                  <a:pt x="264318" y="1052512"/>
                </a:lnTo>
                <a:lnTo>
                  <a:pt x="259556" y="1102518"/>
                </a:lnTo>
                <a:lnTo>
                  <a:pt x="235743" y="1143000"/>
                </a:lnTo>
                <a:lnTo>
                  <a:pt x="278606" y="1164431"/>
                </a:lnTo>
                <a:lnTo>
                  <a:pt x="326231" y="1233487"/>
                </a:lnTo>
                <a:lnTo>
                  <a:pt x="328612" y="1252537"/>
                </a:lnTo>
                <a:lnTo>
                  <a:pt x="357187" y="1271587"/>
                </a:lnTo>
                <a:lnTo>
                  <a:pt x="352425" y="1321593"/>
                </a:lnTo>
                <a:lnTo>
                  <a:pt x="411956" y="1321593"/>
                </a:lnTo>
                <a:close/>
              </a:path>
            </a:pathLst>
          </a:cu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4" name="Freeform 93"/>
          <p:cNvSpPr/>
          <p:nvPr/>
        </p:nvSpPr>
        <p:spPr>
          <a:xfrm>
            <a:off x="10202203" y="1657052"/>
            <a:ext cx="856755" cy="1242636"/>
          </a:xfrm>
          <a:custGeom>
            <a:avLst/>
            <a:gdLst>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23862 w 800100"/>
              <a:gd name="connsiteY16" fmla="*/ 30003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64344 w 800100"/>
              <a:gd name="connsiteY17" fmla="*/ 354806 h 1159669"/>
              <a:gd name="connsiteX18" fmla="*/ 383381 w 800100"/>
              <a:gd name="connsiteY18" fmla="*/ 450056 h 1159669"/>
              <a:gd name="connsiteX19" fmla="*/ 421481 w 800100"/>
              <a:gd name="connsiteY19" fmla="*/ 552450 h 1159669"/>
              <a:gd name="connsiteX20" fmla="*/ 385762 w 800100"/>
              <a:gd name="connsiteY20" fmla="*/ 635794 h 1159669"/>
              <a:gd name="connsiteX21" fmla="*/ 323850 w 800100"/>
              <a:gd name="connsiteY21" fmla="*/ 607219 h 1159669"/>
              <a:gd name="connsiteX22" fmla="*/ 280987 w 800100"/>
              <a:gd name="connsiteY22" fmla="*/ 626269 h 1159669"/>
              <a:gd name="connsiteX23" fmla="*/ 242887 w 800100"/>
              <a:gd name="connsiteY23" fmla="*/ 676275 h 1159669"/>
              <a:gd name="connsiteX24" fmla="*/ 35719 w 800100"/>
              <a:gd name="connsiteY24" fmla="*/ 785813 h 1159669"/>
              <a:gd name="connsiteX25" fmla="*/ 30956 w 800100"/>
              <a:gd name="connsiteY25" fmla="*/ 892969 h 1159669"/>
              <a:gd name="connsiteX26" fmla="*/ 0 w 800100"/>
              <a:gd name="connsiteY26" fmla="*/ 957263 h 1159669"/>
              <a:gd name="connsiteX27" fmla="*/ 26194 w 800100"/>
              <a:gd name="connsiteY27" fmla="*/ 1028700 h 1159669"/>
              <a:gd name="connsiteX28" fmla="*/ 14287 w 800100"/>
              <a:gd name="connsiteY28" fmla="*/ 1095375 h 1159669"/>
              <a:gd name="connsiteX29" fmla="*/ 54769 w 800100"/>
              <a:gd name="connsiteY29" fmla="*/ 1102519 h 1159669"/>
              <a:gd name="connsiteX30" fmla="*/ 109537 w 800100"/>
              <a:gd name="connsiteY30" fmla="*/ 1145381 h 1159669"/>
              <a:gd name="connsiteX31" fmla="*/ 192881 w 800100"/>
              <a:gd name="connsiteY31" fmla="*/ 1159669 h 1159669"/>
              <a:gd name="connsiteX32" fmla="*/ 238125 w 800100"/>
              <a:gd name="connsiteY32" fmla="*/ 1133475 h 1159669"/>
              <a:gd name="connsiteX33" fmla="*/ 288131 w 800100"/>
              <a:gd name="connsiteY33" fmla="*/ 1126331 h 1159669"/>
              <a:gd name="connsiteX34" fmla="*/ 311944 w 800100"/>
              <a:gd name="connsiteY34" fmla="*/ 1066800 h 1159669"/>
              <a:gd name="connsiteX35" fmla="*/ 342900 w 800100"/>
              <a:gd name="connsiteY35" fmla="*/ 1045369 h 1159669"/>
              <a:gd name="connsiteX36" fmla="*/ 323850 w 800100"/>
              <a:gd name="connsiteY36" fmla="*/ 966788 h 1159669"/>
              <a:gd name="connsiteX37" fmla="*/ 338137 w 800100"/>
              <a:gd name="connsiteY37" fmla="*/ 938213 h 1159669"/>
              <a:gd name="connsiteX38" fmla="*/ 376237 w 800100"/>
              <a:gd name="connsiteY38" fmla="*/ 954881 h 1159669"/>
              <a:gd name="connsiteX39" fmla="*/ 414337 w 800100"/>
              <a:gd name="connsiteY39" fmla="*/ 950119 h 1159669"/>
              <a:gd name="connsiteX40" fmla="*/ 476250 w 800100"/>
              <a:gd name="connsiteY40" fmla="*/ 983456 h 1159669"/>
              <a:gd name="connsiteX41" fmla="*/ 692944 w 800100"/>
              <a:gd name="connsiteY41"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40531 w 800100"/>
              <a:gd name="connsiteY17" fmla="*/ 31051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 name="connsiteX0" fmla="*/ 692944 w 800100"/>
              <a:gd name="connsiteY0" fmla="*/ 838200 h 1159669"/>
              <a:gd name="connsiteX1" fmla="*/ 795337 w 800100"/>
              <a:gd name="connsiteY1" fmla="*/ 769144 h 1159669"/>
              <a:gd name="connsiteX2" fmla="*/ 778669 w 800100"/>
              <a:gd name="connsiteY2" fmla="*/ 654844 h 1159669"/>
              <a:gd name="connsiteX3" fmla="*/ 800100 w 800100"/>
              <a:gd name="connsiteY3" fmla="*/ 597694 h 1159669"/>
              <a:gd name="connsiteX4" fmla="*/ 800100 w 800100"/>
              <a:gd name="connsiteY4" fmla="*/ 545306 h 1159669"/>
              <a:gd name="connsiteX5" fmla="*/ 759619 w 800100"/>
              <a:gd name="connsiteY5" fmla="*/ 552450 h 1159669"/>
              <a:gd name="connsiteX6" fmla="*/ 742950 w 800100"/>
              <a:gd name="connsiteY6" fmla="*/ 421481 h 1159669"/>
              <a:gd name="connsiteX7" fmla="*/ 721519 w 800100"/>
              <a:gd name="connsiteY7" fmla="*/ 395288 h 1159669"/>
              <a:gd name="connsiteX8" fmla="*/ 681037 w 800100"/>
              <a:gd name="connsiteY8" fmla="*/ 264319 h 1159669"/>
              <a:gd name="connsiteX9" fmla="*/ 707231 w 800100"/>
              <a:gd name="connsiteY9" fmla="*/ 202406 h 1159669"/>
              <a:gd name="connsiteX10" fmla="*/ 697706 w 800100"/>
              <a:gd name="connsiteY10" fmla="*/ 133350 h 1159669"/>
              <a:gd name="connsiteX11" fmla="*/ 661987 w 800100"/>
              <a:gd name="connsiteY11" fmla="*/ 80963 h 1159669"/>
              <a:gd name="connsiteX12" fmla="*/ 681037 w 800100"/>
              <a:gd name="connsiteY12" fmla="*/ 28575 h 1159669"/>
              <a:gd name="connsiteX13" fmla="*/ 590550 w 800100"/>
              <a:gd name="connsiteY13" fmla="*/ 0 h 1159669"/>
              <a:gd name="connsiteX14" fmla="*/ 581025 w 800100"/>
              <a:gd name="connsiteY14" fmla="*/ 78581 h 1159669"/>
              <a:gd name="connsiteX15" fmla="*/ 473869 w 800100"/>
              <a:gd name="connsiteY15" fmla="*/ 169069 h 1159669"/>
              <a:gd name="connsiteX16" fmla="*/ 416242 w 800100"/>
              <a:gd name="connsiteY16" fmla="*/ 258128 h 1159669"/>
              <a:gd name="connsiteX17" fmla="*/ 421481 w 800100"/>
              <a:gd name="connsiteY17" fmla="*/ 306705 h 1159669"/>
              <a:gd name="connsiteX18" fmla="*/ 464344 w 800100"/>
              <a:gd name="connsiteY18" fmla="*/ 354806 h 1159669"/>
              <a:gd name="connsiteX19" fmla="*/ 383381 w 800100"/>
              <a:gd name="connsiteY19" fmla="*/ 450056 h 1159669"/>
              <a:gd name="connsiteX20" fmla="*/ 421481 w 800100"/>
              <a:gd name="connsiteY20" fmla="*/ 552450 h 1159669"/>
              <a:gd name="connsiteX21" fmla="*/ 385762 w 800100"/>
              <a:gd name="connsiteY21" fmla="*/ 635794 h 1159669"/>
              <a:gd name="connsiteX22" fmla="*/ 323850 w 800100"/>
              <a:gd name="connsiteY22" fmla="*/ 607219 h 1159669"/>
              <a:gd name="connsiteX23" fmla="*/ 280987 w 800100"/>
              <a:gd name="connsiteY23" fmla="*/ 626269 h 1159669"/>
              <a:gd name="connsiteX24" fmla="*/ 242887 w 800100"/>
              <a:gd name="connsiteY24" fmla="*/ 676275 h 1159669"/>
              <a:gd name="connsiteX25" fmla="*/ 35719 w 800100"/>
              <a:gd name="connsiteY25" fmla="*/ 785813 h 1159669"/>
              <a:gd name="connsiteX26" fmla="*/ 30956 w 800100"/>
              <a:gd name="connsiteY26" fmla="*/ 892969 h 1159669"/>
              <a:gd name="connsiteX27" fmla="*/ 0 w 800100"/>
              <a:gd name="connsiteY27" fmla="*/ 957263 h 1159669"/>
              <a:gd name="connsiteX28" fmla="*/ 26194 w 800100"/>
              <a:gd name="connsiteY28" fmla="*/ 1028700 h 1159669"/>
              <a:gd name="connsiteX29" fmla="*/ 14287 w 800100"/>
              <a:gd name="connsiteY29" fmla="*/ 1095375 h 1159669"/>
              <a:gd name="connsiteX30" fmla="*/ 54769 w 800100"/>
              <a:gd name="connsiteY30" fmla="*/ 1102519 h 1159669"/>
              <a:gd name="connsiteX31" fmla="*/ 109537 w 800100"/>
              <a:gd name="connsiteY31" fmla="*/ 1145381 h 1159669"/>
              <a:gd name="connsiteX32" fmla="*/ 192881 w 800100"/>
              <a:gd name="connsiteY32" fmla="*/ 1159669 h 1159669"/>
              <a:gd name="connsiteX33" fmla="*/ 238125 w 800100"/>
              <a:gd name="connsiteY33" fmla="*/ 1133475 h 1159669"/>
              <a:gd name="connsiteX34" fmla="*/ 288131 w 800100"/>
              <a:gd name="connsiteY34" fmla="*/ 1126331 h 1159669"/>
              <a:gd name="connsiteX35" fmla="*/ 311944 w 800100"/>
              <a:gd name="connsiteY35" fmla="*/ 1066800 h 1159669"/>
              <a:gd name="connsiteX36" fmla="*/ 342900 w 800100"/>
              <a:gd name="connsiteY36" fmla="*/ 1045369 h 1159669"/>
              <a:gd name="connsiteX37" fmla="*/ 323850 w 800100"/>
              <a:gd name="connsiteY37" fmla="*/ 966788 h 1159669"/>
              <a:gd name="connsiteX38" fmla="*/ 338137 w 800100"/>
              <a:gd name="connsiteY38" fmla="*/ 938213 h 1159669"/>
              <a:gd name="connsiteX39" fmla="*/ 376237 w 800100"/>
              <a:gd name="connsiteY39" fmla="*/ 954881 h 1159669"/>
              <a:gd name="connsiteX40" fmla="*/ 414337 w 800100"/>
              <a:gd name="connsiteY40" fmla="*/ 950119 h 1159669"/>
              <a:gd name="connsiteX41" fmla="*/ 476250 w 800100"/>
              <a:gd name="connsiteY41" fmla="*/ 983456 h 1159669"/>
              <a:gd name="connsiteX42" fmla="*/ 692944 w 800100"/>
              <a:gd name="connsiteY42" fmla="*/ 838200 h 1159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800100" h="1159669">
                <a:moveTo>
                  <a:pt x="692944" y="838200"/>
                </a:moveTo>
                <a:lnTo>
                  <a:pt x="795337" y="769144"/>
                </a:lnTo>
                <a:lnTo>
                  <a:pt x="778669" y="654844"/>
                </a:lnTo>
                <a:lnTo>
                  <a:pt x="800100" y="597694"/>
                </a:lnTo>
                <a:lnTo>
                  <a:pt x="800100" y="545306"/>
                </a:lnTo>
                <a:lnTo>
                  <a:pt x="759619" y="552450"/>
                </a:lnTo>
                <a:lnTo>
                  <a:pt x="742950" y="421481"/>
                </a:lnTo>
                <a:lnTo>
                  <a:pt x="721519" y="395288"/>
                </a:lnTo>
                <a:lnTo>
                  <a:pt x="681037" y="264319"/>
                </a:lnTo>
                <a:lnTo>
                  <a:pt x="707231" y="202406"/>
                </a:lnTo>
                <a:lnTo>
                  <a:pt x="697706" y="133350"/>
                </a:lnTo>
                <a:lnTo>
                  <a:pt x="661987" y="80963"/>
                </a:lnTo>
                <a:lnTo>
                  <a:pt x="681037" y="28575"/>
                </a:lnTo>
                <a:lnTo>
                  <a:pt x="590550" y="0"/>
                </a:lnTo>
                <a:lnTo>
                  <a:pt x="581025" y="78581"/>
                </a:lnTo>
                <a:lnTo>
                  <a:pt x="473869" y="169069"/>
                </a:lnTo>
                <a:lnTo>
                  <a:pt x="416242" y="258128"/>
                </a:lnTo>
                <a:lnTo>
                  <a:pt x="421481" y="306705"/>
                </a:lnTo>
                <a:lnTo>
                  <a:pt x="464344" y="354806"/>
                </a:lnTo>
                <a:lnTo>
                  <a:pt x="383381" y="450056"/>
                </a:lnTo>
                <a:lnTo>
                  <a:pt x="421481" y="552450"/>
                </a:lnTo>
                <a:lnTo>
                  <a:pt x="385762" y="635794"/>
                </a:lnTo>
                <a:lnTo>
                  <a:pt x="323850" y="607219"/>
                </a:lnTo>
                <a:lnTo>
                  <a:pt x="280987" y="626269"/>
                </a:lnTo>
                <a:lnTo>
                  <a:pt x="242887" y="676275"/>
                </a:lnTo>
                <a:lnTo>
                  <a:pt x="35719" y="785813"/>
                </a:lnTo>
                <a:lnTo>
                  <a:pt x="30956" y="892969"/>
                </a:lnTo>
                <a:lnTo>
                  <a:pt x="0" y="957263"/>
                </a:lnTo>
                <a:lnTo>
                  <a:pt x="26194" y="1028700"/>
                </a:lnTo>
                <a:lnTo>
                  <a:pt x="14287" y="1095375"/>
                </a:lnTo>
                <a:lnTo>
                  <a:pt x="54769" y="1102519"/>
                </a:lnTo>
                <a:lnTo>
                  <a:pt x="109537" y="1145381"/>
                </a:lnTo>
                <a:lnTo>
                  <a:pt x="192881" y="1159669"/>
                </a:lnTo>
                <a:lnTo>
                  <a:pt x="238125" y="1133475"/>
                </a:lnTo>
                <a:lnTo>
                  <a:pt x="288131" y="1126331"/>
                </a:lnTo>
                <a:lnTo>
                  <a:pt x="311944" y="1066800"/>
                </a:lnTo>
                <a:lnTo>
                  <a:pt x="342900" y="1045369"/>
                </a:lnTo>
                <a:lnTo>
                  <a:pt x="323850" y="966788"/>
                </a:lnTo>
                <a:lnTo>
                  <a:pt x="338137" y="938213"/>
                </a:lnTo>
                <a:lnTo>
                  <a:pt x="376237" y="954881"/>
                </a:lnTo>
                <a:lnTo>
                  <a:pt x="414337" y="950119"/>
                </a:lnTo>
                <a:lnTo>
                  <a:pt x="476250" y="983456"/>
                </a:lnTo>
                <a:lnTo>
                  <a:pt x="692944" y="838200"/>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5" name="Freeform 94"/>
          <p:cNvSpPr/>
          <p:nvPr/>
        </p:nvSpPr>
        <p:spPr>
          <a:xfrm>
            <a:off x="11361543" y="2707597"/>
            <a:ext cx="326383" cy="297485"/>
          </a:xfrm>
          <a:custGeom>
            <a:avLst/>
            <a:gdLst>
              <a:gd name="connsiteX0" fmla="*/ 185737 w 304800"/>
              <a:gd name="connsiteY0" fmla="*/ 278606 h 278606"/>
              <a:gd name="connsiteX1" fmla="*/ 219075 w 304800"/>
              <a:gd name="connsiteY1" fmla="*/ 202406 h 278606"/>
              <a:gd name="connsiteX2" fmla="*/ 304800 w 304800"/>
              <a:gd name="connsiteY2" fmla="*/ 157163 h 278606"/>
              <a:gd name="connsiteX3" fmla="*/ 304800 w 304800"/>
              <a:gd name="connsiteY3" fmla="*/ 102394 h 278606"/>
              <a:gd name="connsiteX4" fmla="*/ 240506 w 304800"/>
              <a:gd name="connsiteY4" fmla="*/ 61913 h 278606"/>
              <a:gd name="connsiteX5" fmla="*/ 204787 w 304800"/>
              <a:gd name="connsiteY5" fmla="*/ 66675 h 278606"/>
              <a:gd name="connsiteX6" fmla="*/ 147637 w 304800"/>
              <a:gd name="connsiteY6" fmla="*/ 7144 h 278606"/>
              <a:gd name="connsiteX7" fmla="*/ 0 w 304800"/>
              <a:gd name="connsiteY7" fmla="*/ 0 h 278606"/>
              <a:gd name="connsiteX8" fmla="*/ 61912 w 304800"/>
              <a:gd name="connsiteY8" fmla="*/ 66675 h 278606"/>
              <a:gd name="connsiteX9" fmla="*/ 57150 w 304800"/>
              <a:gd name="connsiteY9" fmla="*/ 102394 h 278606"/>
              <a:gd name="connsiteX10" fmla="*/ 111918 w 304800"/>
              <a:gd name="connsiteY10" fmla="*/ 111919 h 278606"/>
              <a:gd name="connsiteX11" fmla="*/ 116681 w 304800"/>
              <a:gd name="connsiteY11" fmla="*/ 147638 h 278606"/>
              <a:gd name="connsiteX12" fmla="*/ 88106 w 304800"/>
              <a:gd name="connsiteY12" fmla="*/ 185738 h 278606"/>
              <a:gd name="connsiteX13" fmla="*/ 85725 w 304800"/>
              <a:gd name="connsiteY13" fmla="*/ 230981 h 278606"/>
              <a:gd name="connsiteX14" fmla="*/ 114300 w 304800"/>
              <a:gd name="connsiteY14" fmla="*/ 247650 h 278606"/>
              <a:gd name="connsiteX15" fmla="*/ 185737 w 304800"/>
              <a:gd name="connsiteY15" fmla="*/ 278606 h 278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04800" h="278606">
                <a:moveTo>
                  <a:pt x="185737" y="278606"/>
                </a:moveTo>
                <a:lnTo>
                  <a:pt x="219075" y="202406"/>
                </a:lnTo>
                <a:lnTo>
                  <a:pt x="304800" y="157163"/>
                </a:lnTo>
                <a:lnTo>
                  <a:pt x="304800" y="102394"/>
                </a:lnTo>
                <a:lnTo>
                  <a:pt x="240506" y="61913"/>
                </a:lnTo>
                <a:lnTo>
                  <a:pt x="204787" y="66675"/>
                </a:lnTo>
                <a:lnTo>
                  <a:pt x="147637" y="7144"/>
                </a:lnTo>
                <a:lnTo>
                  <a:pt x="0" y="0"/>
                </a:lnTo>
                <a:lnTo>
                  <a:pt x="61912" y="66675"/>
                </a:lnTo>
                <a:lnTo>
                  <a:pt x="57150" y="102394"/>
                </a:lnTo>
                <a:lnTo>
                  <a:pt x="111918" y="111919"/>
                </a:lnTo>
                <a:lnTo>
                  <a:pt x="116681" y="147638"/>
                </a:lnTo>
                <a:lnTo>
                  <a:pt x="88106" y="185738"/>
                </a:lnTo>
                <a:lnTo>
                  <a:pt x="85725" y="230981"/>
                </a:lnTo>
                <a:lnTo>
                  <a:pt x="114300" y="247650"/>
                </a:lnTo>
                <a:lnTo>
                  <a:pt x="185737" y="278606"/>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6" name="Freeform 95"/>
          <p:cNvSpPr/>
          <p:nvPr/>
        </p:nvSpPr>
        <p:spPr>
          <a:xfrm>
            <a:off x="11375142" y="2576704"/>
            <a:ext cx="520173" cy="273685"/>
          </a:xfrm>
          <a:custGeom>
            <a:avLst/>
            <a:gdLst>
              <a:gd name="connsiteX0" fmla="*/ 302419 w 485775"/>
              <a:gd name="connsiteY0" fmla="*/ 254794 h 254794"/>
              <a:gd name="connsiteX1" fmla="*/ 352425 w 485775"/>
              <a:gd name="connsiteY1" fmla="*/ 226219 h 254794"/>
              <a:gd name="connsiteX2" fmla="*/ 350044 w 485775"/>
              <a:gd name="connsiteY2" fmla="*/ 192882 h 254794"/>
              <a:gd name="connsiteX3" fmla="*/ 428625 w 485775"/>
              <a:gd name="connsiteY3" fmla="*/ 130969 h 254794"/>
              <a:gd name="connsiteX4" fmla="*/ 485775 w 485775"/>
              <a:gd name="connsiteY4" fmla="*/ 30957 h 254794"/>
              <a:gd name="connsiteX5" fmla="*/ 431006 w 485775"/>
              <a:gd name="connsiteY5" fmla="*/ 0 h 254794"/>
              <a:gd name="connsiteX6" fmla="*/ 373856 w 485775"/>
              <a:gd name="connsiteY6" fmla="*/ 26194 h 254794"/>
              <a:gd name="connsiteX7" fmla="*/ 328612 w 485775"/>
              <a:gd name="connsiteY7" fmla="*/ 16669 h 254794"/>
              <a:gd name="connsiteX8" fmla="*/ 316706 w 485775"/>
              <a:gd name="connsiteY8" fmla="*/ 80963 h 254794"/>
              <a:gd name="connsiteX9" fmla="*/ 271462 w 485775"/>
              <a:gd name="connsiteY9" fmla="*/ 64294 h 254794"/>
              <a:gd name="connsiteX10" fmla="*/ 221456 w 485775"/>
              <a:gd name="connsiteY10" fmla="*/ 95250 h 254794"/>
              <a:gd name="connsiteX11" fmla="*/ 188119 w 485775"/>
              <a:gd name="connsiteY11" fmla="*/ 69057 h 254794"/>
              <a:gd name="connsiteX12" fmla="*/ 180975 w 485775"/>
              <a:gd name="connsiteY12" fmla="*/ 38100 h 254794"/>
              <a:gd name="connsiteX13" fmla="*/ 157162 w 485775"/>
              <a:gd name="connsiteY13" fmla="*/ 28575 h 254794"/>
              <a:gd name="connsiteX14" fmla="*/ 133350 w 485775"/>
              <a:gd name="connsiteY14" fmla="*/ 50007 h 254794"/>
              <a:gd name="connsiteX15" fmla="*/ 111919 w 485775"/>
              <a:gd name="connsiteY15" fmla="*/ 14288 h 254794"/>
              <a:gd name="connsiteX16" fmla="*/ 83344 w 485775"/>
              <a:gd name="connsiteY16" fmla="*/ 50007 h 254794"/>
              <a:gd name="connsiteX17" fmla="*/ 0 w 485775"/>
              <a:gd name="connsiteY17" fmla="*/ 100013 h 254794"/>
              <a:gd name="connsiteX18" fmla="*/ 0 w 485775"/>
              <a:gd name="connsiteY18" fmla="*/ 119063 h 254794"/>
              <a:gd name="connsiteX19" fmla="*/ 133350 w 485775"/>
              <a:gd name="connsiteY19" fmla="*/ 133350 h 254794"/>
              <a:gd name="connsiteX20" fmla="*/ 202406 w 485775"/>
              <a:gd name="connsiteY20" fmla="*/ 190500 h 254794"/>
              <a:gd name="connsiteX21" fmla="*/ 247650 w 485775"/>
              <a:gd name="connsiteY21" fmla="*/ 188119 h 254794"/>
              <a:gd name="connsiteX22" fmla="*/ 302419 w 485775"/>
              <a:gd name="connsiteY22" fmla="*/ 254794 h 254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85775" h="254794">
                <a:moveTo>
                  <a:pt x="302419" y="254794"/>
                </a:moveTo>
                <a:lnTo>
                  <a:pt x="352425" y="226219"/>
                </a:lnTo>
                <a:lnTo>
                  <a:pt x="350044" y="192882"/>
                </a:lnTo>
                <a:lnTo>
                  <a:pt x="428625" y="130969"/>
                </a:lnTo>
                <a:lnTo>
                  <a:pt x="485775" y="30957"/>
                </a:lnTo>
                <a:lnTo>
                  <a:pt x="431006" y="0"/>
                </a:lnTo>
                <a:lnTo>
                  <a:pt x="373856" y="26194"/>
                </a:lnTo>
                <a:lnTo>
                  <a:pt x="328612" y="16669"/>
                </a:lnTo>
                <a:lnTo>
                  <a:pt x="316706" y="80963"/>
                </a:lnTo>
                <a:lnTo>
                  <a:pt x="271462" y="64294"/>
                </a:lnTo>
                <a:lnTo>
                  <a:pt x="221456" y="95250"/>
                </a:lnTo>
                <a:lnTo>
                  <a:pt x="188119" y="69057"/>
                </a:lnTo>
                <a:lnTo>
                  <a:pt x="180975" y="38100"/>
                </a:lnTo>
                <a:lnTo>
                  <a:pt x="157162" y="28575"/>
                </a:lnTo>
                <a:lnTo>
                  <a:pt x="133350" y="50007"/>
                </a:lnTo>
                <a:lnTo>
                  <a:pt x="111919" y="14288"/>
                </a:lnTo>
                <a:lnTo>
                  <a:pt x="83344" y="50007"/>
                </a:lnTo>
                <a:lnTo>
                  <a:pt x="0" y="100013"/>
                </a:lnTo>
                <a:lnTo>
                  <a:pt x="0" y="119063"/>
                </a:lnTo>
                <a:lnTo>
                  <a:pt x="133350" y="133350"/>
                </a:lnTo>
                <a:lnTo>
                  <a:pt x="202406" y="190500"/>
                </a:lnTo>
                <a:lnTo>
                  <a:pt x="247650" y="188119"/>
                </a:lnTo>
                <a:lnTo>
                  <a:pt x="302419" y="254794"/>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7" name="Freeform 96"/>
          <p:cNvSpPr/>
          <p:nvPr/>
        </p:nvSpPr>
        <p:spPr>
          <a:xfrm>
            <a:off x="10941665" y="2308118"/>
            <a:ext cx="999548" cy="397779"/>
          </a:xfrm>
          <a:custGeom>
            <a:avLst/>
            <a:gdLst>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104775 w 933450"/>
              <a:gd name="connsiteY29" fmla="*/ 5000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 name="connsiteX0" fmla="*/ 900113 w 933450"/>
              <a:gd name="connsiteY0" fmla="*/ 280987 h 371475"/>
              <a:gd name="connsiteX1" fmla="*/ 933450 w 933450"/>
              <a:gd name="connsiteY1" fmla="*/ 128587 h 371475"/>
              <a:gd name="connsiteX2" fmla="*/ 926307 w 933450"/>
              <a:gd name="connsiteY2" fmla="*/ 0 h 371475"/>
              <a:gd name="connsiteX3" fmla="*/ 881063 w 933450"/>
              <a:gd name="connsiteY3" fmla="*/ 11906 h 371475"/>
              <a:gd name="connsiteX4" fmla="*/ 869157 w 933450"/>
              <a:gd name="connsiteY4" fmla="*/ 76200 h 371475"/>
              <a:gd name="connsiteX5" fmla="*/ 831057 w 933450"/>
              <a:gd name="connsiteY5" fmla="*/ 61912 h 371475"/>
              <a:gd name="connsiteX6" fmla="*/ 797719 w 933450"/>
              <a:gd name="connsiteY6" fmla="*/ 85725 h 371475"/>
              <a:gd name="connsiteX7" fmla="*/ 807244 w 933450"/>
              <a:gd name="connsiteY7" fmla="*/ 119062 h 371475"/>
              <a:gd name="connsiteX8" fmla="*/ 776288 w 933450"/>
              <a:gd name="connsiteY8" fmla="*/ 116681 h 371475"/>
              <a:gd name="connsiteX9" fmla="*/ 752475 w 933450"/>
              <a:gd name="connsiteY9" fmla="*/ 95250 h 371475"/>
              <a:gd name="connsiteX10" fmla="*/ 678657 w 933450"/>
              <a:gd name="connsiteY10" fmla="*/ 135731 h 371475"/>
              <a:gd name="connsiteX11" fmla="*/ 666750 w 933450"/>
              <a:gd name="connsiteY11" fmla="*/ 183356 h 371475"/>
              <a:gd name="connsiteX12" fmla="*/ 628650 w 933450"/>
              <a:gd name="connsiteY12" fmla="*/ 178594 h 371475"/>
              <a:gd name="connsiteX13" fmla="*/ 611982 w 933450"/>
              <a:gd name="connsiteY13" fmla="*/ 147637 h 371475"/>
              <a:gd name="connsiteX14" fmla="*/ 578644 w 933450"/>
              <a:gd name="connsiteY14" fmla="*/ 154781 h 371475"/>
              <a:gd name="connsiteX15" fmla="*/ 566738 w 933450"/>
              <a:gd name="connsiteY15" fmla="*/ 119062 h 371475"/>
              <a:gd name="connsiteX16" fmla="*/ 597694 w 933450"/>
              <a:gd name="connsiteY16" fmla="*/ 92869 h 371475"/>
              <a:gd name="connsiteX17" fmla="*/ 597694 w 933450"/>
              <a:gd name="connsiteY17" fmla="*/ 59531 h 371475"/>
              <a:gd name="connsiteX18" fmla="*/ 619125 w 933450"/>
              <a:gd name="connsiteY18" fmla="*/ 64294 h 371475"/>
              <a:gd name="connsiteX19" fmla="*/ 626269 w 933450"/>
              <a:gd name="connsiteY19" fmla="*/ 30956 h 371475"/>
              <a:gd name="connsiteX20" fmla="*/ 559594 w 933450"/>
              <a:gd name="connsiteY20" fmla="*/ 40481 h 371475"/>
              <a:gd name="connsiteX21" fmla="*/ 526257 w 933450"/>
              <a:gd name="connsiteY21" fmla="*/ 66675 h 371475"/>
              <a:gd name="connsiteX22" fmla="*/ 488157 w 933450"/>
              <a:gd name="connsiteY22" fmla="*/ 66675 h 371475"/>
              <a:gd name="connsiteX23" fmla="*/ 435769 w 933450"/>
              <a:gd name="connsiteY23" fmla="*/ 116681 h 371475"/>
              <a:gd name="connsiteX24" fmla="*/ 388144 w 933450"/>
              <a:gd name="connsiteY24" fmla="*/ 76200 h 371475"/>
              <a:gd name="connsiteX25" fmla="*/ 316707 w 933450"/>
              <a:gd name="connsiteY25" fmla="*/ 111919 h 371475"/>
              <a:gd name="connsiteX26" fmla="*/ 233363 w 933450"/>
              <a:gd name="connsiteY26" fmla="*/ 33337 h 371475"/>
              <a:gd name="connsiteX27" fmla="*/ 195263 w 933450"/>
              <a:gd name="connsiteY27" fmla="*/ 23812 h 371475"/>
              <a:gd name="connsiteX28" fmla="*/ 154782 w 933450"/>
              <a:gd name="connsiteY28" fmla="*/ 47625 h 371475"/>
              <a:gd name="connsiteX29" fmla="*/ 93345 w 933450"/>
              <a:gd name="connsiteY29" fmla="*/ 72866 h 371475"/>
              <a:gd name="connsiteX30" fmla="*/ 95250 w 933450"/>
              <a:gd name="connsiteY30" fmla="*/ 161925 h 371475"/>
              <a:gd name="connsiteX31" fmla="*/ 0 w 933450"/>
              <a:gd name="connsiteY31" fmla="*/ 250031 h 371475"/>
              <a:gd name="connsiteX32" fmla="*/ 64294 w 933450"/>
              <a:gd name="connsiteY32" fmla="*/ 271462 h 371475"/>
              <a:gd name="connsiteX33" fmla="*/ 114300 w 933450"/>
              <a:gd name="connsiteY33" fmla="*/ 371475 h 371475"/>
              <a:gd name="connsiteX34" fmla="*/ 166688 w 933450"/>
              <a:gd name="connsiteY34" fmla="*/ 338137 h 371475"/>
              <a:gd name="connsiteX35" fmla="*/ 221457 w 933450"/>
              <a:gd name="connsiteY35" fmla="*/ 278606 h 371475"/>
              <a:gd name="connsiteX36" fmla="*/ 283369 w 933450"/>
              <a:gd name="connsiteY36" fmla="*/ 311944 h 371475"/>
              <a:gd name="connsiteX37" fmla="*/ 321469 w 933450"/>
              <a:gd name="connsiteY37" fmla="*/ 297656 h 371475"/>
              <a:gd name="connsiteX38" fmla="*/ 350044 w 933450"/>
              <a:gd name="connsiteY38" fmla="*/ 280987 h 371475"/>
              <a:gd name="connsiteX39" fmla="*/ 345282 w 933450"/>
              <a:gd name="connsiteY39" fmla="*/ 316706 h 371475"/>
              <a:gd name="connsiteX40" fmla="*/ 390525 w 933450"/>
              <a:gd name="connsiteY40" fmla="*/ 321469 h 371475"/>
              <a:gd name="connsiteX41" fmla="*/ 395288 w 933450"/>
              <a:gd name="connsiteY41" fmla="*/ 352425 h 371475"/>
              <a:gd name="connsiteX42" fmla="*/ 492919 w 933450"/>
              <a:gd name="connsiteY42" fmla="*/ 292894 h 371475"/>
              <a:gd name="connsiteX43" fmla="*/ 509588 w 933450"/>
              <a:gd name="connsiteY43" fmla="*/ 269081 h 371475"/>
              <a:gd name="connsiteX44" fmla="*/ 542925 w 933450"/>
              <a:gd name="connsiteY44" fmla="*/ 297656 h 371475"/>
              <a:gd name="connsiteX45" fmla="*/ 573882 w 933450"/>
              <a:gd name="connsiteY45" fmla="*/ 283369 h 371475"/>
              <a:gd name="connsiteX46" fmla="*/ 590550 w 933450"/>
              <a:gd name="connsiteY46" fmla="*/ 297656 h 371475"/>
              <a:gd name="connsiteX47" fmla="*/ 597694 w 933450"/>
              <a:gd name="connsiteY47" fmla="*/ 328612 h 371475"/>
              <a:gd name="connsiteX48" fmla="*/ 628650 w 933450"/>
              <a:gd name="connsiteY48" fmla="*/ 347662 h 371475"/>
              <a:gd name="connsiteX49" fmla="*/ 683419 w 933450"/>
              <a:gd name="connsiteY49" fmla="*/ 316706 h 371475"/>
              <a:gd name="connsiteX50" fmla="*/ 711994 w 933450"/>
              <a:gd name="connsiteY50" fmla="*/ 335756 h 371475"/>
              <a:gd name="connsiteX51" fmla="*/ 742950 w 933450"/>
              <a:gd name="connsiteY51" fmla="*/ 261937 h 371475"/>
              <a:gd name="connsiteX52" fmla="*/ 783432 w 933450"/>
              <a:gd name="connsiteY52" fmla="*/ 269081 h 371475"/>
              <a:gd name="connsiteX53" fmla="*/ 833438 w 933450"/>
              <a:gd name="connsiteY53" fmla="*/ 257175 h 371475"/>
              <a:gd name="connsiteX54" fmla="*/ 900113 w 933450"/>
              <a:gd name="connsiteY54" fmla="*/ 280987 h 3714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33450" h="371475">
                <a:moveTo>
                  <a:pt x="900113" y="280987"/>
                </a:moveTo>
                <a:lnTo>
                  <a:pt x="933450" y="128587"/>
                </a:lnTo>
                <a:lnTo>
                  <a:pt x="926307" y="0"/>
                </a:lnTo>
                <a:lnTo>
                  <a:pt x="881063" y="11906"/>
                </a:lnTo>
                <a:lnTo>
                  <a:pt x="869157" y="76200"/>
                </a:lnTo>
                <a:lnTo>
                  <a:pt x="831057" y="61912"/>
                </a:lnTo>
                <a:lnTo>
                  <a:pt x="797719" y="85725"/>
                </a:lnTo>
                <a:lnTo>
                  <a:pt x="807244" y="119062"/>
                </a:lnTo>
                <a:lnTo>
                  <a:pt x="776288" y="116681"/>
                </a:lnTo>
                <a:lnTo>
                  <a:pt x="752475" y="95250"/>
                </a:lnTo>
                <a:lnTo>
                  <a:pt x="678657" y="135731"/>
                </a:lnTo>
                <a:lnTo>
                  <a:pt x="666750" y="183356"/>
                </a:lnTo>
                <a:lnTo>
                  <a:pt x="628650" y="178594"/>
                </a:lnTo>
                <a:lnTo>
                  <a:pt x="611982" y="147637"/>
                </a:lnTo>
                <a:lnTo>
                  <a:pt x="578644" y="154781"/>
                </a:lnTo>
                <a:lnTo>
                  <a:pt x="566738" y="119062"/>
                </a:lnTo>
                <a:lnTo>
                  <a:pt x="597694" y="92869"/>
                </a:lnTo>
                <a:lnTo>
                  <a:pt x="597694" y="59531"/>
                </a:lnTo>
                <a:lnTo>
                  <a:pt x="619125" y="64294"/>
                </a:lnTo>
                <a:lnTo>
                  <a:pt x="626269" y="30956"/>
                </a:lnTo>
                <a:lnTo>
                  <a:pt x="559594" y="40481"/>
                </a:lnTo>
                <a:lnTo>
                  <a:pt x="526257" y="66675"/>
                </a:lnTo>
                <a:lnTo>
                  <a:pt x="488157" y="66675"/>
                </a:lnTo>
                <a:lnTo>
                  <a:pt x="435769" y="116681"/>
                </a:lnTo>
                <a:lnTo>
                  <a:pt x="388144" y="76200"/>
                </a:lnTo>
                <a:lnTo>
                  <a:pt x="316707" y="111919"/>
                </a:lnTo>
                <a:lnTo>
                  <a:pt x="233363" y="33337"/>
                </a:lnTo>
                <a:lnTo>
                  <a:pt x="195263" y="23812"/>
                </a:lnTo>
                <a:lnTo>
                  <a:pt x="154782" y="47625"/>
                </a:lnTo>
                <a:cubicBezTo>
                  <a:pt x="134303" y="56039"/>
                  <a:pt x="90964" y="26352"/>
                  <a:pt x="93345" y="72866"/>
                </a:cubicBezTo>
                <a:lnTo>
                  <a:pt x="95250" y="161925"/>
                </a:lnTo>
                <a:lnTo>
                  <a:pt x="0" y="250031"/>
                </a:lnTo>
                <a:lnTo>
                  <a:pt x="64294" y="271462"/>
                </a:lnTo>
                <a:lnTo>
                  <a:pt x="114300" y="371475"/>
                </a:lnTo>
                <a:lnTo>
                  <a:pt x="166688" y="338137"/>
                </a:lnTo>
                <a:lnTo>
                  <a:pt x="221457" y="278606"/>
                </a:lnTo>
                <a:lnTo>
                  <a:pt x="283369" y="311944"/>
                </a:lnTo>
                <a:lnTo>
                  <a:pt x="321469" y="297656"/>
                </a:lnTo>
                <a:lnTo>
                  <a:pt x="350044" y="280987"/>
                </a:lnTo>
                <a:lnTo>
                  <a:pt x="345282" y="316706"/>
                </a:lnTo>
                <a:lnTo>
                  <a:pt x="390525" y="321469"/>
                </a:lnTo>
                <a:lnTo>
                  <a:pt x="395288" y="352425"/>
                </a:lnTo>
                <a:lnTo>
                  <a:pt x="492919" y="292894"/>
                </a:lnTo>
                <a:lnTo>
                  <a:pt x="509588" y="269081"/>
                </a:lnTo>
                <a:lnTo>
                  <a:pt x="542925" y="297656"/>
                </a:lnTo>
                <a:lnTo>
                  <a:pt x="573882" y="283369"/>
                </a:lnTo>
                <a:lnTo>
                  <a:pt x="590550" y="297656"/>
                </a:lnTo>
                <a:lnTo>
                  <a:pt x="597694" y="328612"/>
                </a:lnTo>
                <a:lnTo>
                  <a:pt x="628650" y="347662"/>
                </a:lnTo>
                <a:lnTo>
                  <a:pt x="683419" y="316706"/>
                </a:lnTo>
                <a:lnTo>
                  <a:pt x="711994" y="335756"/>
                </a:lnTo>
                <a:lnTo>
                  <a:pt x="742950" y="261937"/>
                </a:lnTo>
                <a:lnTo>
                  <a:pt x="783432" y="269081"/>
                </a:lnTo>
                <a:lnTo>
                  <a:pt x="833438" y="257175"/>
                </a:lnTo>
                <a:lnTo>
                  <a:pt x="900113" y="280987"/>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dirty="0">
              <a:solidFill>
                <a:schemeClr val="bg1"/>
              </a:solidFill>
              <a:ea typeface="ＭＳ Ｐゴシック" charset="-128"/>
            </a:endParaRPr>
          </a:p>
        </p:txBody>
      </p:sp>
      <p:sp>
        <p:nvSpPr>
          <p:cNvPr id="98" name="Freeform 97"/>
          <p:cNvSpPr/>
          <p:nvPr/>
        </p:nvSpPr>
        <p:spPr>
          <a:xfrm>
            <a:off x="11319045" y="2136426"/>
            <a:ext cx="611968" cy="358682"/>
          </a:xfrm>
          <a:custGeom>
            <a:avLst/>
            <a:gdLst>
              <a:gd name="connsiteX0" fmla="*/ 571500 w 571500"/>
              <a:gd name="connsiteY0" fmla="*/ 154781 h 335756"/>
              <a:gd name="connsiteX1" fmla="*/ 547688 w 571500"/>
              <a:gd name="connsiteY1" fmla="*/ 66675 h 335756"/>
              <a:gd name="connsiteX2" fmla="*/ 485775 w 571500"/>
              <a:gd name="connsiteY2" fmla="*/ 7858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 name="connsiteX0" fmla="*/ 571500 w 571500"/>
              <a:gd name="connsiteY0" fmla="*/ 154781 h 335756"/>
              <a:gd name="connsiteX1" fmla="*/ 547688 w 571500"/>
              <a:gd name="connsiteY1" fmla="*/ 66675 h 335756"/>
              <a:gd name="connsiteX2" fmla="*/ 493395 w 571500"/>
              <a:gd name="connsiteY2" fmla="*/ 59531 h 335756"/>
              <a:gd name="connsiteX3" fmla="*/ 433388 w 571500"/>
              <a:gd name="connsiteY3" fmla="*/ 59531 h 335756"/>
              <a:gd name="connsiteX4" fmla="*/ 390525 w 571500"/>
              <a:gd name="connsiteY4" fmla="*/ 85725 h 335756"/>
              <a:gd name="connsiteX5" fmla="*/ 369094 w 571500"/>
              <a:gd name="connsiteY5" fmla="*/ 54769 h 335756"/>
              <a:gd name="connsiteX6" fmla="*/ 314325 w 571500"/>
              <a:gd name="connsiteY6" fmla="*/ 78581 h 335756"/>
              <a:gd name="connsiteX7" fmla="*/ 330994 w 571500"/>
              <a:gd name="connsiteY7" fmla="*/ 123825 h 335756"/>
              <a:gd name="connsiteX8" fmla="*/ 304800 w 571500"/>
              <a:gd name="connsiteY8" fmla="*/ 142875 h 335756"/>
              <a:gd name="connsiteX9" fmla="*/ 269082 w 571500"/>
              <a:gd name="connsiteY9" fmla="*/ 109538 h 335756"/>
              <a:gd name="connsiteX10" fmla="*/ 228600 w 571500"/>
              <a:gd name="connsiteY10" fmla="*/ 123825 h 335756"/>
              <a:gd name="connsiteX11" fmla="*/ 209550 w 571500"/>
              <a:gd name="connsiteY11" fmla="*/ 92869 h 335756"/>
              <a:gd name="connsiteX12" fmla="*/ 183357 w 571500"/>
              <a:gd name="connsiteY12" fmla="*/ 83344 h 335756"/>
              <a:gd name="connsiteX13" fmla="*/ 221457 w 571500"/>
              <a:gd name="connsiteY13" fmla="*/ 42863 h 335756"/>
              <a:gd name="connsiteX14" fmla="*/ 257175 w 571500"/>
              <a:gd name="connsiteY14" fmla="*/ 40481 h 335756"/>
              <a:gd name="connsiteX15" fmla="*/ 259557 w 571500"/>
              <a:gd name="connsiteY15" fmla="*/ 4763 h 335756"/>
              <a:gd name="connsiteX16" fmla="*/ 188119 w 571500"/>
              <a:gd name="connsiteY16" fmla="*/ 0 h 335756"/>
              <a:gd name="connsiteX17" fmla="*/ 183357 w 571500"/>
              <a:gd name="connsiteY17" fmla="*/ 38100 h 335756"/>
              <a:gd name="connsiteX18" fmla="*/ 147638 w 571500"/>
              <a:gd name="connsiteY18" fmla="*/ 30956 h 335756"/>
              <a:gd name="connsiteX19" fmla="*/ 109538 w 571500"/>
              <a:gd name="connsiteY19" fmla="*/ 69056 h 335756"/>
              <a:gd name="connsiteX20" fmla="*/ 95250 w 571500"/>
              <a:gd name="connsiteY20" fmla="*/ 121444 h 335756"/>
              <a:gd name="connsiteX21" fmla="*/ 0 w 571500"/>
              <a:gd name="connsiteY21" fmla="*/ 130969 h 335756"/>
              <a:gd name="connsiteX22" fmla="*/ 7144 w 571500"/>
              <a:gd name="connsiteY22" fmla="*/ 157163 h 335756"/>
              <a:gd name="connsiteX23" fmla="*/ 33338 w 571500"/>
              <a:gd name="connsiteY23" fmla="*/ 171450 h 335756"/>
              <a:gd name="connsiteX24" fmla="*/ 40482 w 571500"/>
              <a:gd name="connsiteY24" fmla="*/ 214313 h 335756"/>
              <a:gd name="connsiteX25" fmla="*/ 42863 w 571500"/>
              <a:gd name="connsiteY25" fmla="*/ 252413 h 335756"/>
              <a:gd name="connsiteX26" fmla="*/ 83344 w 571500"/>
              <a:gd name="connsiteY26" fmla="*/ 271463 h 335756"/>
              <a:gd name="connsiteX27" fmla="*/ 130969 w 571500"/>
              <a:gd name="connsiteY27" fmla="*/ 223838 h 335756"/>
              <a:gd name="connsiteX28" fmla="*/ 197644 w 571500"/>
              <a:gd name="connsiteY28" fmla="*/ 214313 h 335756"/>
              <a:gd name="connsiteX29" fmla="*/ 228600 w 571500"/>
              <a:gd name="connsiteY29" fmla="*/ 202406 h 335756"/>
              <a:gd name="connsiteX30" fmla="*/ 278607 w 571500"/>
              <a:gd name="connsiteY30" fmla="*/ 195263 h 335756"/>
              <a:gd name="connsiteX31" fmla="*/ 259557 w 571500"/>
              <a:gd name="connsiteY31" fmla="*/ 226219 h 335756"/>
              <a:gd name="connsiteX32" fmla="*/ 259557 w 571500"/>
              <a:gd name="connsiteY32" fmla="*/ 226219 h 335756"/>
              <a:gd name="connsiteX33" fmla="*/ 242888 w 571500"/>
              <a:gd name="connsiteY33" fmla="*/ 257175 h 335756"/>
              <a:gd name="connsiteX34" fmla="*/ 219075 w 571500"/>
              <a:gd name="connsiteY34" fmla="*/ 280988 h 335756"/>
              <a:gd name="connsiteX35" fmla="*/ 219075 w 571500"/>
              <a:gd name="connsiteY35" fmla="*/ 309563 h 335756"/>
              <a:gd name="connsiteX36" fmla="*/ 254794 w 571500"/>
              <a:gd name="connsiteY36" fmla="*/ 309563 h 335756"/>
              <a:gd name="connsiteX37" fmla="*/ 278607 w 571500"/>
              <a:gd name="connsiteY37" fmla="*/ 330994 h 335756"/>
              <a:gd name="connsiteX38" fmla="*/ 309563 w 571500"/>
              <a:gd name="connsiteY38" fmla="*/ 335756 h 335756"/>
              <a:gd name="connsiteX39" fmla="*/ 335757 w 571500"/>
              <a:gd name="connsiteY39" fmla="*/ 278606 h 335756"/>
              <a:gd name="connsiteX40" fmla="*/ 400050 w 571500"/>
              <a:gd name="connsiteY40" fmla="*/ 259556 h 335756"/>
              <a:gd name="connsiteX41" fmla="*/ 435769 w 571500"/>
              <a:gd name="connsiteY41" fmla="*/ 285750 h 335756"/>
              <a:gd name="connsiteX42" fmla="*/ 461963 w 571500"/>
              <a:gd name="connsiteY42" fmla="*/ 278606 h 335756"/>
              <a:gd name="connsiteX43" fmla="*/ 447675 w 571500"/>
              <a:gd name="connsiteY43" fmla="*/ 230981 h 335756"/>
              <a:gd name="connsiteX44" fmla="*/ 478632 w 571500"/>
              <a:gd name="connsiteY44" fmla="*/ 226219 h 335756"/>
              <a:gd name="connsiteX45" fmla="*/ 516732 w 571500"/>
              <a:gd name="connsiteY45" fmla="*/ 230981 h 335756"/>
              <a:gd name="connsiteX46" fmla="*/ 571500 w 571500"/>
              <a:gd name="connsiteY46" fmla="*/ 154781 h 33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571500" h="335756">
                <a:moveTo>
                  <a:pt x="571500" y="154781"/>
                </a:moveTo>
                <a:lnTo>
                  <a:pt x="547688" y="66675"/>
                </a:lnTo>
                <a:lnTo>
                  <a:pt x="493395" y="59531"/>
                </a:lnTo>
                <a:lnTo>
                  <a:pt x="433388" y="59531"/>
                </a:lnTo>
                <a:lnTo>
                  <a:pt x="390525" y="85725"/>
                </a:lnTo>
                <a:lnTo>
                  <a:pt x="369094" y="54769"/>
                </a:lnTo>
                <a:lnTo>
                  <a:pt x="314325" y="78581"/>
                </a:lnTo>
                <a:lnTo>
                  <a:pt x="330994" y="123825"/>
                </a:lnTo>
                <a:lnTo>
                  <a:pt x="304800" y="142875"/>
                </a:lnTo>
                <a:lnTo>
                  <a:pt x="269082" y="109538"/>
                </a:lnTo>
                <a:lnTo>
                  <a:pt x="228600" y="123825"/>
                </a:lnTo>
                <a:lnTo>
                  <a:pt x="209550" y="92869"/>
                </a:lnTo>
                <a:lnTo>
                  <a:pt x="183357" y="83344"/>
                </a:lnTo>
                <a:lnTo>
                  <a:pt x="221457" y="42863"/>
                </a:lnTo>
                <a:lnTo>
                  <a:pt x="257175" y="40481"/>
                </a:lnTo>
                <a:lnTo>
                  <a:pt x="259557" y="4763"/>
                </a:lnTo>
                <a:lnTo>
                  <a:pt x="188119" y="0"/>
                </a:lnTo>
                <a:lnTo>
                  <a:pt x="183357" y="38100"/>
                </a:lnTo>
                <a:lnTo>
                  <a:pt x="147638" y="30956"/>
                </a:lnTo>
                <a:lnTo>
                  <a:pt x="109538" y="69056"/>
                </a:lnTo>
                <a:lnTo>
                  <a:pt x="95250" y="121444"/>
                </a:lnTo>
                <a:lnTo>
                  <a:pt x="0" y="130969"/>
                </a:lnTo>
                <a:lnTo>
                  <a:pt x="7144" y="157163"/>
                </a:lnTo>
                <a:lnTo>
                  <a:pt x="33338" y="171450"/>
                </a:lnTo>
                <a:lnTo>
                  <a:pt x="40482" y="214313"/>
                </a:lnTo>
                <a:lnTo>
                  <a:pt x="42863" y="252413"/>
                </a:lnTo>
                <a:lnTo>
                  <a:pt x="83344" y="271463"/>
                </a:lnTo>
                <a:lnTo>
                  <a:pt x="130969" y="223838"/>
                </a:lnTo>
                <a:lnTo>
                  <a:pt x="197644" y="214313"/>
                </a:lnTo>
                <a:lnTo>
                  <a:pt x="228600" y="202406"/>
                </a:lnTo>
                <a:lnTo>
                  <a:pt x="278607" y="195263"/>
                </a:lnTo>
                <a:lnTo>
                  <a:pt x="259557" y="226219"/>
                </a:lnTo>
                <a:lnTo>
                  <a:pt x="259557" y="226219"/>
                </a:lnTo>
                <a:lnTo>
                  <a:pt x="242888" y="257175"/>
                </a:lnTo>
                <a:lnTo>
                  <a:pt x="219075" y="280988"/>
                </a:lnTo>
                <a:lnTo>
                  <a:pt x="219075" y="309563"/>
                </a:lnTo>
                <a:lnTo>
                  <a:pt x="254794" y="309563"/>
                </a:lnTo>
                <a:lnTo>
                  <a:pt x="278607" y="330994"/>
                </a:lnTo>
                <a:lnTo>
                  <a:pt x="309563" y="335756"/>
                </a:lnTo>
                <a:lnTo>
                  <a:pt x="335757" y="278606"/>
                </a:lnTo>
                <a:lnTo>
                  <a:pt x="400050" y="259556"/>
                </a:lnTo>
                <a:lnTo>
                  <a:pt x="435769" y="285750"/>
                </a:lnTo>
                <a:lnTo>
                  <a:pt x="461963" y="278606"/>
                </a:lnTo>
                <a:lnTo>
                  <a:pt x="447675" y="230981"/>
                </a:lnTo>
                <a:lnTo>
                  <a:pt x="478632" y="226219"/>
                </a:lnTo>
                <a:lnTo>
                  <a:pt x="516732" y="230981"/>
                </a:lnTo>
                <a:lnTo>
                  <a:pt x="571500" y="15478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99" name="Freeform 98"/>
          <p:cNvSpPr/>
          <p:nvPr/>
        </p:nvSpPr>
        <p:spPr>
          <a:xfrm>
            <a:off x="11356444" y="1964736"/>
            <a:ext cx="540572" cy="314483"/>
          </a:xfrm>
          <a:custGeom>
            <a:avLst/>
            <a:gdLst>
              <a:gd name="connsiteX0" fmla="*/ 504825 w 504825"/>
              <a:gd name="connsiteY0" fmla="*/ 214313 h 292894"/>
              <a:gd name="connsiteX1" fmla="*/ 485775 w 504825"/>
              <a:gd name="connsiteY1" fmla="*/ 135732 h 292894"/>
              <a:gd name="connsiteX2" fmla="*/ 457200 w 504825"/>
              <a:gd name="connsiteY2" fmla="*/ 71438 h 292894"/>
              <a:gd name="connsiteX3" fmla="*/ 354806 w 504825"/>
              <a:gd name="connsiteY3" fmla="*/ 57150 h 292894"/>
              <a:gd name="connsiteX4" fmla="*/ 316706 w 504825"/>
              <a:gd name="connsiteY4" fmla="*/ 57150 h 292894"/>
              <a:gd name="connsiteX5" fmla="*/ 257175 w 504825"/>
              <a:gd name="connsiteY5" fmla="*/ 50007 h 292894"/>
              <a:gd name="connsiteX6" fmla="*/ 250031 w 504825"/>
              <a:gd name="connsiteY6" fmla="*/ 33338 h 292894"/>
              <a:gd name="connsiteX7" fmla="*/ 221456 w 504825"/>
              <a:gd name="connsiteY7" fmla="*/ 42863 h 292894"/>
              <a:gd name="connsiteX8" fmla="*/ 188119 w 504825"/>
              <a:gd name="connsiteY8" fmla="*/ 0 h 292894"/>
              <a:gd name="connsiteX9" fmla="*/ 109538 w 504825"/>
              <a:gd name="connsiteY9" fmla="*/ 66675 h 292894"/>
              <a:gd name="connsiteX10" fmla="*/ 76200 w 504825"/>
              <a:gd name="connsiteY10" fmla="*/ 142875 h 292894"/>
              <a:gd name="connsiteX11" fmla="*/ 0 w 504825"/>
              <a:gd name="connsiteY11" fmla="*/ 204788 h 292894"/>
              <a:gd name="connsiteX12" fmla="*/ 4763 w 504825"/>
              <a:gd name="connsiteY12" fmla="*/ 233363 h 292894"/>
              <a:gd name="connsiteX13" fmla="*/ 47625 w 504825"/>
              <a:gd name="connsiteY13" fmla="*/ 226219 h 292894"/>
              <a:gd name="connsiteX14" fmla="*/ 76200 w 504825"/>
              <a:gd name="connsiteY14" fmla="*/ 240507 h 292894"/>
              <a:gd name="connsiteX15" fmla="*/ 123825 w 504825"/>
              <a:gd name="connsiteY15" fmla="*/ 192882 h 292894"/>
              <a:gd name="connsiteX16" fmla="*/ 138113 w 504825"/>
              <a:gd name="connsiteY16" fmla="*/ 195263 h 292894"/>
              <a:gd name="connsiteX17" fmla="*/ 147638 w 504825"/>
              <a:gd name="connsiteY17" fmla="*/ 147638 h 292894"/>
              <a:gd name="connsiteX18" fmla="*/ 219075 w 504825"/>
              <a:gd name="connsiteY18" fmla="*/ 164307 h 292894"/>
              <a:gd name="connsiteX19" fmla="*/ 207169 w 504825"/>
              <a:gd name="connsiteY19" fmla="*/ 195263 h 292894"/>
              <a:gd name="connsiteX20" fmla="*/ 176213 w 504825"/>
              <a:gd name="connsiteY20" fmla="*/ 209550 h 292894"/>
              <a:gd name="connsiteX21" fmla="*/ 145256 w 504825"/>
              <a:gd name="connsiteY21" fmla="*/ 245269 h 292894"/>
              <a:gd name="connsiteX22" fmla="*/ 192881 w 504825"/>
              <a:gd name="connsiteY22" fmla="*/ 273844 h 292894"/>
              <a:gd name="connsiteX23" fmla="*/ 230981 w 504825"/>
              <a:gd name="connsiteY23" fmla="*/ 257175 h 292894"/>
              <a:gd name="connsiteX24" fmla="*/ 278606 w 504825"/>
              <a:gd name="connsiteY24" fmla="*/ 292894 h 292894"/>
              <a:gd name="connsiteX25" fmla="*/ 297656 w 504825"/>
              <a:gd name="connsiteY25" fmla="*/ 278607 h 292894"/>
              <a:gd name="connsiteX26" fmla="*/ 292894 w 504825"/>
              <a:gd name="connsiteY26" fmla="*/ 221457 h 292894"/>
              <a:gd name="connsiteX27" fmla="*/ 330994 w 504825"/>
              <a:gd name="connsiteY27" fmla="*/ 214313 h 292894"/>
              <a:gd name="connsiteX28" fmla="*/ 357188 w 504825"/>
              <a:gd name="connsiteY28" fmla="*/ 238125 h 292894"/>
              <a:gd name="connsiteX29" fmla="*/ 392906 w 504825"/>
              <a:gd name="connsiteY29" fmla="*/ 214313 h 292894"/>
              <a:gd name="connsiteX30" fmla="*/ 504825 w 504825"/>
              <a:gd name="connsiteY30" fmla="*/ 214313 h 292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04825" h="292894">
                <a:moveTo>
                  <a:pt x="504825" y="214313"/>
                </a:moveTo>
                <a:lnTo>
                  <a:pt x="485775" y="135732"/>
                </a:lnTo>
                <a:lnTo>
                  <a:pt x="457200" y="71438"/>
                </a:lnTo>
                <a:lnTo>
                  <a:pt x="354806" y="57150"/>
                </a:lnTo>
                <a:lnTo>
                  <a:pt x="316706" y="57150"/>
                </a:lnTo>
                <a:lnTo>
                  <a:pt x="257175" y="50007"/>
                </a:lnTo>
                <a:lnTo>
                  <a:pt x="250031" y="33338"/>
                </a:lnTo>
                <a:lnTo>
                  <a:pt x="221456" y="42863"/>
                </a:lnTo>
                <a:lnTo>
                  <a:pt x="188119" y="0"/>
                </a:lnTo>
                <a:lnTo>
                  <a:pt x="109538" y="66675"/>
                </a:lnTo>
                <a:lnTo>
                  <a:pt x="76200" y="142875"/>
                </a:lnTo>
                <a:lnTo>
                  <a:pt x="0" y="204788"/>
                </a:lnTo>
                <a:lnTo>
                  <a:pt x="4763" y="233363"/>
                </a:lnTo>
                <a:lnTo>
                  <a:pt x="47625" y="226219"/>
                </a:lnTo>
                <a:lnTo>
                  <a:pt x="76200" y="240507"/>
                </a:lnTo>
                <a:lnTo>
                  <a:pt x="123825" y="192882"/>
                </a:lnTo>
                <a:lnTo>
                  <a:pt x="138113" y="195263"/>
                </a:lnTo>
                <a:lnTo>
                  <a:pt x="147638" y="147638"/>
                </a:lnTo>
                <a:lnTo>
                  <a:pt x="219075" y="164307"/>
                </a:lnTo>
                <a:lnTo>
                  <a:pt x="207169" y="195263"/>
                </a:lnTo>
                <a:lnTo>
                  <a:pt x="176213" y="209550"/>
                </a:lnTo>
                <a:lnTo>
                  <a:pt x="145256" y="245269"/>
                </a:lnTo>
                <a:lnTo>
                  <a:pt x="192881" y="273844"/>
                </a:lnTo>
                <a:lnTo>
                  <a:pt x="230981" y="257175"/>
                </a:lnTo>
                <a:lnTo>
                  <a:pt x="278606" y="292894"/>
                </a:lnTo>
                <a:lnTo>
                  <a:pt x="297656" y="278607"/>
                </a:lnTo>
                <a:lnTo>
                  <a:pt x="292894" y="221457"/>
                </a:lnTo>
                <a:lnTo>
                  <a:pt x="330994" y="214313"/>
                </a:lnTo>
                <a:lnTo>
                  <a:pt x="357188" y="238125"/>
                </a:lnTo>
                <a:lnTo>
                  <a:pt x="392906" y="214313"/>
                </a:lnTo>
                <a:lnTo>
                  <a:pt x="504825" y="214313"/>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sp>
        <p:nvSpPr>
          <p:cNvPr id="100" name="Freeform 99"/>
          <p:cNvSpPr/>
          <p:nvPr/>
        </p:nvSpPr>
        <p:spPr>
          <a:xfrm>
            <a:off x="10911067" y="1655352"/>
            <a:ext cx="654465" cy="761560"/>
          </a:xfrm>
          <a:custGeom>
            <a:avLst/>
            <a:gdLst>
              <a:gd name="connsiteX0" fmla="*/ 611982 w 611982"/>
              <a:gd name="connsiteY0" fmla="*/ 288131 h 711994"/>
              <a:gd name="connsiteX1" fmla="*/ 545307 w 611982"/>
              <a:gd name="connsiteY1" fmla="*/ 276225 h 711994"/>
              <a:gd name="connsiteX2" fmla="*/ 519113 w 611982"/>
              <a:gd name="connsiteY2" fmla="*/ 221456 h 711994"/>
              <a:gd name="connsiteX3" fmla="*/ 457200 w 611982"/>
              <a:gd name="connsiteY3" fmla="*/ 192881 h 711994"/>
              <a:gd name="connsiteX4" fmla="*/ 314325 w 611982"/>
              <a:gd name="connsiteY4" fmla="*/ 66675 h 711994"/>
              <a:gd name="connsiteX5" fmla="*/ 276225 w 611982"/>
              <a:gd name="connsiteY5" fmla="*/ 66675 h 711994"/>
              <a:gd name="connsiteX6" fmla="*/ 188119 w 611982"/>
              <a:gd name="connsiteY6" fmla="*/ 0 h 711994"/>
              <a:gd name="connsiteX7" fmla="*/ 19050 w 611982"/>
              <a:gd name="connsiteY7" fmla="*/ 28575 h 711994"/>
              <a:gd name="connsiteX8" fmla="*/ 0 w 611982"/>
              <a:gd name="connsiteY8" fmla="*/ 97631 h 711994"/>
              <a:gd name="connsiteX9" fmla="*/ 40482 w 611982"/>
              <a:gd name="connsiteY9" fmla="*/ 135731 h 711994"/>
              <a:gd name="connsiteX10" fmla="*/ 47625 w 611982"/>
              <a:gd name="connsiteY10" fmla="*/ 209550 h 711994"/>
              <a:gd name="connsiteX11" fmla="*/ 26194 w 611982"/>
              <a:gd name="connsiteY11" fmla="*/ 266700 h 711994"/>
              <a:gd name="connsiteX12" fmla="*/ 57150 w 611982"/>
              <a:gd name="connsiteY12" fmla="*/ 400050 h 711994"/>
              <a:gd name="connsiteX13" fmla="*/ 80963 w 611982"/>
              <a:gd name="connsiteY13" fmla="*/ 442912 h 711994"/>
              <a:gd name="connsiteX14" fmla="*/ 92869 w 611982"/>
              <a:gd name="connsiteY14" fmla="*/ 545306 h 711994"/>
              <a:gd name="connsiteX15" fmla="*/ 133350 w 611982"/>
              <a:gd name="connsiteY15" fmla="*/ 547687 h 711994"/>
              <a:gd name="connsiteX16" fmla="*/ 121444 w 611982"/>
              <a:gd name="connsiteY16" fmla="*/ 647700 h 711994"/>
              <a:gd name="connsiteX17" fmla="*/ 176213 w 611982"/>
              <a:gd name="connsiteY17" fmla="*/ 659606 h 711994"/>
              <a:gd name="connsiteX18" fmla="*/ 252413 w 611982"/>
              <a:gd name="connsiteY18" fmla="*/ 638175 h 711994"/>
              <a:gd name="connsiteX19" fmla="*/ 316707 w 611982"/>
              <a:gd name="connsiteY19" fmla="*/ 690562 h 711994"/>
              <a:gd name="connsiteX20" fmla="*/ 352425 w 611982"/>
              <a:gd name="connsiteY20" fmla="*/ 711994 h 711994"/>
              <a:gd name="connsiteX21" fmla="*/ 414338 w 611982"/>
              <a:gd name="connsiteY21" fmla="*/ 695325 h 711994"/>
              <a:gd name="connsiteX22" fmla="*/ 428625 w 611982"/>
              <a:gd name="connsiteY22" fmla="*/ 659606 h 711994"/>
              <a:gd name="connsiteX23" fmla="*/ 407194 w 611982"/>
              <a:gd name="connsiteY23" fmla="*/ 602456 h 711994"/>
              <a:gd name="connsiteX24" fmla="*/ 383382 w 611982"/>
              <a:gd name="connsiteY24" fmla="*/ 597694 h 711994"/>
              <a:gd name="connsiteX25" fmla="*/ 376238 w 611982"/>
              <a:gd name="connsiteY25" fmla="*/ 578644 h 711994"/>
              <a:gd name="connsiteX26" fmla="*/ 404813 w 611982"/>
              <a:gd name="connsiteY26" fmla="*/ 578644 h 711994"/>
              <a:gd name="connsiteX27" fmla="*/ 466725 w 611982"/>
              <a:gd name="connsiteY27" fmla="*/ 576262 h 711994"/>
              <a:gd name="connsiteX28" fmla="*/ 490538 w 611982"/>
              <a:gd name="connsiteY28" fmla="*/ 531019 h 711994"/>
              <a:gd name="connsiteX29" fmla="*/ 457200 w 611982"/>
              <a:gd name="connsiteY29" fmla="*/ 516731 h 711994"/>
              <a:gd name="connsiteX30" fmla="*/ 414338 w 611982"/>
              <a:gd name="connsiteY30" fmla="*/ 521494 h 711994"/>
              <a:gd name="connsiteX31" fmla="*/ 421482 w 611982"/>
              <a:gd name="connsiteY31" fmla="*/ 483394 h 711994"/>
              <a:gd name="connsiteX32" fmla="*/ 488157 w 611982"/>
              <a:gd name="connsiteY32" fmla="*/ 433387 h 711994"/>
              <a:gd name="connsiteX33" fmla="*/ 523875 w 611982"/>
              <a:gd name="connsiteY33" fmla="*/ 350044 h 711994"/>
              <a:gd name="connsiteX34" fmla="*/ 611982 w 611982"/>
              <a:gd name="connsiteY34" fmla="*/ 288131 h 711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11982" h="711994">
                <a:moveTo>
                  <a:pt x="611982" y="288131"/>
                </a:moveTo>
                <a:lnTo>
                  <a:pt x="545307" y="276225"/>
                </a:lnTo>
                <a:lnTo>
                  <a:pt x="519113" y="221456"/>
                </a:lnTo>
                <a:lnTo>
                  <a:pt x="457200" y="192881"/>
                </a:lnTo>
                <a:lnTo>
                  <a:pt x="314325" y="66675"/>
                </a:lnTo>
                <a:lnTo>
                  <a:pt x="276225" y="66675"/>
                </a:lnTo>
                <a:lnTo>
                  <a:pt x="188119" y="0"/>
                </a:lnTo>
                <a:lnTo>
                  <a:pt x="19050" y="28575"/>
                </a:lnTo>
                <a:lnTo>
                  <a:pt x="0" y="97631"/>
                </a:lnTo>
                <a:lnTo>
                  <a:pt x="40482" y="135731"/>
                </a:lnTo>
                <a:lnTo>
                  <a:pt x="47625" y="209550"/>
                </a:lnTo>
                <a:lnTo>
                  <a:pt x="26194" y="266700"/>
                </a:lnTo>
                <a:lnTo>
                  <a:pt x="57150" y="400050"/>
                </a:lnTo>
                <a:lnTo>
                  <a:pt x="80963" y="442912"/>
                </a:lnTo>
                <a:lnTo>
                  <a:pt x="92869" y="545306"/>
                </a:lnTo>
                <a:lnTo>
                  <a:pt x="133350" y="547687"/>
                </a:lnTo>
                <a:lnTo>
                  <a:pt x="121444" y="647700"/>
                </a:lnTo>
                <a:lnTo>
                  <a:pt x="176213" y="659606"/>
                </a:lnTo>
                <a:lnTo>
                  <a:pt x="252413" y="638175"/>
                </a:lnTo>
                <a:lnTo>
                  <a:pt x="316707" y="690562"/>
                </a:lnTo>
                <a:lnTo>
                  <a:pt x="352425" y="711994"/>
                </a:lnTo>
                <a:lnTo>
                  <a:pt x="414338" y="695325"/>
                </a:lnTo>
                <a:lnTo>
                  <a:pt x="428625" y="659606"/>
                </a:lnTo>
                <a:lnTo>
                  <a:pt x="407194" y="602456"/>
                </a:lnTo>
                <a:lnTo>
                  <a:pt x="383382" y="597694"/>
                </a:lnTo>
                <a:lnTo>
                  <a:pt x="376238" y="578644"/>
                </a:lnTo>
                <a:lnTo>
                  <a:pt x="404813" y="578644"/>
                </a:lnTo>
                <a:lnTo>
                  <a:pt x="466725" y="576262"/>
                </a:lnTo>
                <a:lnTo>
                  <a:pt x="490538" y="531019"/>
                </a:lnTo>
                <a:lnTo>
                  <a:pt x="457200" y="516731"/>
                </a:lnTo>
                <a:lnTo>
                  <a:pt x="414338" y="521494"/>
                </a:lnTo>
                <a:lnTo>
                  <a:pt x="421482" y="483394"/>
                </a:lnTo>
                <a:lnTo>
                  <a:pt x="488157" y="433387"/>
                </a:lnTo>
                <a:lnTo>
                  <a:pt x="523875" y="350044"/>
                </a:lnTo>
                <a:lnTo>
                  <a:pt x="611982" y="288131"/>
                </a:lnTo>
                <a:close/>
              </a:path>
            </a:pathLst>
          </a:custGeom>
          <a:solidFill>
            <a:schemeClr val="bg1">
              <a:lumMod val="65000"/>
            </a:schemeClr>
          </a:solidFill>
          <a:ln w="6350">
            <a:solidFill>
              <a:schemeClr val="bg1"/>
            </a:solidFill>
          </a:ln>
          <a:effectLst>
            <a:outerShdw blurRad="63500" sx="102000" sy="102000" algn="ctr" rotWithShape="0">
              <a:prstClr val="black">
                <a:alpha val="40000"/>
              </a:prstClr>
            </a:outerShdw>
          </a:effectLst>
        </p:spPr>
        <p:style>
          <a:lnRef idx="2">
            <a:schemeClr val="accent1"/>
          </a:lnRef>
          <a:fillRef idx="1">
            <a:schemeClr val="lt1"/>
          </a:fillRef>
          <a:effectRef idx="0">
            <a:schemeClr val="accent1"/>
          </a:effectRef>
          <a:fontRef idx="minor">
            <a:schemeClr val="dk1"/>
          </a:fontRef>
        </p:style>
        <p:txBody>
          <a:bodyPr/>
          <a:lstStyle/>
          <a:p>
            <a:pPr>
              <a:buClr>
                <a:srgbClr val="000000"/>
              </a:buClr>
              <a:buSzPct val="100000"/>
              <a:buFont typeface="Times New Roman" pitchFamily="16" charset="0"/>
              <a:buNone/>
              <a:defRPr/>
            </a:pPr>
            <a:endParaRPr lang="en-GB" sz="2400">
              <a:solidFill>
                <a:schemeClr val="bg1"/>
              </a:solidFill>
              <a:ea typeface="ＭＳ Ｐゴシック" charset="-128"/>
            </a:endParaRPr>
          </a:p>
        </p:txBody>
      </p:sp>
      <p:graphicFrame>
        <p:nvGraphicFramePr>
          <p:cNvPr id="69" name="Chart 68">
            <a:extLst>
              <a:ext uri="{FF2B5EF4-FFF2-40B4-BE49-F238E27FC236}">
                <a16:creationId xmlns:a16="http://schemas.microsoft.com/office/drawing/2014/main" id="{31B34EC1-1E40-46CC-A9B0-0D573C866A8D}"/>
              </a:ext>
            </a:extLst>
          </p:cNvPr>
          <p:cNvGraphicFramePr/>
          <p:nvPr>
            <p:extLst/>
          </p:nvPr>
        </p:nvGraphicFramePr>
        <p:xfrm>
          <a:off x="4745134" y="4891112"/>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02" name="Chart 101">
            <a:extLst>
              <a:ext uri="{FF2B5EF4-FFF2-40B4-BE49-F238E27FC236}">
                <a16:creationId xmlns:a16="http://schemas.microsoft.com/office/drawing/2014/main" id="{7A848AC5-D05D-49DC-A75A-CBC1DE3595F7}"/>
              </a:ext>
            </a:extLst>
          </p:cNvPr>
          <p:cNvGraphicFramePr/>
          <p:nvPr>
            <p:extLst/>
          </p:nvPr>
        </p:nvGraphicFramePr>
        <p:xfrm>
          <a:off x="6279487" y="3875092"/>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5" name="Chart 104">
            <a:extLst>
              <a:ext uri="{FF2B5EF4-FFF2-40B4-BE49-F238E27FC236}">
                <a16:creationId xmlns:a16="http://schemas.microsoft.com/office/drawing/2014/main" id="{B0EF1BCF-B0E5-4098-80C2-5BFD66CB3CE1}"/>
              </a:ext>
            </a:extLst>
          </p:cNvPr>
          <p:cNvGraphicFramePr/>
          <p:nvPr>
            <p:extLst/>
          </p:nvPr>
        </p:nvGraphicFramePr>
        <p:xfrm>
          <a:off x="4745862" y="2924224"/>
          <a:ext cx="1511539" cy="1599840"/>
        </p:xfrm>
        <a:graphic>
          <a:graphicData uri="http://schemas.openxmlformats.org/drawingml/2006/chart">
            <c:chart xmlns:c="http://schemas.openxmlformats.org/drawingml/2006/chart" xmlns:r="http://schemas.openxmlformats.org/officeDocument/2006/relationships" r:id="rId6"/>
          </a:graphicData>
        </a:graphic>
      </p:graphicFrame>
      <p:sp>
        <p:nvSpPr>
          <p:cNvPr id="106" name="Freeform: Shape 105">
            <a:extLst>
              <a:ext uri="{FF2B5EF4-FFF2-40B4-BE49-F238E27FC236}">
                <a16:creationId xmlns:a16="http://schemas.microsoft.com/office/drawing/2014/main" id="{A340BA4F-0BC9-47CF-9A9F-F0B89F9FA307}"/>
              </a:ext>
            </a:extLst>
          </p:cNvPr>
          <p:cNvSpPr/>
          <p:nvPr/>
        </p:nvSpPr>
        <p:spPr>
          <a:xfrm>
            <a:off x="-5754"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8" name="TextBox 107">
            <a:extLst>
              <a:ext uri="{FF2B5EF4-FFF2-40B4-BE49-F238E27FC236}">
                <a16:creationId xmlns:a16="http://schemas.microsoft.com/office/drawing/2014/main" id="{B21EB626-EB22-4AD5-B674-8F33F81A452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09" name="TextBox 108">
            <a:extLst>
              <a:ext uri="{FF2B5EF4-FFF2-40B4-BE49-F238E27FC236}">
                <a16:creationId xmlns:a16="http://schemas.microsoft.com/office/drawing/2014/main" id="{AE9C1320-E6E8-440D-AE0B-28C933DF71E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BRAZIL MAP</a:t>
            </a:r>
          </a:p>
          <a:p>
            <a:r>
              <a:rPr lang="en-US" dirty="0">
                <a:solidFill>
                  <a:schemeClr val="bg1"/>
                </a:solidFill>
                <a:latin typeface="Candara" panose="020E0502030303020204" pitchFamily="34" charset="0"/>
              </a:rPr>
              <a:t>Your Subtitle</a:t>
            </a:r>
          </a:p>
        </p:txBody>
      </p:sp>
      <p:sp>
        <p:nvSpPr>
          <p:cNvPr id="5" name="TextBox 4">
            <a:extLst>
              <a:ext uri="{FF2B5EF4-FFF2-40B4-BE49-F238E27FC236}">
                <a16:creationId xmlns:a16="http://schemas.microsoft.com/office/drawing/2014/main" id="{ED85A915-FD2C-4F7E-A7C7-925FA58E6B4D}"/>
              </a:ext>
            </a:extLst>
          </p:cNvPr>
          <p:cNvSpPr txBox="1"/>
          <p:nvPr/>
        </p:nvSpPr>
        <p:spPr>
          <a:xfrm>
            <a:off x="5002327" y="3400111"/>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$235k</a:t>
            </a:r>
          </a:p>
        </p:txBody>
      </p:sp>
      <p:sp>
        <p:nvSpPr>
          <p:cNvPr id="111" name="TextBox 110">
            <a:extLst>
              <a:ext uri="{FF2B5EF4-FFF2-40B4-BE49-F238E27FC236}">
                <a16:creationId xmlns:a16="http://schemas.microsoft.com/office/drawing/2014/main" id="{677EB91F-238C-4460-A4A1-18D54EB7B3DD}"/>
              </a:ext>
            </a:extLst>
          </p:cNvPr>
          <p:cNvSpPr txBox="1"/>
          <p:nvPr/>
        </p:nvSpPr>
        <p:spPr>
          <a:xfrm>
            <a:off x="6504565" y="4351412"/>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$203k</a:t>
            </a:r>
          </a:p>
        </p:txBody>
      </p:sp>
      <p:sp>
        <p:nvSpPr>
          <p:cNvPr id="112" name="TextBox 111">
            <a:extLst>
              <a:ext uri="{FF2B5EF4-FFF2-40B4-BE49-F238E27FC236}">
                <a16:creationId xmlns:a16="http://schemas.microsoft.com/office/drawing/2014/main" id="{04AEE01A-5FC8-4F40-831C-336565437657}"/>
              </a:ext>
            </a:extLst>
          </p:cNvPr>
          <p:cNvSpPr txBox="1"/>
          <p:nvPr/>
        </p:nvSpPr>
        <p:spPr>
          <a:xfrm>
            <a:off x="4996030" y="5363525"/>
            <a:ext cx="1035565" cy="646331"/>
          </a:xfrm>
          <a:prstGeom prst="rect">
            <a:avLst/>
          </a:prstGeom>
          <a:noFill/>
        </p:spPr>
        <p:txBody>
          <a:bodyPr wrap="square" rtlCol="0">
            <a:spAutoFit/>
          </a:bodyPr>
          <a:lstStyle/>
          <a:p>
            <a:pPr algn="ctr"/>
            <a:r>
              <a:rPr lang="en-US" dirty="0">
                <a:solidFill>
                  <a:schemeClr val="bg1"/>
                </a:solidFill>
              </a:rPr>
              <a:t>Lorem</a:t>
            </a:r>
          </a:p>
          <a:p>
            <a:pPr algn="ctr"/>
            <a:r>
              <a:rPr lang="en-US" dirty="0">
                <a:solidFill>
                  <a:schemeClr val="bg1"/>
                </a:solidFill>
              </a:rPr>
              <a:t>$124k</a:t>
            </a:r>
          </a:p>
        </p:txBody>
      </p:sp>
    </p:spTree>
    <p:extLst>
      <p:ext uri="{BB962C8B-B14F-4D97-AF65-F5344CB8AC3E}">
        <p14:creationId xmlns:p14="http://schemas.microsoft.com/office/powerpoint/2010/main" val="65633083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6"/>
                                        </p:tgtEl>
                                        <p:attrNameLst>
                                          <p:attrName>style.visibility</p:attrName>
                                        </p:attrNameLst>
                                      </p:cBhvr>
                                      <p:to>
                                        <p:strVal val="visible"/>
                                      </p:to>
                                    </p:set>
                                    <p:animEffect transition="in" filter="wipe(left)">
                                      <p:cBhvr>
                                        <p:cTn id="10" dur="500"/>
                                        <p:tgtEl>
                                          <p:spTgt spid="106"/>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08">
                                            <p:txEl>
                                              <p:pRg st="0" end="0"/>
                                            </p:txEl>
                                          </p:spTgt>
                                        </p:tgtEl>
                                        <p:attrNameLst>
                                          <p:attrName>style.visibility</p:attrName>
                                        </p:attrNameLst>
                                      </p:cBhvr>
                                      <p:to>
                                        <p:strVal val="visible"/>
                                      </p:to>
                                    </p:set>
                                    <p:animEffect transition="in" filter="fade">
                                      <p:cBhvr>
                                        <p:cTn id="14" dur="500"/>
                                        <p:tgtEl>
                                          <p:spTgt spid="108">
                                            <p:txEl>
                                              <p:pRg st="0" end="0"/>
                                            </p:txEl>
                                          </p:spTgt>
                                        </p:tgtEl>
                                      </p:cBhvr>
                                    </p:animEffect>
                                    <p:anim calcmode="lin" valueType="num">
                                      <p:cBhvr>
                                        <p:cTn id="15" dur="500" fill="hold"/>
                                        <p:tgtEl>
                                          <p:spTgt spid="10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0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08">
                                            <p:txEl>
                                              <p:pRg st="2" end="2"/>
                                            </p:txEl>
                                          </p:spTgt>
                                        </p:tgtEl>
                                        <p:attrNameLst>
                                          <p:attrName>style.visibility</p:attrName>
                                        </p:attrNameLst>
                                      </p:cBhvr>
                                      <p:to>
                                        <p:strVal val="visible"/>
                                      </p:to>
                                    </p:set>
                                    <p:animEffect transition="in" filter="fade">
                                      <p:cBhvr>
                                        <p:cTn id="20" dur="500"/>
                                        <p:tgtEl>
                                          <p:spTgt spid="108">
                                            <p:txEl>
                                              <p:pRg st="2" end="2"/>
                                            </p:txEl>
                                          </p:spTgt>
                                        </p:tgtEl>
                                      </p:cBhvr>
                                    </p:animEffect>
                                    <p:anim calcmode="lin" valueType="num">
                                      <p:cBhvr>
                                        <p:cTn id="21" dur="500" fill="hold"/>
                                        <p:tgtEl>
                                          <p:spTgt spid="10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0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08">
                                            <p:txEl>
                                              <p:pRg st="3" end="3"/>
                                            </p:txEl>
                                          </p:spTgt>
                                        </p:tgtEl>
                                        <p:attrNameLst>
                                          <p:attrName>style.visibility</p:attrName>
                                        </p:attrNameLst>
                                      </p:cBhvr>
                                      <p:to>
                                        <p:strVal val="visible"/>
                                      </p:to>
                                    </p:set>
                                    <p:animEffect transition="in" filter="fade">
                                      <p:cBhvr>
                                        <p:cTn id="26" dur="500"/>
                                        <p:tgtEl>
                                          <p:spTgt spid="108">
                                            <p:txEl>
                                              <p:pRg st="3" end="3"/>
                                            </p:txEl>
                                          </p:spTgt>
                                        </p:tgtEl>
                                      </p:cBhvr>
                                    </p:animEffect>
                                    <p:anim calcmode="lin" valueType="num">
                                      <p:cBhvr>
                                        <p:cTn id="27" dur="500" fill="hold"/>
                                        <p:tgtEl>
                                          <p:spTgt spid="10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0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08">
                                            <p:txEl>
                                              <p:pRg st="5" end="5"/>
                                            </p:txEl>
                                          </p:spTgt>
                                        </p:tgtEl>
                                        <p:attrNameLst>
                                          <p:attrName>style.visibility</p:attrName>
                                        </p:attrNameLst>
                                      </p:cBhvr>
                                      <p:to>
                                        <p:strVal val="visible"/>
                                      </p:to>
                                    </p:set>
                                    <p:animEffect transition="in" filter="fade">
                                      <p:cBhvr>
                                        <p:cTn id="32" dur="500"/>
                                        <p:tgtEl>
                                          <p:spTgt spid="108">
                                            <p:txEl>
                                              <p:pRg st="5" end="5"/>
                                            </p:txEl>
                                          </p:spTgt>
                                        </p:tgtEl>
                                      </p:cBhvr>
                                    </p:animEffect>
                                    <p:anim calcmode="lin" valueType="num">
                                      <p:cBhvr>
                                        <p:cTn id="33" dur="500" fill="hold"/>
                                        <p:tgtEl>
                                          <p:spTgt spid="10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0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08">
                                            <p:txEl>
                                              <p:pRg st="7" end="7"/>
                                            </p:txEl>
                                          </p:spTgt>
                                        </p:tgtEl>
                                        <p:attrNameLst>
                                          <p:attrName>style.visibility</p:attrName>
                                        </p:attrNameLst>
                                      </p:cBhvr>
                                      <p:to>
                                        <p:strVal val="visible"/>
                                      </p:to>
                                    </p:set>
                                    <p:animEffect transition="in" filter="fade">
                                      <p:cBhvr>
                                        <p:cTn id="38" dur="500"/>
                                        <p:tgtEl>
                                          <p:spTgt spid="108">
                                            <p:txEl>
                                              <p:pRg st="7" end="7"/>
                                            </p:txEl>
                                          </p:spTgt>
                                        </p:tgtEl>
                                      </p:cBhvr>
                                    </p:animEffect>
                                    <p:anim calcmode="lin" valueType="num">
                                      <p:cBhvr>
                                        <p:cTn id="39" dur="500" fill="hold"/>
                                        <p:tgtEl>
                                          <p:spTgt spid="10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0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08">
                                            <p:txEl>
                                              <p:pRg st="9" end="9"/>
                                            </p:txEl>
                                          </p:spTgt>
                                        </p:tgtEl>
                                        <p:attrNameLst>
                                          <p:attrName>style.visibility</p:attrName>
                                        </p:attrNameLst>
                                      </p:cBhvr>
                                      <p:to>
                                        <p:strVal val="visible"/>
                                      </p:to>
                                    </p:set>
                                    <p:animEffect transition="in" filter="fade">
                                      <p:cBhvr>
                                        <p:cTn id="44" dur="500"/>
                                        <p:tgtEl>
                                          <p:spTgt spid="108">
                                            <p:txEl>
                                              <p:pRg st="9" end="9"/>
                                            </p:txEl>
                                          </p:spTgt>
                                        </p:tgtEl>
                                      </p:cBhvr>
                                    </p:animEffect>
                                    <p:anim calcmode="lin" valueType="num">
                                      <p:cBhvr>
                                        <p:cTn id="45" dur="500" fill="hold"/>
                                        <p:tgtEl>
                                          <p:spTgt spid="10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0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4" fill="hold" grpId="0" nodeType="afterEffect">
                                  <p:stCondLst>
                                    <p:cond delay="0"/>
                                  </p:stCondLst>
                                  <p:childTnLst>
                                    <p:set>
                                      <p:cBhvr>
                                        <p:cTn id="49" dur="1" fill="hold">
                                          <p:stCondLst>
                                            <p:cond delay="0"/>
                                          </p:stCondLst>
                                        </p:cTn>
                                        <p:tgtEl>
                                          <p:spTgt spid="70"/>
                                        </p:tgtEl>
                                        <p:attrNameLst>
                                          <p:attrName>style.visibility</p:attrName>
                                        </p:attrNameLst>
                                      </p:cBhvr>
                                      <p:to>
                                        <p:strVal val="visible"/>
                                      </p:to>
                                    </p:set>
                                    <p:anim calcmode="lin" valueType="num">
                                      <p:cBhvr additive="base">
                                        <p:cTn id="50" dur="1000" fill="hold"/>
                                        <p:tgtEl>
                                          <p:spTgt spid="70"/>
                                        </p:tgtEl>
                                        <p:attrNameLst>
                                          <p:attrName>ppt_x</p:attrName>
                                        </p:attrNameLst>
                                      </p:cBhvr>
                                      <p:tavLst>
                                        <p:tav tm="0">
                                          <p:val>
                                            <p:strVal val="#ppt_x"/>
                                          </p:val>
                                        </p:tav>
                                        <p:tav tm="100000">
                                          <p:val>
                                            <p:strVal val="#ppt_x"/>
                                          </p:val>
                                        </p:tav>
                                      </p:tavLst>
                                    </p:anim>
                                    <p:anim calcmode="lin" valueType="num">
                                      <p:cBhvr additive="base">
                                        <p:cTn id="51" dur="1000" fill="hold"/>
                                        <p:tgtEl>
                                          <p:spTgt spid="7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1000" fill="hold"/>
                                        <p:tgtEl>
                                          <p:spTgt spid="71"/>
                                        </p:tgtEl>
                                        <p:attrNameLst>
                                          <p:attrName>ppt_x</p:attrName>
                                        </p:attrNameLst>
                                      </p:cBhvr>
                                      <p:tavLst>
                                        <p:tav tm="0">
                                          <p:val>
                                            <p:strVal val="#ppt_x"/>
                                          </p:val>
                                        </p:tav>
                                        <p:tav tm="100000">
                                          <p:val>
                                            <p:strVal val="#ppt_x"/>
                                          </p:val>
                                        </p:tav>
                                      </p:tavLst>
                                    </p:anim>
                                    <p:anim calcmode="lin" valueType="num">
                                      <p:cBhvr additive="base">
                                        <p:cTn id="55" dur="1000" fill="hold"/>
                                        <p:tgtEl>
                                          <p:spTgt spid="7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1000" fill="hold"/>
                                        <p:tgtEl>
                                          <p:spTgt spid="72"/>
                                        </p:tgtEl>
                                        <p:attrNameLst>
                                          <p:attrName>ppt_x</p:attrName>
                                        </p:attrNameLst>
                                      </p:cBhvr>
                                      <p:tavLst>
                                        <p:tav tm="0">
                                          <p:val>
                                            <p:strVal val="#ppt_x"/>
                                          </p:val>
                                        </p:tav>
                                        <p:tav tm="100000">
                                          <p:val>
                                            <p:strVal val="#ppt_x"/>
                                          </p:val>
                                        </p:tav>
                                      </p:tavLst>
                                    </p:anim>
                                    <p:anim calcmode="lin" valueType="num">
                                      <p:cBhvr additive="base">
                                        <p:cTn id="59" dur="10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73"/>
                                        </p:tgtEl>
                                        <p:attrNameLst>
                                          <p:attrName>style.visibility</p:attrName>
                                        </p:attrNameLst>
                                      </p:cBhvr>
                                      <p:to>
                                        <p:strVal val="visible"/>
                                      </p:to>
                                    </p:set>
                                    <p:anim calcmode="lin" valueType="num">
                                      <p:cBhvr additive="base">
                                        <p:cTn id="62" dur="1000" fill="hold"/>
                                        <p:tgtEl>
                                          <p:spTgt spid="73"/>
                                        </p:tgtEl>
                                        <p:attrNameLst>
                                          <p:attrName>ppt_x</p:attrName>
                                        </p:attrNameLst>
                                      </p:cBhvr>
                                      <p:tavLst>
                                        <p:tav tm="0">
                                          <p:val>
                                            <p:strVal val="#ppt_x"/>
                                          </p:val>
                                        </p:tav>
                                        <p:tav tm="100000">
                                          <p:val>
                                            <p:strVal val="#ppt_x"/>
                                          </p:val>
                                        </p:tav>
                                      </p:tavLst>
                                    </p:anim>
                                    <p:anim calcmode="lin" valueType="num">
                                      <p:cBhvr additive="base">
                                        <p:cTn id="63" dur="1000" fill="hold"/>
                                        <p:tgtEl>
                                          <p:spTgt spid="7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74"/>
                                        </p:tgtEl>
                                        <p:attrNameLst>
                                          <p:attrName>style.visibility</p:attrName>
                                        </p:attrNameLst>
                                      </p:cBhvr>
                                      <p:to>
                                        <p:strVal val="visible"/>
                                      </p:to>
                                    </p:set>
                                    <p:anim calcmode="lin" valueType="num">
                                      <p:cBhvr additive="base">
                                        <p:cTn id="66" dur="1000" fill="hold"/>
                                        <p:tgtEl>
                                          <p:spTgt spid="74"/>
                                        </p:tgtEl>
                                        <p:attrNameLst>
                                          <p:attrName>ppt_x</p:attrName>
                                        </p:attrNameLst>
                                      </p:cBhvr>
                                      <p:tavLst>
                                        <p:tav tm="0">
                                          <p:val>
                                            <p:strVal val="#ppt_x"/>
                                          </p:val>
                                        </p:tav>
                                        <p:tav tm="100000">
                                          <p:val>
                                            <p:strVal val="#ppt_x"/>
                                          </p:val>
                                        </p:tav>
                                      </p:tavLst>
                                    </p:anim>
                                    <p:anim calcmode="lin" valueType="num">
                                      <p:cBhvr additive="base">
                                        <p:cTn id="67" dur="1000" fill="hold"/>
                                        <p:tgtEl>
                                          <p:spTgt spid="7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75"/>
                                        </p:tgtEl>
                                        <p:attrNameLst>
                                          <p:attrName>style.visibility</p:attrName>
                                        </p:attrNameLst>
                                      </p:cBhvr>
                                      <p:to>
                                        <p:strVal val="visible"/>
                                      </p:to>
                                    </p:set>
                                    <p:anim calcmode="lin" valueType="num">
                                      <p:cBhvr additive="base">
                                        <p:cTn id="70" dur="1000" fill="hold"/>
                                        <p:tgtEl>
                                          <p:spTgt spid="75"/>
                                        </p:tgtEl>
                                        <p:attrNameLst>
                                          <p:attrName>ppt_x</p:attrName>
                                        </p:attrNameLst>
                                      </p:cBhvr>
                                      <p:tavLst>
                                        <p:tav tm="0">
                                          <p:val>
                                            <p:strVal val="#ppt_x"/>
                                          </p:val>
                                        </p:tav>
                                        <p:tav tm="100000">
                                          <p:val>
                                            <p:strVal val="#ppt_x"/>
                                          </p:val>
                                        </p:tav>
                                      </p:tavLst>
                                    </p:anim>
                                    <p:anim calcmode="lin" valueType="num">
                                      <p:cBhvr additive="base">
                                        <p:cTn id="71" dur="1000" fill="hold"/>
                                        <p:tgtEl>
                                          <p:spTgt spid="7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additive="base">
                                        <p:cTn id="74" dur="1000" fill="hold"/>
                                        <p:tgtEl>
                                          <p:spTgt spid="76"/>
                                        </p:tgtEl>
                                        <p:attrNameLst>
                                          <p:attrName>ppt_x</p:attrName>
                                        </p:attrNameLst>
                                      </p:cBhvr>
                                      <p:tavLst>
                                        <p:tav tm="0">
                                          <p:val>
                                            <p:strVal val="#ppt_x"/>
                                          </p:val>
                                        </p:tav>
                                        <p:tav tm="100000">
                                          <p:val>
                                            <p:strVal val="#ppt_x"/>
                                          </p:val>
                                        </p:tav>
                                      </p:tavLst>
                                    </p:anim>
                                    <p:anim calcmode="lin" valueType="num">
                                      <p:cBhvr additive="base">
                                        <p:cTn id="75" dur="1000" fill="hold"/>
                                        <p:tgtEl>
                                          <p:spTgt spid="7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 calcmode="lin" valueType="num">
                                      <p:cBhvr additive="base">
                                        <p:cTn id="78" dur="1000" fill="hold"/>
                                        <p:tgtEl>
                                          <p:spTgt spid="77"/>
                                        </p:tgtEl>
                                        <p:attrNameLst>
                                          <p:attrName>ppt_x</p:attrName>
                                        </p:attrNameLst>
                                      </p:cBhvr>
                                      <p:tavLst>
                                        <p:tav tm="0">
                                          <p:val>
                                            <p:strVal val="#ppt_x"/>
                                          </p:val>
                                        </p:tav>
                                        <p:tav tm="100000">
                                          <p:val>
                                            <p:strVal val="#ppt_x"/>
                                          </p:val>
                                        </p:tav>
                                      </p:tavLst>
                                    </p:anim>
                                    <p:anim calcmode="lin" valueType="num">
                                      <p:cBhvr additive="base">
                                        <p:cTn id="79" dur="1000" fill="hold"/>
                                        <p:tgtEl>
                                          <p:spTgt spid="7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78"/>
                                        </p:tgtEl>
                                        <p:attrNameLst>
                                          <p:attrName>style.visibility</p:attrName>
                                        </p:attrNameLst>
                                      </p:cBhvr>
                                      <p:to>
                                        <p:strVal val="visible"/>
                                      </p:to>
                                    </p:set>
                                    <p:anim calcmode="lin" valueType="num">
                                      <p:cBhvr additive="base">
                                        <p:cTn id="82" dur="1000" fill="hold"/>
                                        <p:tgtEl>
                                          <p:spTgt spid="78"/>
                                        </p:tgtEl>
                                        <p:attrNameLst>
                                          <p:attrName>ppt_x</p:attrName>
                                        </p:attrNameLst>
                                      </p:cBhvr>
                                      <p:tavLst>
                                        <p:tav tm="0">
                                          <p:val>
                                            <p:strVal val="#ppt_x"/>
                                          </p:val>
                                        </p:tav>
                                        <p:tav tm="100000">
                                          <p:val>
                                            <p:strVal val="#ppt_x"/>
                                          </p:val>
                                        </p:tav>
                                      </p:tavLst>
                                    </p:anim>
                                    <p:anim calcmode="lin" valueType="num">
                                      <p:cBhvr additive="base">
                                        <p:cTn id="83" dur="1000" fill="hold"/>
                                        <p:tgtEl>
                                          <p:spTgt spid="7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79"/>
                                        </p:tgtEl>
                                        <p:attrNameLst>
                                          <p:attrName>style.visibility</p:attrName>
                                        </p:attrNameLst>
                                      </p:cBhvr>
                                      <p:to>
                                        <p:strVal val="visible"/>
                                      </p:to>
                                    </p:set>
                                    <p:anim calcmode="lin" valueType="num">
                                      <p:cBhvr additive="base">
                                        <p:cTn id="86" dur="1000" fill="hold"/>
                                        <p:tgtEl>
                                          <p:spTgt spid="79"/>
                                        </p:tgtEl>
                                        <p:attrNameLst>
                                          <p:attrName>ppt_x</p:attrName>
                                        </p:attrNameLst>
                                      </p:cBhvr>
                                      <p:tavLst>
                                        <p:tav tm="0">
                                          <p:val>
                                            <p:strVal val="#ppt_x"/>
                                          </p:val>
                                        </p:tav>
                                        <p:tav tm="100000">
                                          <p:val>
                                            <p:strVal val="#ppt_x"/>
                                          </p:val>
                                        </p:tav>
                                      </p:tavLst>
                                    </p:anim>
                                    <p:anim calcmode="lin" valueType="num">
                                      <p:cBhvr additive="base">
                                        <p:cTn id="87" dur="1000" fill="hold"/>
                                        <p:tgtEl>
                                          <p:spTgt spid="7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80"/>
                                        </p:tgtEl>
                                        <p:attrNameLst>
                                          <p:attrName>style.visibility</p:attrName>
                                        </p:attrNameLst>
                                      </p:cBhvr>
                                      <p:to>
                                        <p:strVal val="visible"/>
                                      </p:to>
                                    </p:set>
                                    <p:anim calcmode="lin" valueType="num">
                                      <p:cBhvr additive="base">
                                        <p:cTn id="90" dur="1000" fill="hold"/>
                                        <p:tgtEl>
                                          <p:spTgt spid="80"/>
                                        </p:tgtEl>
                                        <p:attrNameLst>
                                          <p:attrName>ppt_x</p:attrName>
                                        </p:attrNameLst>
                                      </p:cBhvr>
                                      <p:tavLst>
                                        <p:tav tm="0">
                                          <p:val>
                                            <p:strVal val="#ppt_x"/>
                                          </p:val>
                                        </p:tav>
                                        <p:tav tm="100000">
                                          <p:val>
                                            <p:strVal val="#ppt_x"/>
                                          </p:val>
                                        </p:tav>
                                      </p:tavLst>
                                    </p:anim>
                                    <p:anim calcmode="lin" valueType="num">
                                      <p:cBhvr additive="base">
                                        <p:cTn id="91" dur="1000" fill="hold"/>
                                        <p:tgtEl>
                                          <p:spTgt spid="8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81"/>
                                        </p:tgtEl>
                                        <p:attrNameLst>
                                          <p:attrName>style.visibility</p:attrName>
                                        </p:attrNameLst>
                                      </p:cBhvr>
                                      <p:to>
                                        <p:strVal val="visible"/>
                                      </p:to>
                                    </p:set>
                                    <p:anim calcmode="lin" valueType="num">
                                      <p:cBhvr additive="base">
                                        <p:cTn id="94" dur="1000" fill="hold"/>
                                        <p:tgtEl>
                                          <p:spTgt spid="81"/>
                                        </p:tgtEl>
                                        <p:attrNameLst>
                                          <p:attrName>ppt_x</p:attrName>
                                        </p:attrNameLst>
                                      </p:cBhvr>
                                      <p:tavLst>
                                        <p:tav tm="0">
                                          <p:val>
                                            <p:strVal val="#ppt_x"/>
                                          </p:val>
                                        </p:tav>
                                        <p:tav tm="100000">
                                          <p:val>
                                            <p:strVal val="#ppt_x"/>
                                          </p:val>
                                        </p:tav>
                                      </p:tavLst>
                                    </p:anim>
                                    <p:anim calcmode="lin" valueType="num">
                                      <p:cBhvr additive="base">
                                        <p:cTn id="95" dur="1000" fill="hold"/>
                                        <p:tgtEl>
                                          <p:spTgt spid="8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82"/>
                                        </p:tgtEl>
                                        <p:attrNameLst>
                                          <p:attrName>style.visibility</p:attrName>
                                        </p:attrNameLst>
                                      </p:cBhvr>
                                      <p:to>
                                        <p:strVal val="visible"/>
                                      </p:to>
                                    </p:set>
                                    <p:anim calcmode="lin" valueType="num">
                                      <p:cBhvr additive="base">
                                        <p:cTn id="98" dur="1000" fill="hold"/>
                                        <p:tgtEl>
                                          <p:spTgt spid="82"/>
                                        </p:tgtEl>
                                        <p:attrNameLst>
                                          <p:attrName>ppt_x</p:attrName>
                                        </p:attrNameLst>
                                      </p:cBhvr>
                                      <p:tavLst>
                                        <p:tav tm="0">
                                          <p:val>
                                            <p:strVal val="#ppt_x"/>
                                          </p:val>
                                        </p:tav>
                                        <p:tav tm="100000">
                                          <p:val>
                                            <p:strVal val="#ppt_x"/>
                                          </p:val>
                                        </p:tav>
                                      </p:tavLst>
                                    </p:anim>
                                    <p:anim calcmode="lin" valueType="num">
                                      <p:cBhvr additive="base">
                                        <p:cTn id="99" dur="1000" fill="hold"/>
                                        <p:tgtEl>
                                          <p:spTgt spid="8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83"/>
                                        </p:tgtEl>
                                        <p:attrNameLst>
                                          <p:attrName>style.visibility</p:attrName>
                                        </p:attrNameLst>
                                      </p:cBhvr>
                                      <p:to>
                                        <p:strVal val="visible"/>
                                      </p:to>
                                    </p:set>
                                    <p:anim calcmode="lin" valueType="num">
                                      <p:cBhvr additive="base">
                                        <p:cTn id="102" dur="1000" fill="hold"/>
                                        <p:tgtEl>
                                          <p:spTgt spid="83"/>
                                        </p:tgtEl>
                                        <p:attrNameLst>
                                          <p:attrName>ppt_x</p:attrName>
                                        </p:attrNameLst>
                                      </p:cBhvr>
                                      <p:tavLst>
                                        <p:tav tm="0">
                                          <p:val>
                                            <p:strVal val="#ppt_x"/>
                                          </p:val>
                                        </p:tav>
                                        <p:tav tm="100000">
                                          <p:val>
                                            <p:strVal val="#ppt_x"/>
                                          </p:val>
                                        </p:tav>
                                      </p:tavLst>
                                    </p:anim>
                                    <p:anim calcmode="lin" valueType="num">
                                      <p:cBhvr additive="base">
                                        <p:cTn id="103" dur="1000" fill="hold"/>
                                        <p:tgtEl>
                                          <p:spTgt spid="8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84"/>
                                        </p:tgtEl>
                                        <p:attrNameLst>
                                          <p:attrName>style.visibility</p:attrName>
                                        </p:attrNameLst>
                                      </p:cBhvr>
                                      <p:to>
                                        <p:strVal val="visible"/>
                                      </p:to>
                                    </p:set>
                                    <p:anim calcmode="lin" valueType="num">
                                      <p:cBhvr additive="base">
                                        <p:cTn id="106" dur="1000" fill="hold"/>
                                        <p:tgtEl>
                                          <p:spTgt spid="84"/>
                                        </p:tgtEl>
                                        <p:attrNameLst>
                                          <p:attrName>ppt_x</p:attrName>
                                        </p:attrNameLst>
                                      </p:cBhvr>
                                      <p:tavLst>
                                        <p:tav tm="0">
                                          <p:val>
                                            <p:strVal val="#ppt_x"/>
                                          </p:val>
                                        </p:tav>
                                        <p:tav tm="100000">
                                          <p:val>
                                            <p:strVal val="#ppt_x"/>
                                          </p:val>
                                        </p:tav>
                                      </p:tavLst>
                                    </p:anim>
                                    <p:anim calcmode="lin" valueType="num">
                                      <p:cBhvr additive="base">
                                        <p:cTn id="107" dur="1000" fill="hold"/>
                                        <p:tgtEl>
                                          <p:spTgt spid="8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85"/>
                                        </p:tgtEl>
                                        <p:attrNameLst>
                                          <p:attrName>style.visibility</p:attrName>
                                        </p:attrNameLst>
                                      </p:cBhvr>
                                      <p:to>
                                        <p:strVal val="visible"/>
                                      </p:to>
                                    </p:set>
                                    <p:anim calcmode="lin" valueType="num">
                                      <p:cBhvr additive="base">
                                        <p:cTn id="110" dur="1000" fill="hold"/>
                                        <p:tgtEl>
                                          <p:spTgt spid="85"/>
                                        </p:tgtEl>
                                        <p:attrNameLst>
                                          <p:attrName>ppt_x</p:attrName>
                                        </p:attrNameLst>
                                      </p:cBhvr>
                                      <p:tavLst>
                                        <p:tav tm="0">
                                          <p:val>
                                            <p:strVal val="#ppt_x"/>
                                          </p:val>
                                        </p:tav>
                                        <p:tav tm="100000">
                                          <p:val>
                                            <p:strVal val="#ppt_x"/>
                                          </p:val>
                                        </p:tav>
                                      </p:tavLst>
                                    </p:anim>
                                    <p:anim calcmode="lin" valueType="num">
                                      <p:cBhvr additive="base">
                                        <p:cTn id="111" dur="1000" fill="hold"/>
                                        <p:tgtEl>
                                          <p:spTgt spid="8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86"/>
                                        </p:tgtEl>
                                        <p:attrNameLst>
                                          <p:attrName>style.visibility</p:attrName>
                                        </p:attrNameLst>
                                      </p:cBhvr>
                                      <p:to>
                                        <p:strVal val="visible"/>
                                      </p:to>
                                    </p:set>
                                    <p:anim calcmode="lin" valueType="num">
                                      <p:cBhvr additive="base">
                                        <p:cTn id="114" dur="1000" fill="hold"/>
                                        <p:tgtEl>
                                          <p:spTgt spid="86"/>
                                        </p:tgtEl>
                                        <p:attrNameLst>
                                          <p:attrName>ppt_x</p:attrName>
                                        </p:attrNameLst>
                                      </p:cBhvr>
                                      <p:tavLst>
                                        <p:tav tm="0">
                                          <p:val>
                                            <p:strVal val="#ppt_x"/>
                                          </p:val>
                                        </p:tav>
                                        <p:tav tm="100000">
                                          <p:val>
                                            <p:strVal val="#ppt_x"/>
                                          </p:val>
                                        </p:tav>
                                      </p:tavLst>
                                    </p:anim>
                                    <p:anim calcmode="lin" valueType="num">
                                      <p:cBhvr additive="base">
                                        <p:cTn id="115" dur="1000" fill="hold"/>
                                        <p:tgtEl>
                                          <p:spTgt spid="8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87"/>
                                        </p:tgtEl>
                                        <p:attrNameLst>
                                          <p:attrName>style.visibility</p:attrName>
                                        </p:attrNameLst>
                                      </p:cBhvr>
                                      <p:to>
                                        <p:strVal val="visible"/>
                                      </p:to>
                                    </p:set>
                                    <p:anim calcmode="lin" valueType="num">
                                      <p:cBhvr additive="base">
                                        <p:cTn id="118" dur="1000" fill="hold"/>
                                        <p:tgtEl>
                                          <p:spTgt spid="87"/>
                                        </p:tgtEl>
                                        <p:attrNameLst>
                                          <p:attrName>ppt_x</p:attrName>
                                        </p:attrNameLst>
                                      </p:cBhvr>
                                      <p:tavLst>
                                        <p:tav tm="0">
                                          <p:val>
                                            <p:strVal val="#ppt_x"/>
                                          </p:val>
                                        </p:tav>
                                        <p:tav tm="100000">
                                          <p:val>
                                            <p:strVal val="#ppt_x"/>
                                          </p:val>
                                        </p:tav>
                                      </p:tavLst>
                                    </p:anim>
                                    <p:anim calcmode="lin" valueType="num">
                                      <p:cBhvr additive="base">
                                        <p:cTn id="119" dur="1000" fill="hold"/>
                                        <p:tgtEl>
                                          <p:spTgt spid="8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88"/>
                                        </p:tgtEl>
                                        <p:attrNameLst>
                                          <p:attrName>style.visibility</p:attrName>
                                        </p:attrNameLst>
                                      </p:cBhvr>
                                      <p:to>
                                        <p:strVal val="visible"/>
                                      </p:to>
                                    </p:set>
                                    <p:anim calcmode="lin" valueType="num">
                                      <p:cBhvr additive="base">
                                        <p:cTn id="122" dur="1000" fill="hold"/>
                                        <p:tgtEl>
                                          <p:spTgt spid="88"/>
                                        </p:tgtEl>
                                        <p:attrNameLst>
                                          <p:attrName>ppt_x</p:attrName>
                                        </p:attrNameLst>
                                      </p:cBhvr>
                                      <p:tavLst>
                                        <p:tav tm="0">
                                          <p:val>
                                            <p:strVal val="#ppt_x"/>
                                          </p:val>
                                        </p:tav>
                                        <p:tav tm="100000">
                                          <p:val>
                                            <p:strVal val="#ppt_x"/>
                                          </p:val>
                                        </p:tav>
                                      </p:tavLst>
                                    </p:anim>
                                    <p:anim calcmode="lin" valueType="num">
                                      <p:cBhvr additive="base">
                                        <p:cTn id="123" dur="1000" fill="hold"/>
                                        <p:tgtEl>
                                          <p:spTgt spid="8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89"/>
                                        </p:tgtEl>
                                        <p:attrNameLst>
                                          <p:attrName>style.visibility</p:attrName>
                                        </p:attrNameLst>
                                      </p:cBhvr>
                                      <p:to>
                                        <p:strVal val="visible"/>
                                      </p:to>
                                    </p:set>
                                    <p:anim calcmode="lin" valueType="num">
                                      <p:cBhvr additive="base">
                                        <p:cTn id="126" dur="1000" fill="hold"/>
                                        <p:tgtEl>
                                          <p:spTgt spid="89"/>
                                        </p:tgtEl>
                                        <p:attrNameLst>
                                          <p:attrName>ppt_x</p:attrName>
                                        </p:attrNameLst>
                                      </p:cBhvr>
                                      <p:tavLst>
                                        <p:tav tm="0">
                                          <p:val>
                                            <p:strVal val="#ppt_x"/>
                                          </p:val>
                                        </p:tav>
                                        <p:tav tm="100000">
                                          <p:val>
                                            <p:strVal val="#ppt_x"/>
                                          </p:val>
                                        </p:tav>
                                      </p:tavLst>
                                    </p:anim>
                                    <p:anim calcmode="lin" valueType="num">
                                      <p:cBhvr additive="base">
                                        <p:cTn id="127" dur="1000" fill="hold"/>
                                        <p:tgtEl>
                                          <p:spTgt spid="8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90"/>
                                        </p:tgtEl>
                                        <p:attrNameLst>
                                          <p:attrName>style.visibility</p:attrName>
                                        </p:attrNameLst>
                                      </p:cBhvr>
                                      <p:to>
                                        <p:strVal val="visible"/>
                                      </p:to>
                                    </p:set>
                                    <p:anim calcmode="lin" valueType="num">
                                      <p:cBhvr additive="base">
                                        <p:cTn id="130" dur="1000" fill="hold"/>
                                        <p:tgtEl>
                                          <p:spTgt spid="90"/>
                                        </p:tgtEl>
                                        <p:attrNameLst>
                                          <p:attrName>ppt_x</p:attrName>
                                        </p:attrNameLst>
                                      </p:cBhvr>
                                      <p:tavLst>
                                        <p:tav tm="0">
                                          <p:val>
                                            <p:strVal val="#ppt_x"/>
                                          </p:val>
                                        </p:tav>
                                        <p:tav tm="100000">
                                          <p:val>
                                            <p:strVal val="#ppt_x"/>
                                          </p:val>
                                        </p:tav>
                                      </p:tavLst>
                                    </p:anim>
                                    <p:anim calcmode="lin" valueType="num">
                                      <p:cBhvr additive="base">
                                        <p:cTn id="131" dur="1000" fill="hold"/>
                                        <p:tgtEl>
                                          <p:spTgt spid="9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91"/>
                                        </p:tgtEl>
                                        <p:attrNameLst>
                                          <p:attrName>style.visibility</p:attrName>
                                        </p:attrNameLst>
                                      </p:cBhvr>
                                      <p:to>
                                        <p:strVal val="visible"/>
                                      </p:to>
                                    </p:set>
                                    <p:anim calcmode="lin" valueType="num">
                                      <p:cBhvr additive="base">
                                        <p:cTn id="134" dur="1000" fill="hold"/>
                                        <p:tgtEl>
                                          <p:spTgt spid="91"/>
                                        </p:tgtEl>
                                        <p:attrNameLst>
                                          <p:attrName>ppt_x</p:attrName>
                                        </p:attrNameLst>
                                      </p:cBhvr>
                                      <p:tavLst>
                                        <p:tav tm="0">
                                          <p:val>
                                            <p:strVal val="#ppt_x"/>
                                          </p:val>
                                        </p:tav>
                                        <p:tav tm="100000">
                                          <p:val>
                                            <p:strVal val="#ppt_x"/>
                                          </p:val>
                                        </p:tav>
                                      </p:tavLst>
                                    </p:anim>
                                    <p:anim calcmode="lin" valueType="num">
                                      <p:cBhvr additive="base">
                                        <p:cTn id="135" dur="1000" fill="hold"/>
                                        <p:tgtEl>
                                          <p:spTgt spid="9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additive="base">
                                        <p:cTn id="138" dur="1000" fill="hold"/>
                                        <p:tgtEl>
                                          <p:spTgt spid="92"/>
                                        </p:tgtEl>
                                        <p:attrNameLst>
                                          <p:attrName>ppt_x</p:attrName>
                                        </p:attrNameLst>
                                      </p:cBhvr>
                                      <p:tavLst>
                                        <p:tav tm="0">
                                          <p:val>
                                            <p:strVal val="#ppt_x"/>
                                          </p:val>
                                        </p:tav>
                                        <p:tav tm="100000">
                                          <p:val>
                                            <p:strVal val="#ppt_x"/>
                                          </p:val>
                                        </p:tav>
                                      </p:tavLst>
                                    </p:anim>
                                    <p:anim calcmode="lin" valueType="num">
                                      <p:cBhvr additive="base">
                                        <p:cTn id="139" dur="1000" fill="hold"/>
                                        <p:tgtEl>
                                          <p:spTgt spid="9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93"/>
                                        </p:tgtEl>
                                        <p:attrNameLst>
                                          <p:attrName>style.visibility</p:attrName>
                                        </p:attrNameLst>
                                      </p:cBhvr>
                                      <p:to>
                                        <p:strVal val="visible"/>
                                      </p:to>
                                    </p:set>
                                    <p:anim calcmode="lin" valueType="num">
                                      <p:cBhvr additive="base">
                                        <p:cTn id="142" dur="1000" fill="hold"/>
                                        <p:tgtEl>
                                          <p:spTgt spid="93"/>
                                        </p:tgtEl>
                                        <p:attrNameLst>
                                          <p:attrName>ppt_x</p:attrName>
                                        </p:attrNameLst>
                                      </p:cBhvr>
                                      <p:tavLst>
                                        <p:tav tm="0">
                                          <p:val>
                                            <p:strVal val="#ppt_x"/>
                                          </p:val>
                                        </p:tav>
                                        <p:tav tm="100000">
                                          <p:val>
                                            <p:strVal val="#ppt_x"/>
                                          </p:val>
                                        </p:tav>
                                      </p:tavLst>
                                    </p:anim>
                                    <p:anim calcmode="lin" valueType="num">
                                      <p:cBhvr additive="base">
                                        <p:cTn id="143" dur="1000" fill="hold"/>
                                        <p:tgtEl>
                                          <p:spTgt spid="9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94"/>
                                        </p:tgtEl>
                                        <p:attrNameLst>
                                          <p:attrName>style.visibility</p:attrName>
                                        </p:attrNameLst>
                                      </p:cBhvr>
                                      <p:to>
                                        <p:strVal val="visible"/>
                                      </p:to>
                                    </p:set>
                                    <p:anim calcmode="lin" valueType="num">
                                      <p:cBhvr additive="base">
                                        <p:cTn id="146" dur="1000" fill="hold"/>
                                        <p:tgtEl>
                                          <p:spTgt spid="94"/>
                                        </p:tgtEl>
                                        <p:attrNameLst>
                                          <p:attrName>ppt_x</p:attrName>
                                        </p:attrNameLst>
                                      </p:cBhvr>
                                      <p:tavLst>
                                        <p:tav tm="0">
                                          <p:val>
                                            <p:strVal val="#ppt_x"/>
                                          </p:val>
                                        </p:tav>
                                        <p:tav tm="100000">
                                          <p:val>
                                            <p:strVal val="#ppt_x"/>
                                          </p:val>
                                        </p:tav>
                                      </p:tavLst>
                                    </p:anim>
                                    <p:anim calcmode="lin" valueType="num">
                                      <p:cBhvr additive="base">
                                        <p:cTn id="147" dur="1000" fill="hold"/>
                                        <p:tgtEl>
                                          <p:spTgt spid="9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95"/>
                                        </p:tgtEl>
                                        <p:attrNameLst>
                                          <p:attrName>style.visibility</p:attrName>
                                        </p:attrNameLst>
                                      </p:cBhvr>
                                      <p:to>
                                        <p:strVal val="visible"/>
                                      </p:to>
                                    </p:set>
                                    <p:anim calcmode="lin" valueType="num">
                                      <p:cBhvr additive="base">
                                        <p:cTn id="150" dur="1000" fill="hold"/>
                                        <p:tgtEl>
                                          <p:spTgt spid="95"/>
                                        </p:tgtEl>
                                        <p:attrNameLst>
                                          <p:attrName>ppt_x</p:attrName>
                                        </p:attrNameLst>
                                      </p:cBhvr>
                                      <p:tavLst>
                                        <p:tav tm="0">
                                          <p:val>
                                            <p:strVal val="#ppt_x"/>
                                          </p:val>
                                        </p:tav>
                                        <p:tav tm="100000">
                                          <p:val>
                                            <p:strVal val="#ppt_x"/>
                                          </p:val>
                                        </p:tav>
                                      </p:tavLst>
                                    </p:anim>
                                    <p:anim calcmode="lin" valueType="num">
                                      <p:cBhvr additive="base">
                                        <p:cTn id="151" dur="1000" fill="hold"/>
                                        <p:tgtEl>
                                          <p:spTgt spid="9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96"/>
                                        </p:tgtEl>
                                        <p:attrNameLst>
                                          <p:attrName>style.visibility</p:attrName>
                                        </p:attrNameLst>
                                      </p:cBhvr>
                                      <p:to>
                                        <p:strVal val="visible"/>
                                      </p:to>
                                    </p:set>
                                    <p:anim calcmode="lin" valueType="num">
                                      <p:cBhvr additive="base">
                                        <p:cTn id="154" dur="1000" fill="hold"/>
                                        <p:tgtEl>
                                          <p:spTgt spid="96"/>
                                        </p:tgtEl>
                                        <p:attrNameLst>
                                          <p:attrName>ppt_x</p:attrName>
                                        </p:attrNameLst>
                                      </p:cBhvr>
                                      <p:tavLst>
                                        <p:tav tm="0">
                                          <p:val>
                                            <p:strVal val="#ppt_x"/>
                                          </p:val>
                                        </p:tav>
                                        <p:tav tm="100000">
                                          <p:val>
                                            <p:strVal val="#ppt_x"/>
                                          </p:val>
                                        </p:tav>
                                      </p:tavLst>
                                    </p:anim>
                                    <p:anim calcmode="lin" valueType="num">
                                      <p:cBhvr additive="base">
                                        <p:cTn id="155" dur="1000" fill="hold"/>
                                        <p:tgtEl>
                                          <p:spTgt spid="9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97"/>
                                        </p:tgtEl>
                                        <p:attrNameLst>
                                          <p:attrName>style.visibility</p:attrName>
                                        </p:attrNameLst>
                                      </p:cBhvr>
                                      <p:to>
                                        <p:strVal val="visible"/>
                                      </p:to>
                                    </p:set>
                                    <p:anim calcmode="lin" valueType="num">
                                      <p:cBhvr additive="base">
                                        <p:cTn id="158" dur="1000" fill="hold"/>
                                        <p:tgtEl>
                                          <p:spTgt spid="97"/>
                                        </p:tgtEl>
                                        <p:attrNameLst>
                                          <p:attrName>ppt_x</p:attrName>
                                        </p:attrNameLst>
                                      </p:cBhvr>
                                      <p:tavLst>
                                        <p:tav tm="0">
                                          <p:val>
                                            <p:strVal val="#ppt_x"/>
                                          </p:val>
                                        </p:tav>
                                        <p:tav tm="100000">
                                          <p:val>
                                            <p:strVal val="#ppt_x"/>
                                          </p:val>
                                        </p:tav>
                                      </p:tavLst>
                                    </p:anim>
                                    <p:anim calcmode="lin" valueType="num">
                                      <p:cBhvr additive="base">
                                        <p:cTn id="159" dur="1000" fill="hold"/>
                                        <p:tgtEl>
                                          <p:spTgt spid="9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98"/>
                                        </p:tgtEl>
                                        <p:attrNameLst>
                                          <p:attrName>style.visibility</p:attrName>
                                        </p:attrNameLst>
                                      </p:cBhvr>
                                      <p:to>
                                        <p:strVal val="visible"/>
                                      </p:to>
                                    </p:set>
                                    <p:anim calcmode="lin" valueType="num">
                                      <p:cBhvr additive="base">
                                        <p:cTn id="162" dur="1000" fill="hold"/>
                                        <p:tgtEl>
                                          <p:spTgt spid="98"/>
                                        </p:tgtEl>
                                        <p:attrNameLst>
                                          <p:attrName>ppt_x</p:attrName>
                                        </p:attrNameLst>
                                      </p:cBhvr>
                                      <p:tavLst>
                                        <p:tav tm="0">
                                          <p:val>
                                            <p:strVal val="#ppt_x"/>
                                          </p:val>
                                        </p:tav>
                                        <p:tav tm="100000">
                                          <p:val>
                                            <p:strVal val="#ppt_x"/>
                                          </p:val>
                                        </p:tav>
                                      </p:tavLst>
                                    </p:anim>
                                    <p:anim calcmode="lin" valueType="num">
                                      <p:cBhvr additive="base">
                                        <p:cTn id="163" dur="1000" fill="hold"/>
                                        <p:tgtEl>
                                          <p:spTgt spid="9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99"/>
                                        </p:tgtEl>
                                        <p:attrNameLst>
                                          <p:attrName>style.visibility</p:attrName>
                                        </p:attrNameLst>
                                      </p:cBhvr>
                                      <p:to>
                                        <p:strVal val="visible"/>
                                      </p:to>
                                    </p:set>
                                    <p:anim calcmode="lin" valueType="num">
                                      <p:cBhvr additive="base">
                                        <p:cTn id="166" dur="1000" fill="hold"/>
                                        <p:tgtEl>
                                          <p:spTgt spid="99"/>
                                        </p:tgtEl>
                                        <p:attrNameLst>
                                          <p:attrName>ppt_x</p:attrName>
                                        </p:attrNameLst>
                                      </p:cBhvr>
                                      <p:tavLst>
                                        <p:tav tm="0">
                                          <p:val>
                                            <p:strVal val="#ppt_x"/>
                                          </p:val>
                                        </p:tav>
                                        <p:tav tm="100000">
                                          <p:val>
                                            <p:strVal val="#ppt_x"/>
                                          </p:val>
                                        </p:tav>
                                      </p:tavLst>
                                    </p:anim>
                                    <p:anim calcmode="lin" valueType="num">
                                      <p:cBhvr additive="base">
                                        <p:cTn id="167" dur="1000" fill="hold"/>
                                        <p:tgtEl>
                                          <p:spTgt spid="9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100"/>
                                        </p:tgtEl>
                                        <p:attrNameLst>
                                          <p:attrName>style.visibility</p:attrName>
                                        </p:attrNameLst>
                                      </p:cBhvr>
                                      <p:to>
                                        <p:strVal val="visible"/>
                                      </p:to>
                                    </p:set>
                                    <p:anim calcmode="lin" valueType="num">
                                      <p:cBhvr additive="base">
                                        <p:cTn id="170" dur="1000" fill="hold"/>
                                        <p:tgtEl>
                                          <p:spTgt spid="100"/>
                                        </p:tgtEl>
                                        <p:attrNameLst>
                                          <p:attrName>ppt_x</p:attrName>
                                        </p:attrNameLst>
                                      </p:cBhvr>
                                      <p:tavLst>
                                        <p:tav tm="0">
                                          <p:val>
                                            <p:strVal val="#ppt_x"/>
                                          </p:val>
                                        </p:tav>
                                        <p:tav tm="100000">
                                          <p:val>
                                            <p:strVal val="#ppt_x"/>
                                          </p:val>
                                        </p:tav>
                                      </p:tavLst>
                                    </p:anim>
                                    <p:anim calcmode="lin" valueType="num">
                                      <p:cBhvr additive="base">
                                        <p:cTn id="171" dur="1000" fill="hold"/>
                                        <p:tgtEl>
                                          <p:spTgt spid="100"/>
                                        </p:tgtEl>
                                        <p:attrNameLst>
                                          <p:attrName>ppt_y</p:attrName>
                                        </p:attrNameLst>
                                      </p:cBhvr>
                                      <p:tavLst>
                                        <p:tav tm="0">
                                          <p:val>
                                            <p:strVal val="1+#ppt_h/2"/>
                                          </p:val>
                                        </p:tav>
                                        <p:tav tm="100000">
                                          <p:val>
                                            <p:strVal val="#ppt_y"/>
                                          </p:val>
                                        </p:tav>
                                      </p:tavLst>
                                    </p:anim>
                                  </p:childTnLst>
                                </p:cTn>
                              </p:par>
                            </p:childTnLst>
                          </p:cTn>
                        </p:par>
                        <p:par>
                          <p:cTn id="172" fill="hold">
                            <p:stCondLst>
                              <p:cond delay="4500"/>
                            </p:stCondLst>
                            <p:childTnLst>
                              <p:par>
                                <p:cTn id="173" presetID="31" presetClass="entr" presetSubtype="0" fill="hold" grpId="0" nodeType="afterEffect">
                                  <p:stCondLst>
                                    <p:cond delay="0"/>
                                  </p:stCondLst>
                                  <p:iterate type="lt">
                                    <p:tmPct val="5000"/>
                                  </p:iterate>
                                  <p:childTnLst>
                                    <p:set>
                                      <p:cBhvr>
                                        <p:cTn id="174" dur="1" fill="hold">
                                          <p:stCondLst>
                                            <p:cond delay="0"/>
                                          </p:stCondLst>
                                        </p:cTn>
                                        <p:tgtEl>
                                          <p:spTgt spid="105"/>
                                        </p:tgtEl>
                                        <p:attrNameLst>
                                          <p:attrName>style.visibility</p:attrName>
                                        </p:attrNameLst>
                                      </p:cBhvr>
                                      <p:to>
                                        <p:strVal val="visible"/>
                                      </p:to>
                                    </p:set>
                                    <p:anim calcmode="lin" valueType="num">
                                      <p:cBhvr>
                                        <p:cTn id="175" dur="1000" fill="hold"/>
                                        <p:tgtEl>
                                          <p:spTgt spid="105"/>
                                        </p:tgtEl>
                                        <p:attrNameLst>
                                          <p:attrName>ppt_w</p:attrName>
                                        </p:attrNameLst>
                                      </p:cBhvr>
                                      <p:tavLst>
                                        <p:tav tm="0">
                                          <p:val>
                                            <p:fltVal val="0"/>
                                          </p:val>
                                        </p:tav>
                                        <p:tav tm="100000">
                                          <p:val>
                                            <p:strVal val="#ppt_w"/>
                                          </p:val>
                                        </p:tav>
                                      </p:tavLst>
                                    </p:anim>
                                    <p:anim calcmode="lin" valueType="num">
                                      <p:cBhvr>
                                        <p:cTn id="176" dur="1000" fill="hold"/>
                                        <p:tgtEl>
                                          <p:spTgt spid="105"/>
                                        </p:tgtEl>
                                        <p:attrNameLst>
                                          <p:attrName>ppt_h</p:attrName>
                                        </p:attrNameLst>
                                      </p:cBhvr>
                                      <p:tavLst>
                                        <p:tav tm="0">
                                          <p:val>
                                            <p:fltVal val="0"/>
                                          </p:val>
                                        </p:tav>
                                        <p:tav tm="100000">
                                          <p:val>
                                            <p:strVal val="#ppt_h"/>
                                          </p:val>
                                        </p:tav>
                                      </p:tavLst>
                                    </p:anim>
                                    <p:anim calcmode="lin" valueType="num">
                                      <p:cBhvr>
                                        <p:cTn id="177" dur="1000" fill="hold"/>
                                        <p:tgtEl>
                                          <p:spTgt spid="105"/>
                                        </p:tgtEl>
                                        <p:attrNameLst>
                                          <p:attrName>style.rotation</p:attrName>
                                        </p:attrNameLst>
                                      </p:cBhvr>
                                      <p:tavLst>
                                        <p:tav tm="0">
                                          <p:val>
                                            <p:fltVal val="90"/>
                                          </p:val>
                                        </p:tav>
                                        <p:tav tm="100000">
                                          <p:val>
                                            <p:fltVal val="0"/>
                                          </p:val>
                                        </p:tav>
                                      </p:tavLst>
                                    </p:anim>
                                    <p:animEffect transition="in" filter="fade">
                                      <p:cBhvr>
                                        <p:cTn id="178" dur="1000"/>
                                        <p:tgtEl>
                                          <p:spTgt spid="105"/>
                                        </p:tgtEl>
                                      </p:cBhvr>
                                    </p:animEffect>
                                  </p:childTnLst>
                                </p:cTn>
                              </p:par>
                            </p:childTnLst>
                          </p:cTn>
                        </p:par>
                        <p:par>
                          <p:cTn id="179" fill="hold">
                            <p:stCondLst>
                              <p:cond delay="5500"/>
                            </p:stCondLst>
                            <p:childTnLst>
                              <p:par>
                                <p:cTn id="180" presetID="53" presetClass="entr" presetSubtype="16" fill="hold" grpId="0" nodeType="afterEffect">
                                  <p:stCondLst>
                                    <p:cond delay="0"/>
                                  </p:stCondLst>
                                  <p:childTnLst>
                                    <p:set>
                                      <p:cBhvr>
                                        <p:cTn id="181" dur="1" fill="hold">
                                          <p:stCondLst>
                                            <p:cond delay="0"/>
                                          </p:stCondLst>
                                        </p:cTn>
                                        <p:tgtEl>
                                          <p:spTgt spid="5"/>
                                        </p:tgtEl>
                                        <p:attrNameLst>
                                          <p:attrName>style.visibility</p:attrName>
                                        </p:attrNameLst>
                                      </p:cBhvr>
                                      <p:to>
                                        <p:strVal val="visible"/>
                                      </p:to>
                                    </p:set>
                                    <p:anim calcmode="lin" valueType="num">
                                      <p:cBhvr>
                                        <p:cTn id="182" dur="500" fill="hold"/>
                                        <p:tgtEl>
                                          <p:spTgt spid="5"/>
                                        </p:tgtEl>
                                        <p:attrNameLst>
                                          <p:attrName>ppt_w</p:attrName>
                                        </p:attrNameLst>
                                      </p:cBhvr>
                                      <p:tavLst>
                                        <p:tav tm="0">
                                          <p:val>
                                            <p:fltVal val="0"/>
                                          </p:val>
                                        </p:tav>
                                        <p:tav tm="100000">
                                          <p:val>
                                            <p:strVal val="#ppt_w"/>
                                          </p:val>
                                        </p:tav>
                                      </p:tavLst>
                                    </p:anim>
                                    <p:anim calcmode="lin" valueType="num">
                                      <p:cBhvr>
                                        <p:cTn id="183" dur="500" fill="hold"/>
                                        <p:tgtEl>
                                          <p:spTgt spid="5"/>
                                        </p:tgtEl>
                                        <p:attrNameLst>
                                          <p:attrName>ppt_h</p:attrName>
                                        </p:attrNameLst>
                                      </p:cBhvr>
                                      <p:tavLst>
                                        <p:tav tm="0">
                                          <p:val>
                                            <p:fltVal val="0"/>
                                          </p:val>
                                        </p:tav>
                                        <p:tav tm="100000">
                                          <p:val>
                                            <p:strVal val="#ppt_h"/>
                                          </p:val>
                                        </p:tav>
                                      </p:tavLst>
                                    </p:anim>
                                    <p:animEffect transition="in" filter="fade">
                                      <p:cBhvr>
                                        <p:cTn id="184" dur="500"/>
                                        <p:tgtEl>
                                          <p:spTgt spid="5"/>
                                        </p:tgtEl>
                                      </p:cBhvr>
                                    </p:animEffect>
                                  </p:childTnLst>
                                </p:cTn>
                              </p:par>
                            </p:childTnLst>
                          </p:cTn>
                        </p:par>
                        <p:par>
                          <p:cTn id="185" fill="hold">
                            <p:stCondLst>
                              <p:cond delay="6000"/>
                            </p:stCondLst>
                            <p:childTnLst>
                              <p:par>
                                <p:cTn id="186" presetID="31" presetClass="entr" presetSubtype="0" fill="hold" grpId="0" nodeType="afterEffect">
                                  <p:stCondLst>
                                    <p:cond delay="0"/>
                                  </p:stCondLst>
                                  <p:iterate type="lt">
                                    <p:tmPct val="5000"/>
                                  </p:iterate>
                                  <p:childTnLst>
                                    <p:set>
                                      <p:cBhvr>
                                        <p:cTn id="187" dur="1" fill="hold">
                                          <p:stCondLst>
                                            <p:cond delay="0"/>
                                          </p:stCondLst>
                                        </p:cTn>
                                        <p:tgtEl>
                                          <p:spTgt spid="102"/>
                                        </p:tgtEl>
                                        <p:attrNameLst>
                                          <p:attrName>style.visibility</p:attrName>
                                        </p:attrNameLst>
                                      </p:cBhvr>
                                      <p:to>
                                        <p:strVal val="visible"/>
                                      </p:to>
                                    </p:set>
                                    <p:anim calcmode="lin" valueType="num">
                                      <p:cBhvr>
                                        <p:cTn id="188" dur="1000" fill="hold"/>
                                        <p:tgtEl>
                                          <p:spTgt spid="102"/>
                                        </p:tgtEl>
                                        <p:attrNameLst>
                                          <p:attrName>ppt_w</p:attrName>
                                        </p:attrNameLst>
                                      </p:cBhvr>
                                      <p:tavLst>
                                        <p:tav tm="0">
                                          <p:val>
                                            <p:fltVal val="0"/>
                                          </p:val>
                                        </p:tav>
                                        <p:tav tm="100000">
                                          <p:val>
                                            <p:strVal val="#ppt_w"/>
                                          </p:val>
                                        </p:tav>
                                      </p:tavLst>
                                    </p:anim>
                                    <p:anim calcmode="lin" valueType="num">
                                      <p:cBhvr>
                                        <p:cTn id="189" dur="1000" fill="hold"/>
                                        <p:tgtEl>
                                          <p:spTgt spid="102"/>
                                        </p:tgtEl>
                                        <p:attrNameLst>
                                          <p:attrName>ppt_h</p:attrName>
                                        </p:attrNameLst>
                                      </p:cBhvr>
                                      <p:tavLst>
                                        <p:tav tm="0">
                                          <p:val>
                                            <p:fltVal val="0"/>
                                          </p:val>
                                        </p:tav>
                                        <p:tav tm="100000">
                                          <p:val>
                                            <p:strVal val="#ppt_h"/>
                                          </p:val>
                                        </p:tav>
                                      </p:tavLst>
                                    </p:anim>
                                    <p:anim calcmode="lin" valueType="num">
                                      <p:cBhvr>
                                        <p:cTn id="190" dur="1000" fill="hold"/>
                                        <p:tgtEl>
                                          <p:spTgt spid="102"/>
                                        </p:tgtEl>
                                        <p:attrNameLst>
                                          <p:attrName>style.rotation</p:attrName>
                                        </p:attrNameLst>
                                      </p:cBhvr>
                                      <p:tavLst>
                                        <p:tav tm="0">
                                          <p:val>
                                            <p:fltVal val="90"/>
                                          </p:val>
                                        </p:tav>
                                        <p:tav tm="100000">
                                          <p:val>
                                            <p:fltVal val="0"/>
                                          </p:val>
                                        </p:tav>
                                      </p:tavLst>
                                    </p:anim>
                                    <p:animEffect transition="in" filter="fade">
                                      <p:cBhvr>
                                        <p:cTn id="191" dur="1000"/>
                                        <p:tgtEl>
                                          <p:spTgt spid="102"/>
                                        </p:tgtEl>
                                      </p:cBhvr>
                                    </p:animEffect>
                                  </p:childTnLst>
                                </p:cTn>
                              </p:par>
                            </p:childTnLst>
                          </p:cTn>
                        </p:par>
                        <p:par>
                          <p:cTn id="192" fill="hold">
                            <p:stCondLst>
                              <p:cond delay="7000"/>
                            </p:stCondLst>
                            <p:childTnLst>
                              <p:par>
                                <p:cTn id="193" presetID="53" presetClass="entr" presetSubtype="16" fill="hold" grpId="0" nodeType="afterEffect">
                                  <p:stCondLst>
                                    <p:cond delay="0"/>
                                  </p:stCondLst>
                                  <p:childTnLst>
                                    <p:set>
                                      <p:cBhvr>
                                        <p:cTn id="194" dur="1" fill="hold">
                                          <p:stCondLst>
                                            <p:cond delay="0"/>
                                          </p:stCondLst>
                                        </p:cTn>
                                        <p:tgtEl>
                                          <p:spTgt spid="111"/>
                                        </p:tgtEl>
                                        <p:attrNameLst>
                                          <p:attrName>style.visibility</p:attrName>
                                        </p:attrNameLst>
                                      </p:cBhvr>
                                      <p:to>
                                        <p:strVal val="visible"/>
                                      </p:to>
                                    </p:set>
                                    <p:anim calcmode="lin" valueType="num">
                                      <p:cBhvr>
                                        <p:cTn id="195" dur="500" fill="hold"/>
                                        <p:tgtEl>
                                          <p:spTgt spid="111"/>
                                        </p:tgtEl>
                                        <p:attrNameLst>
                                          <p:attrName>ppt_w</p:attrName>
                                        </p:attrNameLst>
                                      </p:cBhvr>
                                      <p:tavLst>
                                        <p:tav tm="0">
                                          <p:val>
                                            <p:fltVal val="0"/>
                                          </p:val>
                                        </p:tav>
                                        <p:tav tm="100000">
                                          <p:val>
                                            <p:strVal val="#ppt_w"/>
                                          </p:val>
                                        </p:tav>
                                      </p:tavLst>
                                    </p:anim>
                                    <p:anim calcmode="lin" valueType="num">
                                      <p:cBhvr>
                                        <p:cTn id="196" dur="500" fill="hold"/>
                                        <p:tgtEl>
                                          <p:spTgt spid="111"/>
                                        </p:tgtEl>
                                        <p:attrNameLst>
                                          <p:attrName>ppt_h</p:attrName>
                                        </p:attrNameLst>
                                      </p:cBhvr>
                                      <p:tavLst>
                                        <p:tav tm="0">
                                          <p:val>
                                            <p:fltVal val="0"/>
                                          </p:val>
                                        </p:tav>
                                        <p:tav tm="100000">
                                          <p:val>
                                            <p:strVal val="#ppt_h"/>
                                          </p:val>
                                        </p:tav>
                                      </p:tavLst>
                                    </p:anim>
                                    <p:animEffect transition="in" filter="fade">
                                      <p:cBhvr>
                                        <p:cTn id="197" dur="500"/>
                                        <p:tgtEl>
                                          <p:spTgt spid="111"/>
                                        </p:tgtEl>
                                      </p:cBhvr>
                                    </p:animEffect>
                                  </p:childTnLst>
                                </p:cTn>
                              </p:par>
                            </p:childTnLst>
                          </p:cTn>
                        </p:par>
                        <p:par>
                          <p:cTn id="198" fill="hold">
                            <p:stCondLst>
                              <p:cond delay="7500"/>
                            </p:stCondLst>
                            <p:childTnLst>
                              <p:par>
                                <p:cTn id="199" presetID="31" presetClass="entr" presetSubtype="0" fill="hold" grpId="0" nodeType="afterEffect">
                                  <p:stCondLst>
                                    <p:cond delay="0"/>
                                  </p:stCondLst>
                                  <p:iterate type="lt">
                                    <p:tmPct val="5000"/>
                                  </p:iterate>
                                  <p:childTnLst>
                                    <p:set>
                                      <p:cBhvr>
                                        <p:cTn id="200" dur="1" fill="hold">
                                          <p:stCondLst>
                                            <p:cond delay="0"/>
                                          </p:stCondLst>
                                        </p:cTn>
                                        <p:tgtEl>
                                          <p:spTgt spid="69"/>
                                        </p:tgtEl>
                                        <p:attrNameLst>
                                          <p:attrName>style.visibility</p:attrName>
                                        </p:attrNameLst>
                                      </p:cBhvr>
                                      <p:to>
                                        <p:strVal val="visible"/>
                                      </p:to>
                                    </p:set>
                                    <p:anim calcmode="lin" valueType="num">
                                      <p:cBhvr>
                                        <p:cTn id="201" dur="1000" fill="hold"/>
                                        <p:tgtEl>
                                          <p:spTgt spid="69"/>
                                        </p:tgtEl>
                                        <p:attrNameLst>
                                          <p:attrName>ppt_w</p:attrName>
                                        </p:attrNameLst>
                                      </p:cBhvr>
                                      <p:tavLst>
                                        <p:tav tm="0">
                                          <p:val>
                                            <p:fltVal val="0"/>
                                          </p:val>
                                        </p:tav>
                                        <p:tav tm="100000">
                                          <p:val>
                                            <p:strVal val="#ppt_w"/>
                                          </p:val>
                                        </p:tav>
                                      </p:tavLst>
                                    </p:anim>
                                    <p:anim calcmode="lin" valueType="num">
                                      <p:cBhvr>
                                        <p:cTn id="202" dur="1000" fill="hold"/>
                                        <p:tgtEl>
                                          <p:spTgt spid="69"/>
                                        </p:tgtEl>
                                        <p:attrNameLst>
                                          <p:attrName>ppt_h</p:attrName>
                                        </p:attrNameLst>
                                      </p:cBhvr>
                                      <p:tavLst>
                                        <p:tav tm="0">
                                          <p:val>
                                            <p:fltVal val="0"/>
                                          </p:val>
                                        </p:tav>
                                        <p:tav tm="100000">
                                          <p:val>
                                            <p:strVal val="#ppt_h"/>
                                          </p:val>
                                        </p:tav>
                                      </p:tavLst>
                                    </p:anim>
                                    <p:anim calcmode="lin" valueType="num">
                                      <p:cBhvr>
                                        <p:cTn id="203" dur="1000" fill="hold"/>
                                        <p:tgtEl>
                                          <p:spTgt spid="69"/>
                                        </p:tgtEl>
                                        <p:attrNameLst>
                                          <p:attrName>style.rotation</p:attrName>
                                        </p:attrNameLst>
                                      </p:cBhvr>
                                      <p:tavLst>
                                        <p:tav tm="0">
                                          <p:val>
                                            <p:fltVal val="90"/>
                                          </p:val>
                                        </p:tav>
                                        <p:tav tm="100000">
                                          <p:val>
                                            <p:fltVal val="0"/>
                                          </p:val>
                                        </p:tav>
                                      </p:tavLst>
                                    </p:anim>
                                    <p:animEffect transition="in" filter="fade">
                                      <p:cBhvr>
                                        <p:cTn id="204" dur="1000"/>
                                        <p:tgtEl>
                                          <p:spTgt spid="69"/>
                                        </p:tgtEl>
                                      </p:cBhvr>
                                    </p:animEffect>
                                  </p:childTnLst>
                                </p:cTn>
                              </p:par>
                            </p:childTnLst>
                          </p:cTn>
                        </p:par>
                        <p:par>
                          <p:cTn id="205" fill="hold">
                            <p:stCondLst>
                              <p:cond delay="8500"/>
                            </p:stCondLst>
                            <p:childTnLst>
                              <p:par>
                                <p:cTn id="206" presetID="53" presetClass="entr" presetSubtype="16" fill="hold" grpId="0" nodeType="afterEffect">
                                  <p:stCondLst>
                                    <p:cond delay="0"/>
                                  </p:stCondLst>
                                  <p:childTnLst>
                                    <p:set>
                                      <p:cBhvr>
                                        <p:cTn id="207" dur="1" fill="hold">
                                          <p:stCondLst>
                                            <p:cond delay="0"/>
                                          </p:stCondLst>
                                        </p:cTn>
                                        <p:tgtEl>
                                          <p:spTgt spid="112"/>
                                        </p:tgtEl>
                                        <p:attrNameLst>
                                          <p:attrName>style.visibility</p:attrName>
                                        </p:attrNameLst>
                                      </p:cBhvr>
                                      <p:to>
                                        <p:strVal val="visible"/>
                                      </p:to>
                                    </p:set>
                                    <p:anim calcmode="lin" valueType="num">
                                      <p:cBhvr>
                                        <p:cTn id="208" dur="500" fill="hold"/>
                                        <p:tgtEl>
                                          <p:spTgt spid="112"/>
                                        </p:tgtEl>
                                        <p:attrNameLst>
                                          <p:attrName>ppt_w</p:attrName>
                                        </p:attrNameLst>
                                      </p:cBhvr>
                                      <p:tavLst>
                                        <p:tav tm="0">
                                          <p:val>
                                            <p:fltVal val="0"/>
                                          </p:val>
                                        </p:tav>
                                        <p:tav tm="100000">
                                          <p:val>
                                            <p:strVal val="#ppt_w"/>
                                          </p:val>
                                        </p:tav>
                                      </p:tavLst>
                                    </p:anim>
                                    <p:anim calcmode="lin" valueType="num">
                                      <p:cBhvr>
                                        <p:cTn id="209" dur="500" fill="hold"/>
                                        <p:tgtEl>
                                          <p:spTgt spid="112"/>
                                        </p:tgtEl>
                                        <p:attrNameLst>
                                          <p:attrName>ppt_h</p:attrName>
                                        </p:attrNameLst>
                                      </p:cBhvr>
                                      <p:tavLst>
                                        <p:tav tm="0">
                                          <p:val>
                                            <p:fltVal val="0"/>
                                          </p:val>
                                        </p:tav>
                                        <p:tav tm="100000">
                                          <p:val>
                                            <p:strVal val="#ppt_h"/>
                                          </p:val>
                                        </p:tav>
                                      </p:tavLst>
                                    </p:anim>
                                    <p:animEffect transition="in" filter="fade">
                                      <p:cBhvr>
                                        <p:cTn id="210" dur="5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Graphic spid="69" grpId="0">
        <p:bldAsOne/>
      </p:bldGraphic>
      <p:bldGraphic spid="102" grpId="0">
        <p:bldAsOne/>
      </p:bldGraphic>
      <p:bldGraphic spid="105" grpId="0">
        <p:bldAsOne/>
      </p:bldGraphic>
      <p:bldP spid="106" grpId="0" animBg="1"/>
      <p:bldP spid="108" grpId="0" build="p"/>
      <p:bldP spid="109" grpId="0"/>
      <p:bldP spid="5" grpId="0"/>
      <p:bldP spid="111" grpId="0"/>
      <p:bldP spid="1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chemeClr val="bg1"/>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E4A1E"/>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5C9AD3"/>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7" name="Group 6">
            <a:extLst>
              <a:ext uri="{FF2B5EF4-FFF2-40B4-BE49-F238E27FC236}">
                <a16:creationId xmlns:a16="http://schemas.microsoft.com/office/drawing/2014/main" id="{E01662C1-5320-47EC-B510-4EDCF85565A1}"/>
              </a:ext>
            </a:extLst>
          </p:cNvPr>
          <p:cNvGrpSpPr/>
          <p:nvPr/>
        </p:nvGrpSpPr>
        <p:grpSpPr>
          <a:xfrm>
            <a:off x="6147197" y="897070"/>
            <a:ext cx="5734589" cy="749891"/>
            <a:chOff x="1942760" y="862839"/>
            <a:chExt cx="4720251" cy="392659"/>
          </a:xfrm>
        </p:grpSpPr>
        <p:cxnSp>
          <p:nvCxnSpPr>
            <p:cNvPr id="9" name="Straight Connector 8">
              <a:extLst>
                <a:ext uri="{FF2B5EF4-FFF2-40B4-BE49-F238E27FC236}">
                  <a16:creationId xmlns:a16="http://schemas.microsoft.com/office/drawing/2014/main" id="{6DD772B3-A5DA-46A9-AC93-EFCB8D8320CB}"/>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37ADE379-A81E-4CFA-87AE-6F5043CAD495}"/>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D90E73C4-EC82-4AA7-A456-0179E7AA8BBB}"/>
              </a:ext>
            </a:extLst>
          </p:cNvPr>
          <p:cNvGrpSpPr/>
          <p:nvPr/>
        </p:nvGrpSpPr>
        <p:grpSpPr>
          <a:xfrm>
            <a:off x="6147197" y="1938011"/>
            <a:ext cx="5734589" cy="725648"/>
            <a:chOff x="1942760" y="862839"/>
            <a:chExt cx="4720251" cy="379965"/>
          </a:xfrm>
        </p:grpSpPr>
        <p:cxnSp>
          <p:nvCxnSpPr>
            <p:cNvPr id="12" name="Straight Connector 11">
              <a:extLst>
                <a:ext uri="{FF2B5EF4-FFF2-40B4-BE49-F238E27FC236}">
                  <a16:creationId xmlns:a16="http://schemas.microsoft.com/office/drawing/2014/main" id="{63FEECA7-9B39-4546-8C8F-A5CC44DA84B3}"/>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2BABB32C-91ED-4ACF-85BD-74863A7DD50F}"/>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3259FE7B-E8FF-4374-81E5-2E4E48386CCC}"/>
              </a:ext>
            </a:extLst>
          </p:cNvPr>
          <p:cNvGrpSpPr/>
          <p:nvPr/>
        </p:nvGrpSpPr>
        <p:grpSpPr>
          <a:xfrm>
            <a:off x="6173328" y="2956686"/>
            <a:ext cx="5734589" cy="707143"/>
            <a:chOff x="1963016" y="862839"/>
            <a:chExt cx="4699995" cy="370275"/>
          </a:xfrm>
        </p:grpSpPr>
        <p:cxnSp>
          <p:nvCxnSpPr>
            <p:cNvPr id="15" name="Straight Connector 14">
              <a:extLst>
                <a:ext uri="{FF2B5EF4-FFF2-40B4-BE49-F238E27FC236}">
                  <a16:creationId xmlns:a16="http://schemas.microsoft.com/office/drawing/2014/main" id="{C30BFE0C-52E2-40CC-98DE-118F3445B08B}"/>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88774544-99AF-4CAF-8188-B80BE5E2CFBC}"/>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7D751D22-BD50-4D42-A638-668128481F2F}"/>
              </a:ext>
            </a:extLst>
          </p:cNvPr>
          <p:cNvGrpSpPr/>
          <p:nvPr/>
        </p:nvGrpSpPr>
        <p:grpSpPr>
          <a:xfrm>
            <a:off x="6166826" y="3975361"/>
            <a:ext cx="5734589" cy="724384"/>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EAA3D5E2-5C5E-4786-96F8-4D9936CE7CDB}"/>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EC273351-56C8-4EC3-9F6C-348ACD04201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9349EE52-4D45-4904-A21A-46D1F5DEF401}"/>
              </a:ext>
            </a:extLst>
          </p:cNvPr>
          <p:cNvGrpSpPr/>
          <p:nvPr/>
        </p:nvGrpSpPr>
        <p:grpSpPr>
          <a:xfrm>
            <a:off x="6147197" y="4994037"/>
            <a:ext cx="5734589" cy="713393"/>
            <a:chOff x="1983992" y="862839"/>
            <a:chExt cx="4679019" cy="373548"/>
          </a:xfrm>
        </p:grpSpPr>
        <p:cxnSp>
          <p:nvCxnSpPr>
            <p:cNvPr id="21" name="Straight Connector 20">
              <a:extLst>
                <a:ext uri="{FF2B5EF4-FFF2-40B4-BE49-F238E27FC236}">
                  <a16:creationId xmlns:a16="http://schemas.microsoft.com/office/drawing/2014/main" id="{63BC783E-C2E3-42C4-BAA2-9B2536B8D309}"/>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E415AB5-AC4F-4424-9BF3-C05AEECA56B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23" name="Rectangle 22">
            <a:extLst>
              <a:ext uri="{FF2B5EF4-FFF2-40B4-BE49-F238E27FC236}">
                <a16:creationId xmlns:a16="http://schemas.microsoft.com/office/drawing/2014/main" id="{653F9B92-12E5-49BD-A3D1-D03BED8FBCFB}"/>
              </a:ext>
            </a:extLst>
          </p:cNvPr>
          <p:cNvSpPr/>
          <p:nvPr/>
        </p:nvSpPr>
        <p:spPr>
          <a:xfrm>
            <a:off x="6248400" y="2900968"/>
            <a:ext cx="204807" cy="279408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3E6519BB-D38E-4919-A2B3-E7742F98A8CD}"/>
              </a:ext>
            </a:extLst>
          </p:cNvPr>
          <p:cNvSpPr/>
          <p:nvPr/>
        </p:nvSpPr>
        <p:spPr>
          <a:xfrm>
            <a:off x="6519672" y="3244810"/>
            <a:ext cx="204807" cy="244482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C265332B-F706-463A-B1B6-1EE62BE668F6}"/>
              </a:ext>
            </a:extLst>
          </p:cNvPr>
          <p:cNvSpPr/>
          <p:nvPr/>
        </p:nvSpPr>
        <p:spPr>
          <a:xfrm>
            <a:off x="7291632" y="3247017"/>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C521B7B-42AD-4AEA-A236-40E3A53994B2}"/>
              </a:ext>
            </a:extLst>
          </p:cNvPr>
          <p:cNvSpPr/>
          <p:nvPr/>
        </p:nvSpPr>
        <p:spPr>
          <a:xfrm>
            <a:off x="7562088" y="3953076"/>
            <a:ext cx="204807" cy="17463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56373288-00F7-4720-8D31-7528B975F320}"/>
              </a:ext>
            </a:extLst>
          </p:cNvPr>
          <p:cNvSpPr/>
          <p:nvPr/>
        </p:nvSpPr>
        <p:spPr>
          <a:xfrm>
            <a:off x="8314362" y="3953076"/>
            <a:ext cx="204807" cy="174630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111E8D0-1DCD-4CC1-8BC4-A30D2DCB249C}"/>
              </a:ext>
            </a:extLst>
          </p:cNvPr>
          <p:cNvSpPr/>
          <p:nvPr/>
        </p:nvSpPr>
        <p:spPr>
          <a:xfrm>
            <a:off x="8586216" y="2550903"/>
            <a:ext cx="204807" cy="314334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3F849BE6-270A-42A7-B4A5-9B91137C9694}"/>
              </a:ext>
            </a:extLst>
          </p:cNvPr>
          <p:cNvSpPr/>
          <p:nvPr/>
        </p:nvSpPr>
        <p:spPr>
          <a:xfrm>
            <a:off x="9303556" y="3250228"/>
            <a:ext cx="204807" cy="244482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1F24A8B4-7D36-46C0-88F6-B1D8DDB38DD1}"/>
              </a:ext>
            </a:extLst>
          </p:cNvPr>
          <p:cNvSpPr/>
          <p:nvPr/>
        </p:nvSpPr>
        <p:spPr>
          <a:xfrm>
            <a:off x="9573768" y="2206776"/>
            <a:ext cx="204807" cy="349260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14C74A31-AF87-4879-AFEB-D8B92313423F}"/>
              </a:ext>
            </a:extLst>
          </p:cNvPr>
          <p:cNvSpPr txBox="1"/>
          <p:nvPr/>
        </p:nvSpPr>
        <p:spPr>
          <a:xfrm>
            <a:off x="623746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2010</a:t>
            </a:r>
            <a:endParaRPr lang="en-US" sz="2000" dirty="0">
              <a:solidFill>
                <a:schemeClr val="bg1"/>
              </a:solidFill>
            </a:endParaRPr>
          </a:p>
        </p:txBody>
      </p:sp>
      <p:sp>
        <p:nvSpPr>
          <p:cNvPr id="32" name="TextBox 31">
            <a:extLst>
              <a:ext uri="{FF2B5EF4-FFF2-40B4-BE49-F238E27FC236}">
                <a16:creationId xmlns:a16="http://schemas.microsoft.com/office/drawing/2014/main" id="{2CD6C2D9-C5F1-49BA-B182-BBDB5363685D}"/>
              </a:ext>
            </a:extLst>
          </p:cNvPr>
          <p:cNvSpPr txBox="1"/>
          <p:nvPr/>
        </p:nvSpPr>
        <p:spPr>
          <a:xfrm>
            <a:off x="724963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2012</a:t>
            </a:r>
            <a:endParaRPr lang="en-US" sz="2000" dirty="0">
              <a:solidFill>
                <a:schemeClr val="bg1"/>
              </a:solidFill>
            </a:endParaRPr>
          </a:p>
        </p:txBody>
      </p:sp>
      <p:sp>
        <p:nvSpPr>
          <p:cNvPr id="33" name="TextBox 32">
            <a:extLst>
              <a:ext uri="{FF2B5EF4-FFF2-40B4-BE49-F238E27FC236}">
                <a16:creationId xmlns:a16="http://schemas.microsoft.com/office/drawing/2014/main" id="{01930930-5685-45FC-9987-4079741E5D8F}"/>
              </a:ext>
            </a:extLst>
          </p:cNvPr>
          <p:cNvSpPr txBox="1"/>
          <p:nvPr/>
        </p:nvSpPr>
        <p:spPr>
          <a:xfrm>
            <a:off x="8280317"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2014</a:t>
            </a:r>
            <a:endParaRPr lang="en-US" sz="2000" dirty="0">
              <a:solidFill>
                <a:schemeClr val="bg1"/>
              </a:solidFill>
            </a:endParaRPr>
          </a:p>
        </p:txBody>
      </p:sp>
      <p:sp>
        <p:nvSpPr>
          <p:cNvPr id="34" name="TextBox 33">
            <a:extLst>
              <a:ext uri="{FF2B5EF4-FFF2-40B4-BE49-F238E27FC236}">
                <a16:creationId xmlns:a16="http://schemas.microsoft.com/office/drawing/2014/main" id="{4B686B4D-06B3-4EF4-9B36-82E2B39A29AD}"/>
              </a:ext>
            </a:extLst>
          </p:cNvPr>
          <p:cNvSpPr txBox="1"/>
          <p:nvPr/>
        </p:nvSpPr>
        <p:spPr>
          <a:xfrm>
            <a:off x="9261184" y="5795685"/>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2016</a:t>
            </a:r>
            <a:endParaRPr lang="en-US" sz="2000" dirty="0">
              <a:solidFill>
                <a:schemeClr val="bg1"/>
              </a:solidFill>
            </a:endParaRPr>
          </a:p>
        </p:txBody>
      </p:sp>
      <p:sp>
        <p:nvSpPr>
          <p:cNvPr id="35" name="Rectangle 34">
            <a:extLst>
              <a:ext uri="{FF2B5EF4-FFF2-40B4-BE49-F238E27FC236}">
                <a16:creationId xmlns:a16="http://schemas.microsoft.com/office/drawing/2014/main" id="{3FAEFFE8-8996-427D-922B-99CA414907A9}"/>
              </a:ext>
            </a:extLst>
          </p:cNvPr>
          <p:cNvSpPr/>
          <p:nvPr/>
        </p:nvSpPr>
        <p:spPr>
          <a:xfrm>
            <a:off x="10309738" y="3778446"/>
            <a:ext cx="204807" cy="1920930"/>
          </a:xfrm>
          <a:prstGeom prst="rect">
            <a:avLst/>
          </a:prstGeom>
          <a:solidFill>
            <a:srgbClr val="FE4A1E"/>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63AE8C0E-46E8-4476-954D-3A1BD842FEA7}"/>
              </a:ext>
            </a:extLst>
          </p:cNvPr>
          <p:cNvSpPr/>
          <p:nvPr/>
        </p:nvSpPr>
        <p:spPr>
          <a:xfrm>
            <a:off x="10588752" y="2021431"/>
            <a:ext cx="204807" cy="3667230"/>
          </a:xfrm>
          <a:prstGeom prst="rect">
            <a:avLst/>
          </a:prstGeom>
          <a:solidFill>
            <a:srgbClr val="5C9AD3"/>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2EDDCF34-ABF2-4C19-8D4D-E6254E8DBAE9}"/>
              </a:ext>
            </a:extLst>
          </p:cNvPr>
          <p:cNvSpPr txBox="1"/>
          <p:nvPr/>
        </p:nvSpPr>
        <p:spPr>
          <a:xfrm>
            <a:off x="10275984" y="5793269"/>
            <a:ext cx="793096" cy="587785"/>
          </a:xfrm>
          <a:prstGeom prst="rect">
            <a:avLst/>
          </a:prstGeom>
          <a:noFill/>
        </p:spPr>
        <p:txBody>
          <a:bodyPr wrap="square" lIns="0" tIns="0" rIns="0" bIns="0" rtlCol="0" anchor="t">
            <a:spAutoFit/>
          </a:bodyPr>
          <a:lstStyle/>
          <a:p>
            <a:pPr algn="ctr"/>
            <a:r>
              <a:rPr lang="en-US" sz="2000" dirty="0">
                <a:solidFill>
                  <a:schemeClr val="bg1"/>
                </a:solidFill>
                <a:latin typeface="Candara" panose="020E0502030303020204" pitchFamily="34" charset="0"/>
              </a:rPr>
              <a:t>2018</a:t>
            </a:r>
            <a:endParaRPr lang="en-US" sz="2000" dirty="0">
              <a:solidFill>
                <a:schemeClr val="bg1"/>
              </a:solidFill>
            </a:endParaRPr>
          </a:p>
        </p:txBody>
      </p:sp>
      <p:sp>
        <p:nvSpPr>
          <p:cNvPr id="38" name="Rectangle 37">
            <a:extLst>
              <a:ext uri="{FF2B5EF4-FFF2-40B4-BE49-F238E27FC236}">
                <a16:creationId xmlns:a16="http://schemas.microsoft.com/office/drawing/2014/main" id="{FC7BC09E-9630-4087-8F1A-9DCAF50048D6}"/>
              </a:ext>
            </a:extLst>
          </p:cNvPr>
          <p:cNvSpPr/>
          <p:nvPr/>
        </p:nvSpPr>
        <p:spPr>
          <a:xfrm>
            <a:off x="6793992" y="3768421"/>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5DC84C4B-65E2-4D44-B7AE-3FC4F5955578}"/>
              </a:ext>
            </a:extLst>
          </p:cNvPr>
          <p:cNvSpPr/>
          <p:nvPr/>
        </p:nvSpPr>
        <p:spPr>
          <a:xfrm>
            <a:off x="7836408"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023F1259-ABAD-49D5-8F1D-D137522E6D9A}"/>
              </a:ext>
            </a:extLst>
          </p:cNvPr>
          <p:cNvSpPr/>
          <p:nvPr/>
        </p:nvSpPr>
        <p:spPr>
          <a:xfrm>
            <a:off x="8860536" y="3782370"/>
            <a:ext cx="204807" cy="19202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B532D14D-7753-4057-9DD5-8A48379BA578}"/>
              </a:ext>
            </a:extLst>
          </p:cNvPr>
          <p:cNvSpPr/>
          <p:nvPr/>
        </p:nvSpPr>
        <p:spPr>
          <a:xfrm>
            <a:off x="9848088" y="2969948"/>
            <a:ext cx="204807" cy="274320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ED21377C-1055-48EE-9193-2E5028BD5DDB}"/>
              </a:ext>
            </a:extLst>
          </p:cNvPr>
          <p:cNvSpPr/>
          <p:nvPr/>
        </p:nvSpPr>
        <p:spPr>
          <a:xfrm>
            <a:off x="10863072" y="3335708"/>
            <a:ext cx="204807" cy="2377440"/>
          </a:xfrm>
          <a:prstGeom prst="rect">
            <a:avLst/>
          </a:prstGeom>
          <a:solidFill>
            <a:srgbClr val="44546B"/>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39">
            <a:extLst>
              <a:ext uri="{FF2B5EF4-FFF2-40B4-BE49-F238E27FC236}">
                <a16:creationId xmlns:a16="http://schemas.microsoft.com/office/drawing/2014/main" id="{A1F2CC34-DEAE-4B5E-BC3B-564DD7F14DCD}"/>
              </a:ext>
            </a:extLst>
          </p:cNvPr>
          <p:cNvSpPr>
            <a:spLocks noChangeAspect="1" noEditPoints="1"/>
          </p:cNvSpPr>
          <p:nvPr/>
        </p:nvSpPr>
        <p:spPr bwMode="auto">
          <a:xfrm>
            <a:off x="1384821" y="3998172"/>
            <a:ext cx="305790" cy="45720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FE4A1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101">
            <a:extLst>
              <a:ext uri="{FF2B5EF4-FFF2-40B4-BE49-F238E27FC236}">
                <a16:creationId xmlns:a16="http://schemas.microsoft.com/office/drawing/2014/main" id="{CFDC884E-0727-4262-B9EF-45E3C0715A76}"/>
              </a:ext>
            </a:extLst>
          </p:cNvPr>
          <p:cNvSpPr>
            <a:spLocks noChangeAspect="1" noEditPoints="1"/>
          </p:cNvSpPr>
          <p:nvPr/>
        </p:nvSpPr>
        <p:spPr bwMode="auto">
          <a:xfrm>
            <a:off x="4609667" y="3993570"/>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4546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31">
            <a:extLst>
              <a:ext uri="{FF2B5EF4-FFF2-40B4-BE49-F238E27FC236}">
                <a16:creationId xmlns:a16="http://schemas.microsoft.com/office/drawing/2014/main" id="{B014804F-09B9-4913-A394-713B220A6B42}"/>
              </a:ext>
            </a:extLst>
          </p:cNvPr>
          <p:cNvSpPr>
            <a:spLocks noChangeAspect="1" noEditPoints="1"/>
          </p:cNvSpPr>
          <p:nvPr/>
        </p:nvSpPr>
        <p:spPr bwMode="auto">
          <a:xfrm>
            <a:off x="2989661" y="3993361"/>
            <a:ext cx="485626" cy="45720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5C9AD3"/>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46" name="TextBox 45">
            <a:extLst>
              <a:ext uri="{FF2B5EF4-FFF2-40B4-BE49-F238E27FC236}">
                <a16:creationId xmlns:a16="http://schemas.microsoft.com/office/drawing/2014/main" id="{D6D3C6CD-CCDE-4C84-96B1-BE0ED780CCCB}"/>
              </a:ext>
            </a:extLst>
          </p:cNvPr>
          <p:cNvSpPr txBox="1"/>
          <p:nvPr/>
        </p:nvSpPr>
        <p:spPr>
          <a:xfrm>
            <a:off x="803085" y="1904572"/>
            <a:ext cx="4905700" cy="15081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1C934E93-25FC-491D-B1F3-B2EFD8340696}"/>
              </a:ext>
            </a:extLst>
          </p:cNvPr>
          <p:cNvSpPr txBox="1">
            <a:spLocks noChangeArrowheads="1"/>
          </p:cNvSpPr>
          <p:nvPr/>
        </p:nvSpPr>
        <p:spPr bwMode="auto">
          <a:xfrm>
            <a:off x="796729"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8" name="Text Box 10">
            <a:extLst>
              <a:ext uri="{FF2B5EF4-FFF2-40B4-BE49-F238E27FC236}">
                <a16:creationId xmlns:a16="http://schemas.microsoft.com/office/drawing/2014/main" id="{DBFEF347-3DCB-40F7-8AAD-2D4987D7B2C5}"/>
              </a:ext>
            </a:extLst>
          </p:cNvPr>
          <p:cNvSpPr txBox="1">
            <a:spLocks noChangeArrowheads="1"/>
          </p:cNvSpPr>
          <p:nvPr/>
        </p:nvSpPr>
        <p:spPr bwMode="auto">
          <a:xfrm>
            <a:off x="2492275"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Text Box 10">
            <a:extLst>
              <a:ext uri="{FF2B5EF4-FFF2-40B4-BE49-F238E27FC236}">
                <a16:creationId xmlns:a16="http://schemas.microsoft.com/office/drawing/2014/main" id="{5D94300C-5E5C-4992-80D4-F7C0EBC127D2}"/>
              </a:ext>
            </a:extLst>
          </p:cNvPr>
          <p:cNvSpPr txBox="1">
            <a:spLocks noChangeArrowheads="1"/>
          </p:cNvSpPr>
          <p:nvPr/>
        </p:nvSpPr>
        <p:spPr bwMode="auto">
          <a:xfrm>
            <a:off x="4117700" y="4632270"/>
            <a:ext cx="1481973" cy="1677382"/>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a:t>
            </a:r>
          </a:p>
          <a:p>
            <a:pPr algn="ctr"/>
            <a:endParaRPr lang="en-US" sz="200" b="1" dirty="0">
              <a:solidFill>
                <a:srgbClr val="00B0F0"/>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237083848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500"/>
                                        <p:tgtEl>
                                          <p:spTgt spid="46">
                                            <p:txEl>
                                              <p:pRg st="0" end="0"/>
                                            </p:txEl>
                                          </p:spTgt>
                                        </p:tgtEl>
                                      </p:cBhvr>
                                    </p:animEffect>
                                    <p:anim calcmode="lin" valueType="num">
                                      <p:cBhvr>
                                        <p:cTn id="12" dur="5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500"/>
                                        <p:tgtEl>
                                          <p:spTgt spid="46">
                                            <p:txEl>
                                              <p:pRg st="2" end="2"/>
                                            </p:txEl>
                                          </p:spTgt>
                                        </p:tgtEl>
                                      </p:cBhvr>
                                    </p:animEffect>
                                    <p:anim calcmode="lin" valueType="num">
                                      <p:cBhvr>
                                        <p:cTn id="18" dur="5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1000" fill="hold"/>
                                        <p:tgtEl>
                                          <p:spTgt spid="20"/>
                                        </p:tgtEl>
                                        <p:attrNameLst>
                                          <p:attrName>ppt_x</p:attrName>
                                        </p:attrNameLst>
                                      </p:cBhvr>
                                      <p:tavLst>
                                        <p:tav tm="0">
                                          <p:val>
                                            <p:strVal val="#ppt_x"/>
                                          </p:val>
                                        </p:tav>
                                        <p:tav tm="100000">
                                          <p:val>
                                            <p:strVal val="#ppt_x"/>
                                          </p:val>
                                        </p:tav>
                                      </p:tavLst>
                                    </p:anim>
                                    <p:anim calcmode="lin" valueType="num">
                                      <p:cBhvr additive="base">
                                        <p:cTn id="24" dur="1000" fill="hold"/>
                                        <p:tgtEl>
                                          <p:spTgt spid="2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1000" fill="hold"/>
                                        <p:tgtEl>
                                          <p:spTgt spid="17"/>
                                        </p:tgtEl>
                                        <p:attrNameLst>
                                          <p:attrName>ppt_x</p:attrName>
                                        </p:attrNameLst>
                                      </p:cBhvr>
                                      <p:tavLst>
                                        <p:tav tm="0">
                                          <p:val>
                                            <p:strVal val="#ppt_x"/>
                                          </p:val>
                                        </p:tav>
                                        <p:tav tm="100000">
                                          <p:val>
                                            <p:strVal val="#ppt_x"/>
                                          </p:val>
                                        </p:tav>
                                      </p:tavLst>
                                    </p:anim>
                                    <p:anim calcmode="lin" valueType="num">
                                      <p:cBhvr additive="base">
                                        <p:cTn id="28" dur="1000" fill="hold"/>
                                        <p:tgtEl>
                                          <p:spTgt spid="17"/>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1000" fill="hold"/>
                                        <p:tgtEl>
                                          <p:spTgt spid="14"/>
                                        </p:tgtEl>
                                        <p:attrNameLst>
                                          <p:attrName>ppt_x</p:attrName>
                                        </p:attrNameLst>
                                      </p:cBhvr>
                                      <p:tavLst>
                                        <p:tav tm="0">
                                          <p:val>
                                            <p:strVal val="#ppt_x"/>
                                          </p:val>
                                        </p:tav>
                                        <p:tav tm="100000">
                                          <p:val>
                                            <p:strVal val="#ppt_x"/>
                                          </p:val>
                                        </p:tav>
                                      </p:tavLst>
                                    </p:anim>
                                    <p:anim calcmode="lin" valueType="num">
                                      <p:cBhvr additive="base">
                                        <p:cTn id="32" dur="1000" fill="hold"/>
                                        <p:tgtEl>
                                          <p:spTgt spid="14"/>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1000" fill="hold"/>
                                        <p:tgtEl>
                                          <p:spTgt spid="11"/>
                                        </p:tgtEl>
                                        <p:attrNameLst>
                                          <p:attrName>ppt_x</p:attrName>
                                        </p:attrNameLst>
                                      </p:cBhvr>
                                      <p:tavLst>
                                        <p:tav tm="0">
                                          <p:val>
                                            <p:strVal val="#ppt_x"/>
                                          </p:val>
                                        </p:tav>
                                        <p:tav tm="100000">
                                          <p:val>
                                            <p:strVal val="#ppt_x"/>
                                          </p:val>
                                        </p:tav>
                                      </p:tavLst>
                                    </p:anim>
                                    <p:anim calcmode="lin" valueType="num">
                                      <p:cBhvr additive="base">
                                        <p:cTn id="36" dur="1000" fill="hold"/>
                                        <p:tgtEl>
                                          <p:spTgt spid="11"/>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additive="base">
                                        <p:cTn id="39" dur="1000" fill="hold"/>
                                        <p:tgtEl>
                                          <p:spTgt spid="7"/>
                                        </p:tgtEl>
                                        <p:attrNameLst>
                                          <p:attrName>ppt_x</p:attrName>
                                        </p:attrNameLst>
                                      </p:cBhvr>
                                      <p:tavLst>
                                        <p:tav tm="0">
                                          <p:val>
                                            <p:strVal val="#ppt_x"/>
                                          </p:val>
                                        </p:tav>
                                        <p:tav tm="100000">
                                          <p:val>
                                            <p:strVal val="#ppt_x"/>
                                          </p:val>
                                        </p:tav>
                                      </p:tavLst>
                                    </p:anim>
                                    <p:anim calcmode="lin" valueType="num">
                                      <p:cBhvr additive="base">
                                        <p:cTn id="40" dur="1000" fill="hold"/>
                                        <p:tgtEl>
                                          <p:spTgt spid="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additive="base">
                                        <p:cTn id="43" dur="1000" fill="hold"/>
                                        <p:tgtEl>
                                          <p:spTgt spid="31"/>
                                        </p:tgtEl>
                                        <p:attrNameLst>
                                          <p:attrName>ppt_x</p:attrName>
                                        </p:attrNameLst>
                                      </p:cBhvr>
                                      <p:tavLst>
                                        <p:tav tm="0">
                                          <p:val>
                                            <p:strVal val="#ppt_x"/>
                                          </p:val>
                                        </p:tav>
                                        <p:tav tm="100000">
                                          <p:val>
                                            <p:strVal val="#ppt_x"/>
                                          </p:val>
                                        </p:tav>
                                      </p:tavLst>
                                    </p:anim>
                                    <p:anim calcmode="lin" valueType="num">
                                      <p:cBhvr additive="base">
                                        <p:cTn id="44" dur="1000" fill="hold"/>
                                        <p:tgtEl>
                                          <p:spTgt spid="3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1000" fill="hold"/>
                                        <p:tgtEl>
                                          <p:spTgt spid="32"/>
                                        </p:tgtEl>
                                        <p:attrNameLst>
                                          <p:attrName>ppt_x</p:attrName>
                                        </p:attrNameLst>
                                      </p:cBhvr>
                                      <p:tavLst>
                                        <p:tav tm="0">
                                          <p:val>
                                            <p:strVal val="#ppt_x"/>
                                          </p:val>
                                        </p:tav>
                                        <p:tav tm="100000">
                                          <p:val>
                                            <p:strVal val="#ppt_x"/>
                                          </p:val>
                                        </p:tav>
                                      </p:tavLst>
                                    </p:anim>
                                    <p:anim calcmode="lin" valueType="num">
                                      <p:cBhvr additive="base">
                                        <p:cTn id="48" dur="1000" fill="hold"/>
                                        <p:tgtEl>
                                          <p:spTgt spid="3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additive="base">
                                        <p:cTn id="51" dur="1000" fill="hold"/>
                                        <p:tgtEl>
                                          <p:spTgt spid="33"/>
                                        </p:tgtEl>
                                        <p:attrNameLst>
                                          <p:attrName>ppt_x</p:attrName>
                                        </p:attrNameLst>
                                      </p:cBhvr>
                                      <p:tavLst>
                                        <p:tav tm="0">
                                          <p:val>
                                            <p:strVal val="#ppt_x"/>
                                          </p:val>
                                        </p:tav>
                                        <p:tav tm="100000">
                                          <p:val>
                                            <p:strVal val="#ppt_x"/>
                                          </p:val>
                                        </p:tav>
                                      </p:tavLst>
                                    </p:anim>
                                    <p:anim calcmode="lin" valueType="num">
                                      <p:cBhvr additive="base">
                                        <p:cTn id="52" dur="1000" fill="hold"/>
                                        <p:tgtEl>
                                          <p:spTgt spid="3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1000" fill="hold"/>
                                        <p:tgtEl>
                                          <p:spTgt spid="34"/>
                                        </p:tgtEl>
                                        <p:attrNameLst>
                                          <p:attrName>ppt_x</p:attrName>
                                        </p:attrNameLst>
                                      </p:cBhvr>
                                      <p:tavLst>
                                        <p:tav tm="0">
                                          <p:val>
                                            <p:strVal val="#ppt_x"/>
                                          </p:val>
                                        </p:tav>
                                        <p:tav tm="100000">
                                          <p:val>
                                            <p:strVal val="#ppt_x"/>
                                          </p:val>
                                        </p:tav>
                                      </p:tavLst>
                                    </p:anim>
                                    <p:anim calcmode="lin" valueType="num">
                                      <p:cBhvr additive="base">
                                        <p:cTn id="56" dur="1000" fill="hold"/>
                                        <p:tgtEl>
                                          <p:spTgt spid="3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7"/>
                                        </p:tgtEl>
                                        <p:attrNameLst>
                                          <p:attrName>style.visibility</p:attrName>
                                        </p:attrNameLst>
                                      </p:cBhvr>
                                      <p:to>
                                        <p:strVal val="visible"/>
                                      </p:to>
                                    </p:set>
                                    <p:anim calcmode="lin" valueType="num">
                                      <p:cBhvr additive="base">
                                        <p:cTn id="59" dur="1000" fill="hold"/>
                                        <p:tgtEl>
                                          <p:spTgt spid="37"/>
                                        </p:tgtEl>
                                        <p:attrNameLst>
                                          <p:attrName>ppt_x</p:attrName>
                                        </p:attrNameLst>
                                      </p:cBhvr>
                                      <p:tavLst>
                                        <p:tav tm="0">
                                          <p:val>
                                            <p:strVal val="#ppt_x"/>
                                          </p:val>
                                        </p:tav>
                                        <p:tav tm="100000">
                                          <p:val>
                                            <p:strVal val="#ppt_x"/>
                                          </p:val>
                                        </p:tav>
                                      </p:tavLst>
                                    </p:anim>
                                    <p:anim calcmode="lin" valueType="num">
                                      <p:cBhvr additive="base">
                                        <p:cTn id="60" dur="1000" fill="hold"/>
                                        <p:tgtEl>
                                          <p:spTgt spid="37"/>
                                        </p:tgtEl>
                                        <p:attrNameLst>
                                          <p:attrName>ppt_y</p:attrName>
                                        </p:attrNameLst>
                                      </p:cBhvr>
                                      <p:tavLst>
                                        <p:tav tm="0">
                                          <p:val>
                                            <p:strVal val="1+#ppt_h/2"/>
                                          </p:val>
                                        </p:tav>
                                        <p:tav tm="100000">
                                          <p:val>
                                            <p:strVal val="#ppt_y"/>
                                          </p:val>
                                        </p:tav>
                                      </p:tavLst>
                                    </p:anim>
                                  </p:childTnLst>
                                </p:cTn>
                              </p:par>
                            </p:childTnLst>
                          </p:cTn>
                        </p:par>
                        <p:par>
                          <p:cTn id="61" fill="hold">
                            <p:stCondLst>
                              <p:cond delay="2500"/>
                            </p:stCondLst>
                            <p:childTnLst>
                              <p:par>
                                <p:cTn id="62" presetID="53" presetClass="entr" presetSubtype="16" fill="hold" grpId="0" nodeType="afterEffect">
                                  <p:stCondLst>
                                    <p:cond delay="0"/>
                                  </p:stCondLst>
                                  <p:childTnLst>
                                    <p:set>
                                      <p:cBhvr>
                                        <p:cTn id="63" dur="1" fill="hold">
                                          <p:stCondLst>
                                            <p:cond delay="0"/>
                                          </p:stCondLst>
                                        </p:cTn>
                                        <p:tgtEl>
                                          <p:spTgt spid="43"/>
                                        </p:tgtEl>
                                        <p:attrNameLst>
                                          <p:attrName>style.visibility</p:attrName>
                                        </p:attrNameLst>
                                      </p:cBhvr>
                                      <p:to>
                                        <p:strVal val="visible"/>
                                      </p:to>
                                    </p:set>
                                    <p:anim calcmode="lin" valueType="num">
                                      <p:cBhvr>
                                        <p:cTn id="64" dur="500" fill="hold"/>
                                        <p:tgtEl>
                                          <p:spTgt spid="43"/>
                                        </p:tgtEl>
                                        <p:attrNameLst>
                                          <p:attrName>ppt_w</p:attrName>
                                        </p:attrNameLst>
                                      </p:cBhvr>
                                      <p:tavLst>
                                        <p:tav tm="0">
                                          <p:val>
                                            <p:fltVal val="0"/>
                                          </p:val>
                                        </p:tav>
                                        <p:tav tm="100000">
                                          <p:val>
                                            <p:strVal val="#ppt_w"/>
                                          </p:val>
                                        </p:tav>
                                      </p:tavLst>
                                    </p:anim>
                                    <p:anim calcmode="lin" valueType="num">
                                      <p:cBhvr>
                                        <p:cTn id="65" dur="500" fill="hold"/>
                                        <p:tgtEl>
                                          <p:spTgt spid="43"/>
                                        </p:tgtEl>
                                        <p:attrNameLst>
                                          <p:attrName>ppt_h</p:attrName>
                                        </p:attrNameLst>
                                      </p:cBhvr>
                                      <p:tavLst>
                                        <p:tav tm="0">
                                          <p:val>
                                            <p:fltVal val="0"/>
                                          </p:val>
                                        </p:tav>
                                        <p:tav tm="100000">
                                          <p:val>
                                            <p:strVal val="#ppt_h"/>
                                          </p:val>
                                        </p:tav>
                                      </p:tavLst>
                                    </p:anim>
                                    <p:animEffect transition="in" filter="fade">
                                      <p:cBhvr>
                                        <p:cTn id="66" dur="500"/>
                                        <p:tgtEl>
                                          <p:spTgt spid="43"/>
                                        </p:tgtEl>
                                      </p:cBhvr>
                                    </p:animEffect>
                                  </p:childTnLst>
                                </p:cTn>
                              </p:par>
                            </p:childTnLst>
                          </p:cTn>
                        </p:par>
                        <p:par>
                          <p:cTn id="67" fill="hold">
                            <p:stCondLst>
                              <p:cond delay="3000"/>
                            </p:stCondLst>
                            <p:childTnLst>
                              <p:par>
                                <p:cTn id="68" presetID="42"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4000"/>
                            </p:stCondLst>
                            <p:childTnLst>
                              <p:par>
                                <p:cTn id="74" presetID="22" presetClass="entr" presetSubtype="4"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down)">
                                      <p:cBhvr>
                                        <p:cTn id="76" dur="500"/>
                                        <p:tgtEl>
                                          <p:spTgt spid="23"/>
                                        </p:tgtEl>
                                      </p:cBhvr>
                                    </p:animEffect>
                                  </p:childTnLst>
                                </p:cTn>
                              </p:par>
                            </p:childTnLst>
                          </p:cTn>
                        </p:par>
                        <p:par>
                          <p:cTn id="77" fill="hold">
                            <p:stCondLst>
                              <p:cond delay="4500"/>
                            </p:stCondLst>
                            <p:childTnLst>
                              <p:par>
                                <p:cTn id="78" presetID="22" presetClass="entr" presetSubtype="4"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wipe(down)">
                                      <p:cBhvr>
                                        <p:cTn id="80" dur="500"/>
                                        <p:tgtEl>
                                          <p:spTgt spid="25"/>
                                        </p:tgtEl>
                                      </p:cBhvr>
                                    </p:animEffect>
                                  </p:childTnLst>
                                </p:cTn>
                              </p:par>
                            </p:childTnLst>
                          </p:cTn>
                        </p:par>
                        <p:par>
                          <p:cTn id="81" fill="hold">
                            <p:stCondLst>
                              <p:cond delay="5000"/>
                            </p:stCondLst>
                            <p:childTnLst>
                              <p:par>
                                <p:cTn id="82" presetID="22" presetClass="entr" presetSubtype="4"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Effect transition="in" filter="wipe(down)">
                                      <p:cBhvr>
                                        <p:cTn id="84" dur="500"/>
                                        <p:tgtEl>
                                          <p:spTgt spid="27"/>
                                        </p:tgtEl>
                                      </p:cBhvr>
                                    </p:animEffect>
                                  </p:childTnLst>
                                </p:cTn>
                              </p:par>
                            </p:childTnLst>
                          </p:cTn>
                        </p:par>
                        <p:par>
                          <p:cTn id="85" fill="hold">
                            <p:stCondLst>
                              <p:cond delay="5500"/>
                            </p:stCondLst>
                            <p:childTnLst>
                              <p:par>
                                <p:cTn id="86" presetID="22" presetClass="entr" presetSubtype="4" fill="hold" grpId="0" nodeType="afterEffect">
                                  <p:stCondLst>
                                    <p:cond delay="0"/>
                                  </p:stCondLst>
                                  <p:childTnLst>
                                    <p:set>
                                      <p:cBhvr>
                                        <p:cTn id="87" dur="1" fill="hold">
                                          <p:stCondLst>
                                            <p:cond delay="0"/>
                                          </p:stCondLst>
                                        </p:cTn>
                                        <p:tgtEl>
                                          <p:spTgt spid="29"/>
                                        </p:tgtEl>
                                        <p:attrNameLst>
                                          <p:attrName>style.visibility</p:attrName>
                                        </p:attrNameLst>
                                      </p:cBhvr>
                                      <p:to>
                                        <p:strVal val="visible"/>
                                      </p:to>
                                    </p:set>
                                    <p:animEffect transition="in" filter="wipe(down)">
                                      <p:cBhvr>
                                        <p:cTn id="88" dur="500"/>
                                        <p:tgtEl>
                                          <p:spTgt spid="29"/>
                                        </p:tgtEl>
                                      </p:cBhvr>
                                    </p:animEffect>
                                  </p:childTnLst>
                                </p:cTn>
                              </p:par>
                            </p:childTnLst>
                          </p:cTn>
                        </p:par>
                        <p:par>
                          <p:cTn id="89" fill="hold">
                            <p:stCondLst>
                              <p:cond delay="6000"/>
                            </p:stCondLst>
                            <p:childTnLst>
                              <p:par>
                                <p:cTn id="90" presetID="22" presetClass="entr" presetSubtype="4" fill="hold" grpId="0"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down)">
                                      <p:cBhvr>
                                        <p:cTn id="92" dur="500"/>
                                        <p:tgtEl>
                                          <p:spTgt spid="35"/>
                                        </p:tgtEl>
                                      </p:cBhvr>
                                    </p:animEffect>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7000"/>
                            </p:stCondLst>
                            <p:childTnLst>
                              <p:par>
                                <p:cTn id="100" presetID="42" presetClass="entr" presetSubtype="0"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fade">
                                      <p:cBhvr>
                                        <p:cTn id="102" dur="1000"/>
                                        <p:tgtEl>
                                          <p:spTgt spid="48"/>
                                        </p:tgtEl>
                                      </p:cBhvr>
                                    </p:animEffect>
                                    <p:anim calcmode="lin" valueType="num">
                                      <p:cBhvr>
                                        <p:cTn id="103" dur="1000" fill="hold"/>
                                        <p:tgtEl>
                                          <p:spTgt spid="48"/>
                                        </p:tgtEl>
                                        <p:attrNameLst>
                                          <p:attrName>ppt_x</p:attrName>
                                        </p:attrNameLst>
                                      </p:cBhvr>
                                      <p:tavLst>
                                        <p:tav tm="0">
                                          <p:val>
                                            <p:strVal val="#ppt_x"/>
                                          </p:val>
                                        </p:tav>
                                        <p:tav tm="100000">
                                          <p:val>
                                            <p:strVal val="#ppt_x"/>
                                          </p:val>
                                        </p:tav>
                                      </p:tavLst>
                                    </p:anim>
                                    <p:anim calcmode="lin" valueType="num">
                                      <p:cBhvr>
                                        <p:cTn id="104" dur="1000" fill="hold"/>
                                        <p:tgtEl>
                                          <p:spTgt spid="48"/>
                                        </p:tgtEl>
                                        <p:attrNameLst>
                                          <p:attrName>ppt_y</p:attrName>
                                        </p:attrNameLst>
                                      </p:cBhvr>
                                      <p:tavLst>
                                        <p:tav tm="0">
                                          <p:val>
                                            <p:strVal val="#ppt_y+.1"/>
                                          </p:val>
                                        </p:tav>
                                        <p:tav tm="100000">
                                          <p:val>
                                            <p:strVal val="#ppt_y"/>
                                          </p:val>
                                        </p:tav>
                                      </p:tavLst>
                                    </p:anim>
                                  </p:childTnLst>
                                </p:cTn>
                              </p:par>
                            </p:childTnLst>
                          </p:cTn>
                        </p:par>
                        <p:par>
                          <p:cTn id="105" fill="hold">
                            <p:stCondLst>
                              <p:cond delay="8000"/>
                            </p:stCondLst>
                            <p:childTnLst>
                              <p:par>
                                <p:cTn id="106" presetID="22" presetClass="entr" presetSubtype="4" fill="hold" grpId="0" nodeType="afterEffect">
                                  <p:stCondLst>
                                    <p:cond delay="0"/>
                                  </p:stCondLst>
                                  <p:childTnLst>
                                    <p:set>
                                      <p:cBhvr>
                                        <p:cTn id="107" dur="1" fill="hold">
                                          <p:stCondLst>
                                            <p:cond delay="0"/>
                                          </p:stCondLst>
                                        </p:cTn>
                                        <p:tgtEl>
                                          <p:spTgt spid="24"/>
                                        </p:tgtEl>
                                        <p:attrNameLst>
                                          <p:attrName>style.visibility</p:attrName>
                                        </p:attrNameLst>
                                      </p:cBhvr>
                                      <p:to>
                                        <p:strVal val="visible"/>
                                      </p:to>
                                    </p:set>
                                    <p:animEffect transition="in" filter="wipe(down)">
                                      <p:cBhvr>
                                        <p:cTn id="108" dur="500"/>
                                        <p:tgtEl>
                                          <p:spTgt spid="24"/>
                                        </p:tgtEl>
                                      </p:cBhvr>
                                    </p:animEffect>
                                  </p:childTnLst>
                                </p:cTn>
                              </p:par>
                            </p:childTnLst>
                          </p:cTn>
                        </p:par>
                        <p:par>
                          <p:cTn id="109" fill="hold">
                            <p:stCondLst>
                              <p:cond delay="8500"/>
                            </p:stCondLst>
                            <p:childTnLst>
                              <p:par>
                                <p:cTn id="110" presetID="22" presetClass="entr" presetSubtype="4"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Effect transition="in" filter="wipe(down)">
                                      <p:cBhvr>
                                        <p:cTn id="112" dur="500"/>
                                        <p:tgtEl>
                                          <p:spTgt spid="26"/>
                                        </p:tgtEl>
                                      </p:cBhvr>
                                    </p:animEffect>
                                  </p:childTnLst>
                                </p:cTn>
                              </p:par>
                            </p:childTnLst>
                          </p:cTn>
                        </p:par>
                        <p:par>
                          <p:cTn id="113" fill="hold">
                            <p:stCondLst>
                              <p:cond delay="9000"/>
                            </p:stCondLst>
                            <p:childTnLst>
                              <p:par>
                                <p:cTn id="114" presetID="22" presetClass="entr" presetSubtype="4" fill="hold" grpId="0" nodeType="afterEffect">
                                  <p:stCondLst>
                                    <p:cond delay="0"/>
                                  </p:stCondLst>
                                  <p:childTnLst>
                                    <p:set>
                                      <p:cBhvr>
                                        <p:cTn id="115" dur="1" fill="hold">
                                          <p:stCondLst>
                                            <p:cond delay="0"/>
                                          </p:stCondLst>
                                        </p:cTn>
                                        <p:tgtEl>
                                          <p:spTgt spid="28"/>
                                        </p:tgtEl>
                                        <p:attrNameLst>
                                          <p:attrName>style.visibility</p:attrName>
                                        </p:attrNameLst>
                                      </p:cBhvr>
                                      <p:to>
                                        <p:strVal val="visible"/>
                                      </p:to>
                                    </p:set>
                                    <p:animEffect transition="in" filter="wipe(down)">
                                      <p:cBhvr>
                                        <p:cTn id="116" dur="500"/>
                                        <p:tgtEl>
                                          <p:spTgt spid="28"/>
                                        </p:tgtEl>
                                      </p:cBhvr>
                                    </p:animEffect>
                                  </p:childTnLst>
                                </p:cTn>
                              </p:par>
                            </p:childTnLst>
                          </p:cTn>
                        </p:par>
                        <p:par>
                          <p:cTn id="117" fill="hold">
                            <p:stCondLst>
                              <p:cond delay="9500"/>
                            </p:stCondLst>
                            <p:childTnLst>
                              <p:par>
                                <p:cTn id="118" presetID="22" presetClass="entr" presetSubtype="4"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wipe(down)">
                                      <p:cBhvr>
                                        <p:cTn id="120" dur="500"/>
                                        <p:tgtEl>
                                          <p:spTgt spid="30"/>
                                        </p:tgtEl>
                                      </p:cBhvr>
                                    </p:animEffect>
                                  </p:childTnLst>
                                </p:cTn>
                              </p:par>
                            </p:childTnLst>
                          </p:cTn>
                        </p:par>
                        <p:par>
                          <p:cTn id="121" fill="hold">
                            <p:stCondLst>
                              <p:cond delay="10000"/>
                            </p:stCondLst>
                            <p:childTnLst>
                              <p:par>
                                <p:cTn id="122" presetID="22" presetClass="entr" presetSubtype="4" fill="hold" grpId="0" nodeType="afterEffect">
                                  <p:stCondLst>
                                    <p:cond delay="0"/>
                                  </p:stCondLst>
                                  <p:childTnLst>
                                    <p:set>
                                      <p:cBhvr>
                                        <p:cTn id="123" dur="1" fill="hold">
                                          <p:stCondLst>
                                            <p:cond delay="0"/>
                                          </p:stCondLst>
                                        </p:cTn>
                                        <p:tgtEl>
                                          <p:spTgt spid="36"/>
                                        </p:tgtEl>
                                        <p:attrNameLst>
                                          <p:attrName>style.visibility</p:attrName>
                                        </p:attrNameLst>
                                      </p:cBhvr>
                                      <p:to>
                                        <p:strVal val="visible"/>
                                      </p:to>
                                    </p:set>
                                    <p:animEffect transition="in" filter="wipe(down)">
                                      <p:cBhvr>
                                        <p:cTn id="124" dur="500"/>
                                        <p:tgtEl>
                                          <p:spTgt spid="36"/>
                                        </p:tgtEl>
                                      </p:cBhvr>
                                    </p:animEffect>
                                  </p:childTnLst>
                                </p:cTn>
                              </p:par>
                            </p:childTnLst>
                          </p:cTn>
                        </p:par>
                        <p:par>
                          <p:cTn id="125" fill="hold">
                            <p:stCondLst>
                              <p:cond delay="10500"/>
                            </p:stCondLst>
                            <p:childTnLst>
                              <p:par>
                                <p:cTn id="126" presetID="53" presetClass="entr" presetSubtype="16" fill="hold" grpId="0" nodeType="afterEffect">
                                  <p:stCondLst>
                                    <p:cond delay="0"/>
                                  </p:stCondLst>
                                  <p:childTnLst>
                                    <p:set>
                                      <p:cBhvr>
                                        <p:cTn id="127" dur="1" fill="hold">
                                          <p:stCondLst>
                                            <p:cond delay="0"/>
                                          </p:stCondLst>
                                        </p:cTn>
                                        <p:tgtEl>
                                          <p:spTgt spid="44"/>
                                        </p:tgtEl>
                                        <p:attrNameLst>
                                          <p:attrName>style.visibility</p:attrName>
                                        </p:attrNameLst>
                                      </p:cBhvr>
                                      <p:to>
                                        <p:strVal val="visible"/>
                                      </p:to>
                                    </p:set>
                                    <p:anim calcmode="lin" valueType="num">
                                      <p:cBhvr>
                                        <p:cTn id="128" dur="500" fill="hold"/>
                                        <p:tgtEl>
                                          <p:spTgt spid="44"/>
                                        </p:tgtEl>
                                        <p:attrNameLst>
                                          <p:attrName>ppt_w</p:attrName>
                                        </p:attrNameLst>
                                      </p:cBhvr>
                                      <p:tavLst>
                                        <p:tav tm="0">
                                          <p:val>
                                            <p:fltVal val="0"/>
                                          </p:val>
                                        </p:tav>
                                        <p:tav tm="100000">
                                          <p:val>
                                            <p:strVal val="#ppt_w"/>
                                          </p:val>
                                        </p:tav>
                                      </p:tavLst>
                                    </p:anim>
                                    <p:anim calcmode="lin" valueType="num">
                                      <p:cBhvr>
                                        <p:cTn id="129" dur="500" fill="hold"/>
                                        <p:tgtEl>
                                          <p:spTgt spid="44"/>
                                        </p:tgtEl>
                                        <p:attrNameLst>
                                          <p:attrName>ppt_h</p:attrName>
                                        </p:attrNameLst>
                                      </p:cBhvr>
                                      <p:tavLst>
                                        <p:tav tm="0">
                                          <p:val>
                                            <p:fltVal val="0"/>
                                          </p:val>
                                        </p:tav>
                                        <p:tav tm="100000">
                                          <p:val>
                                            <p:strVal val="#ppt_h"/>
                                          </p:val>
                                        </p:tav>
                                      </p:tavLst>
                                    </p:anim>
                                    <p:animEffect transition="in" filter="fade">
                                      <p:cBhvr>
                                        <p:cTn id="130" dur="500"/>
                                        <p:tgtEl>
                                          <p:spTgt spid="44"/>
                                        </p:tgtEl>
                                      </p:cBhvr>
                                    </p:animEffect>
                                  </p:childTnLst>
                                </p:cTn>
                              </p:par>
                            </p:childTnLst>
                          </p:cTn>
                        </p:par>
                        <p:par>
                          <p:cTn id="131" fill="hold">
                            <p:stCondLst>
                              <p:cond delay="11000"/>
                            </p:stCondLst>
                            <p:childTnLst>
                              <p:par>
                                <p:cTn id="132" presetID="42" presetClass="entr" presetSubtype="0" fill="hold" grpId="0" nodeType="afterEffect">
                                  <p:stCondLst>
                                    <p:cond delay="0"/>
                                  </p:stCondLst>
                                  <p:childTnLst>
                                    <p:set>
                                      <p:cBhvr>
                                        <p:cTn id="133" dur="1" fill="hold">
                                          <p:stCondLst>
                                            <p:cond delay="0"/>
                                          </p:stCondLst>
                                        </p:cTn>
                                        <p:tgtEl>
                                          <p:spTgt spid="49"/>
                                        </p:tgtEl>
                                        <p:attrNameLst>
                                          <p:attrName>style.visibility</p:attrName>
                                        </p:attrNameLst>
                                      </p:cBhvr>
                                      <p:to>
                                        <p:strVal val="visible"/>
                                      </p:to>
                                    </p:set>
                                    <p:animEffect transition="in" filter="fade">
                                      <p:cBhvr>
                                        <p:cTn id="134" dur="1000"/>
                                        <p:tgtEl>
                                          <p:spTgt spid="49"/>
                                        </p:tgtEl>
                                      </p:cBhvr>
                                    </p:animEffect>
                                    <p:anim calcmode="lin" valueType="num">
                                      <p:cBhvr>
                                        <p:cTn id="135" dur="1000" fill="hold"/>
                                        <p:tgtEl>
                                          <p:spTgt spid="49"/>
                                        </p:tgtEl>
                                        <p:attrNameLst>
                                          <p:attrName>ppt_x</p:attrName>
                                        </p:attrNameLst>
                                      </p:cBhvr>
                                      <p:tavLst>
                                        <p:tav tm="0">
                                          <p:val>
                                            <p:strVal val="#ppt_x"/>
                                          </p:val>
                                        </p:tav>
                                        <p:tav tm="100000">
                                          <p:val>
                                            <p:strVal val="#ppt_x"/>
                                          </p:val>
                                        </p:tav>
                                      </p:tavLst>
                                    </p:anim>
                                    <p:anim calcmode="lin" valueType="num">
                                      <p:cBhvr>
                                        <p:cTn id="136" dur="1000" fill="hold"/>
                                        <p:tgtEl>
                                          <p:spTgt spid="49"/>
                                        </p:tgtEl>
                                        <p:attrNameLst>
                                          <p:attrName>ppt_y</p:attrName>
                                        </p:attrNameLst>
                                      </p:cBhvr>
                                      <p:tavLst>
                                        <p:tav tm="0">
                                          <p:val>
                                            <p:strVal val="#ppt_y+.1"/>
                                          </p:val>
                                        </p:tav>
                                        <p:tav tm="100000">
                                          <p:val>
                                            <p:strVal val="#ppt_y"/>
                                          </p:val>
                                        </p:tav>
                                      </p:tavLst>
                                    </p:anim>
                                  </p:childTnLst>
                                </p:cTn>
                              </p:par>
                            </p:childTnLst>
                          </p:cTn>
                        </p:par>
                        <p:par>
                          <p:cTn id="137" fill="hold">
                            <p:stCondLst>
                              <p:cond delay="12000"/>
                            </p:stCondLst>
                            <p:childTnLst>
                              <p:par>
                                <p:cTn id="138" presetID="22" presetClass="entr" presetSubtype="4"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wipe(down)">
                                      <p:cBhvr>
                                        <p:cTn id="140" dur="500"/>
                                        <p:tgtEl>
                                          <p:spTgt spid="38"/>
                                        </p:tgtEl>
                                      </p:cBhvr>
                                    </p:animEffect>
                                  </p:childTnLst>
                                </p:cTn>
                              </p:par>
                            </p:childTnLst>
                          </p:cTn>
                        </p:par>
                        <p:par>
                          <p:cTn id="141" fill="hold">
                            <p:stCondLst>
                              <p:cond delay="12500"/>
                            </p:stCondLst>
                            <p:childTnLst>
                              <p:par>
                                <p:cTn id="142" presetID="22" presetClass="entr" presetSubtype="4"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wipe(down)">
                                      <p:cBhvr>
                                        <p:cTn id="144" dur="500"/>
                                        <p:tgtEl>
                                          <p:spTgt spid="39"/>
                                        </p:tgtEl>
                                      </p:cBhvr>
                                    </p:animEffect>
                                  </p:childTnLst>
                                </p:cTn>
                              </p:par>
                            </p:childTnLst>
                          </p:cTn>
                        </p:par>
                        <p:par>
                          <p:cTn id="145" fill="hold">
                            <p:stCondLst>
                              <p:cond delay="13000"/>
                            </p:stCondLst>
                            <p:childTnLst>
                              <p:par>
                                <p:cTn id="146" presetID="22" presetClass="entr" presetSubtype="4" fill="hold" grpId="0" nodeType="afterEffect">
                                  <p:stCondLst>
                                    <p:cond delay="0"/>
                                  </p:stCondLst>
                                  <p:childTnLst>
                                    <p:set>
                                      <p:cBhvr>
                                        <p:cTn id="147" dur="1" fill="hold">
                                          <p:stCondLst>
                                            <p:cond delay="0"/>
                                          </p:stCondLst>
                                        </p:cTn>
                                        <p:tgtEl>
                                          <p:spTgt spid="40"/>
                                        </p:tgtEl>
                                        <p:attrNameLst>
                                          <p:attrName>style.visibility</p:attrName>
                                        </p:attrNameLst>
                                      </p:cBhvr>
                                      <p:to>
                                        <p:strVal val="visible"/>
                                      </p:to>
                                    </p:set>
                                    <p:animEffect transition="in" filter="wipe(down)">
                                      <p:cBhvr>
                                        <p:cTn id="148" dur="500"/>
                                        <p:tgtEl>
                                          <p:spTgt spid="40"/>
                                        </p:tgtEl>
                                      </p:cBhvr>
                                    </p:animEffect>
                                  </p:childTnLst>
                                </p:cTn>
                              </p:par>
                            </p:childTnLst>
                          </p:cTn>
                        </p:par>
                        <p:par>
                          <p:cTn id="149" fill="hold">
                            <p:stCondLst>
                              <p:cond delay="13500"/>
                            </p:stCondLst>
                            <p:childTnLst>
                              <p:par>
                                <p:cTn id="150" presetID="22" presetClass="entr" presetSubtype="4" fill="hold" grpId="0" nodeType="afterEffect">
                                  <p:stCondLst>
                                    <p:cond delay="0"/>
                                  </p:stCondLst>
                                  <p:childTnLst>
                                    <p:set>
                                      <p:cBhvr>
                                        <p:cTn id="151" dur="1" fill="hold">
                                          <p:stCondLst>
                                            <p:cond delay="0"/>
                                          </p:stCondLst>
                                        </p:cTn>
                                        <p:tgtEl>
                                          <p:spTgt spid="41"/>
                                        </p:tgtEl>
                                        <p:attrNameLst>
                                          <p:attrName>style.visibility</p:attrName>
                                        </p:attrNameLst>
                                      </p:cBhvr>
                                      <p:to>
                                        <p:strVal val="visible"/>
                                      </p:to>
                                    </p:set>
                                    <p:animEffect transition="in" filter="wipe(down)">
                                      <p:cBhvr>
                                        <p:cTn id="152" dur="500"/>
                                        <p:tgtEl>
                                          <p:spTgt spid="41"/>
                                        </p:tgtEl>
                                      </p:cBhvr>
                                    </p:animEffect>
                                  </p:childTnLst>
                                </p:cTn>
                              </p:par>
                            </p:childTnLst>
                          </p:cTn>
                        </p:par>
                        <p:par>
                          <p:cTn id="153" fill="hold">
                            <p:stCondLst>
                              <p:cond delay="14000"/>
                            </p:stCondLst>
                            <p:childTnLst>
                              <p:par>
                                <p:cTn id="154" presetID="22" presetClass="entr" presetSubtype="4" fill="hold" grpId="0" nodeType="afterEffect">
                                  <p:stCondLst>
                                    <p:cond delay="0"/>
                                  </p:stCondLst>
                                  <p:childTnLst>
                                    <p:set>
                                      <p:cBhvr>
                                        <p:cTn id="155" dur="1" fill="hold">
                                          <p:stCondLst>
                                            <p:cond delay="0"/>
                                          </p:stCondLst>
                                        </p:cTn>
                                        <p:tgtEl>
                                          <p:spTgt spid="42"/>
                                        </p:tgtEl>
                                        <p:attrNameLst>
                                          <p:attrName>style.visibility</p:attrName>
                                        </p:attrNameLst>
                                      </p:cBhvr>
                                      <p:to>
                                        <p:strVal val="visible"/>
                                      </p:to>
                                    </p:set>
                                    <p:animEffect transition="in" filter="wipe(down)">
                                      <p:cBhvr>
                                        <p:cTn id="15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43" grpId="0" animBg="1"/>
      <p:bldP spid="44" grpId="0" animBg="1"/>
      <p:bldP spid="45" grpId="0" animBg="1"/>
      <p:bldP spid="46" grpId="0" build="p"/>
      <p:bldP spid="47" grpId="0"/>
      <p:bldP spid="48" grpId="0"/>
      <p:bldP spid="4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ABAB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9797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7F7F7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939393"/>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5C9AD3"/>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FBFBF"/>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939393"/>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7A7A7A"/>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BFBFBF"/>
                  </a:solidFill>
                  <a:latin typeface="Bernard MT Condensed" panose="02050806060905020404" pitchFamily="18"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939393"/>
                  </a:solidFill>
                  <a:latin typeface="Bernard MT Condensed" panose="02050806060905020404" pitchFamily="18"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dirty="0">
                  <a:solidFill>
                    <a:srgbClr val="7A7A7A"/>
                  </a:solidFill>
                  <a:latin typeface="Bernard MT Condensed" panose="02050806060905020404" pitchFamily="18"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8"/>
            <a:ext cx="2671194" cy="1118011"/>
            <a:chOff x="5638261" y="1538568"/>
            <a:chExt cx="2270578" cy="83850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FE4A1E"/>
                  </a:solidFill>
                  <a:latin typeface="Bernard MT Condensed" panose="02050806060905020404" pitchFamily="18" charset="0"/>
                </a:rPr>
                <a:t>Title Goes Here</a:t>
              </a:r>
            </a:p>
          </p:txBody>
        </p:sp>
        <p:sp>
          <p:nvSpPr>
            <p:cNvPr id="115" name="TextBox 114"/>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29"/>
            <a:ext cx="2671194" cy="1118011"/>
            <a:chOff x="5638261" y="1538568"/>
            <a:chExt cx="2270578" cy="83850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5C9AD3"/>
                  </a:solidFill>
                  <a:latin typeface="Bernard MT Condensed" panose="02050806060905020404" pitchFamily="18" charset="0"/>
                </a:rPr>
                <a:t>Title Goes Here</a:t>
              </a:r>
            </a:p>
          </p:txBody>
        </p:sp>
        <p:sp>
          <p:nvSpPr>
            <p:cNvPr id="119" name="TextBox 118"/>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3"/>
            <a:ext cx="2671194" cy="1118011"/>
            <a:chOff x="5638261" y="1538568"/>
            <a:chExt cx="2270578" cy="83850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dirty="0">
                  <a:solidFill>
                    <a:srgbClr val="44546B"/>
                  </a:solidFill>
                  <a:latin typeface="Bernard MT Condensed" panose="02050806060905020404" pitchFamily="18" charset="0"/>
                </a:rPr>
                <a:t>Title Goes Here</a:t>
              </a:r>
            </a:p>
          </p:txBody>
        </p:sp>
        <p:sp>
          <p:nvSpPr>
            <p:cNvPr id="123" name="TextBox 122"/>
            <p:cNvSpPr txBox="1"/>
            <p:nvPr/>
          </p:nvSpPr>
          <p:spPr>
            <a:xfrm>
              <a:off x="5654781" y="1730746"/>
              <a:ext cx="2254058"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FE4A1E"/>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5C9AD3"/>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latin typeface="Candara" panose="020E0502030303020204" pitchFamily="34" charset="0"/>
            </a:endParaRPr>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latin typeface="Candara" panose="020E0502030303020204" pitchFamily="34" charset="0"/>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latin typeface="Candara" panose="020E0502030303020204" pitchFamily="34" charset="0"/>
            </a:endParaRPr>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B5B5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7A7A7A"/>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FE4A1E"/>
                </a:solidFill>
              </a:rPr>
              <a:t>10%</a:t>
            </a:r>
          </a:p>
        </p:txBody>
      </p:sp>
    </p:spTree>
    <p:extLst>
      <p:ext uri="{BB962C8B-B14F-4D97-AF65-F5344CB8AC3E}">
        <p14:creationId xmlns:p14="http://schemas.microsoft.com/office/powerpoint/2010/main" val="125561824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FE4A1E"/>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5C9A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7A7A7A"/>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44546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441450"/>
            <a:ext cx="2592388"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441450"/>
            <a:ext cx="2592388"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E4A1E"/>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5C9AD3"/>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800" b="0" dirty="0">
                <a:solidFill>
                  <a:schemeClr val="bg1"/>
                </a:solidFill>
                <a:latin typeface="Bernard MT Condensed" panose="02050806060905020404" pitchFamily="18"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3FE59234-E909-4CA1-BB48-299B28668C3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55141993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E9A0D7B3-2468-4011-B10B-9FAE0C222FB9}"/>
              </a:ext>
            </a:extLst>
          </p:cNvPr>
          <p:cNvSpPr/>
          <p:nvPr/>
        </p:nvSpPr>
        <p:spPr>
          <a:xfrm>
            <a:off x="3502143" y="1693"/>
            <a:ext cx="8679837" cy="6856307"/>
          </a:xfrm>
          <a:custGeom>
            <a:avLst/>
            <a:gdLst>
              <a:gd name="connsiteX0" fmla="*/ 768819 w 8679837"/>
              <a:gd name="connsiteY0" fmla="*/ 0 h 6856307"/>
              <a:gd name="connsiteX1" fmla="*/ 8679837 w 8679837"/>
              <a:gd name="connsiteY1" fmla="*/ 0 h 6856307"/>
              <a:gd name="connsiteX2" fmla="*/ 8679837 w 8679837"/>
              <a:gd name="connsiteY2" fmla="*/ 6856307 h 6856307"/>
              <a:gd name="connsiteX3" fmla="*/ 0 w 8679837"/>
              <a:gd name="connsiteY3" fmla="*/ 6856307 h 6856307"/>
              <a:gd name="connsiteX4" fmla="*/ 0 w 8679837"/>
              <a:gd name="connsiteY4" fmla="*/ 6855450 h 6856307"/>
              <a:gd name="connsiteX5" fmla="*/ 166334 w 8679837"/>
              <a:gd name="connsiteY5" fmla="*/ 6855450 h 6856307"/>
              <a:gd name="connsiteX6" fmla="*/ 836219 w 8679837"/>
              <a:gd name="connsiteY6" fmla="*/ 309082 h 6856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79837" h="6856307">
                <a:moveTo>
                  <a:pt x="768819" y="0"/>
                </a:moveTo>
                <a:lnTo>
                  <a:pt x="8679837" y="0"/>
                </a:lnTo>
                <a:lnTo>
                  <a:pt x="8679837" y="6856307"/>
                </a:lnTo>
                <a:lnTo>
                  <a:pt x="0" y="6856307"/>
                </a:lnTo>
                <a:lnTo>
                  <a:pt x="0" y="6855450"/>
                </a:lnTo>
                <a:lnTo>
                  <a:pt x="166334" y="6855450"/>
                </a:lnTo>
                <a:cubicBezTo>
                  <a:pt x="166334" y="3533606"/>
                  <a:pt x="1474513" y="3429799"/>
                  <a:pt x="836219" y="309082"/>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TextBox 11">
            <a:extLst>
              <a:ext uri="{FF2B5EF4-FFF2-40B4-BE49-F238E27FC236}">
                <a16:creationId xmlns:a16="http://schemas.microsoft.com/office/drawing/2014/main" id="{E34D083F-27EA-492A-95CC-38A1C9827658}"/>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 name="TextBox 12">
            <a:extLst>
              <a:ext uri="{FF2B5EF4-FFF2-40B4-BE49-F238E27FC236}">
                <a16:creationId xmlns:a16="http://schemas.microsoft.com/office/drawing/2014/main" id="{A1516499-99FD-4F87-992B-2F1529190CA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7178527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xEl>
                                              <p:pRg st="0" end="0"/>
                                            </p:txEl>
                                          </p:spTgt>
                                        </p:tgtEl>
                                        <p:attrNameLst>
                                          <p:attrName>style.visibility</p:attrName>
                                        </p:attrNameLst>
                                      </p:cBhvr>
                                      <p:to>
                                        <p:strVal val="visible"/>
                                      </p:to>
                                    </p:set>
                                    <p:animEffect transition="in" filter="fade">
                                      <p:cBhvr>
                                        <p:cTn id="11" dur="500"/>
                                        <p:tgtEl>
                                          <p:spTgt spid="12">
                                            <p:txEl>
                                              <p:pRg st="0" end="0"/>
                                            </p:txEl>
                                          </p:spTgt>
                                        </p:tgtEl>
                                      </p:cBhvr>
                                    </p:animEffect>
                                    <p:anim calcmode="lin" valueType="num">
                                      <p:cBhvr>
                                        <p:cTn id="12" dur="5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2">
                                            <p:txEl>
                                              <p:pRg st="2" end="2"/>
                                            </p:txEl>
                                          </p:spTgt>
                                        </p:tgtEl>
                                        <p:attrNameLst>
                                          <p:attrName>style.visibility</p:attrName>
                                        </p:attrNameLst>
                                      </p:cBhvr>
                                      <p:to>
                                        <p:strVal val="visible"/>
                                      </p:to>
                                    </p:set>
                                    <p:animEffect transition="in" filter="fade">
                                      <p:cBhvr>
                                        <p:cTn id="17" dur="500"/>
                                        <p:tgtEl>
                                          <p:spTgt spid="12">
                                            <p:txEl>
                                              <p:pRg st="2" end="2"/>
                                            </p:txEl>
                                          </p:spTgt>
                                        </p:tgtEl>
                                      </p:cBhvr>
                                    </p:animEffect>
                                    <p:anim calcmode="lin" valueType="num">
                                      <p:cBhvr>
                                        <p:cTn id="18"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2">
                                            <p:txEl>
                                              <p:pRg st="3" end="3"/>
                                            </p:txEl>
                                          </p:spTgt>
                                        </p:tgtEl>
                                        <p:attrNameLst>
                                          <p:attrName>style.visibility</p:attrName>
                                        </p:attrNameLst>
                                      </p:cBhvr>
                                      <p:to>
                                        <p:strVal val="visible"/>
                                      </p:to>
                                    </p:set>
                                    <p:animEffect transition="in" filter="fade">
                                      <p:cBhvr>
                                        <p:cTn id="23" dur="500"/>
                                        <p:tgtEl>
                                          <p:spTgt spid="12">
                                            <p:txEl>
                                              <p:pRg st="3" end="3"/>
                                            </p:txEl>
                                          </p:spTgt>
                                        </p:tgtEl>
                                      </p:cBhvr>
                                    </p:animEffect>
                                    <p:anim calcmode="lin" valueType="num">
                                      <p:cBhvr>
                                        <p:cTn id="24"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2">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2">
                                            <p:txEl>
                                              <p:pRg st="5" end="5"/>
                                            </p:txEl>
                                          </p:spTgt>
                                        </p:tgtEl>
                                        <p:attrNameLst>
                                          <p:attrName>style.visibility</p:attrName>
                                        </p:attrNameLst>
                                      </p:cBhvr>
                                      <p:to>
                                        <p:strVal val="visible"/>
                                      </p:to>
                                    </p:set>
                                    <p:animEffect transition="in" filter="fade">
                                      <p:cBhvr>
                                        <p:cTn id="29" dur="500"/>
                                        <p:tgtEl>
                                          <p:spTgt spid="12">
                                            <p:txEl>
                                              <p:pRg st="5" end="5"/>
                                            </p:txEl>
                                          </p:spTgt>
                                        </p:tgtEl>
                                      </p:cBhvr>
                                    </p:animEffect>
                                    <p:anim calcmode="lin" valueType="num">
                                      <p:cBhvr>
                                        <p:cTn id="30" dur="500" fill="hold"/>
                                        <p:tgtEl>
                                          <p:spTgt spid="12">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2">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2">
                                            <p:txEl>
                                              <p:pRg st="7" end="7"/>
                                            </p:txEl>
                                          </p:spTgt>
                                        </p:tgtEl>
                                        <p:attrNameLst>
                                          <p:attrName>style.visibility</p:attrName>
                                        </p:attrNameLst>
                                      </p:cBhvr>
                                      <p:to>
                                        <p:strVal val="visible"/>
                                      </p:to>
                                    </p:set>
                                    <p:animEffect transition="in" filter="fade">
                                      <p:cBhvr>
                                        <p:cTn id="35" dur="500"/>
                                        <p:tgtEl>
                                          <p:spTgt spid="12">
                                            <p:txEl>
                                              <p:pRg st="7" end="7"/>
                                            </p:txEl>
                                          </p:spTgt>
                                        </p:tgtEl>
                                      </p:cBhvr>
                                    </p:animEffect>
                                    <p:anim calcmode="lin" valueType="num">
                                      <p:cBhvr>
                                        <p:cTn id="36" dur="500" fill="hold"/>
                                        <p:tgtEl>
                                          <p:spTgt spid="12">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2">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2">
                                            <p:txEl>
                                              <p:pRg st="9" end="9"/>
                                            </p:txEl>
                                          </p:spTgt>
                                        </p:tgtEl>
                                        <p:attrNameLst>
                                          <p:attrName>style.visibility</p:attrName>
                                        </p:attrNameLst>
                                      </p:cBhvr>
                                      <p:to>
                                        <p:strVal val="visible"/>
                                      </p:to>
                                    </p:set>
                                    <p:animEffect transition="in" filter="fade">
                                      <p:cBhvr>
                                        <p:cTn id="41" dur="500"/>
                                        <p:tgtEl>
                                          <p:spTgt spid="12">
                                            <p:txEl>
                                              <p:pRg st="9" end="9"/>
                                            </p:txEl>
                                          </p:spTgt>
                                        </p:tgtEl>
                                      </p:cBhvr>
                                    </p:animEffect>
                                    <p:anim calcmode="lin" valueType="num">
                                      <p:cBhvr>
                                        <p:cTn id="42" dur="500" fill="hold"/>
                                        <p:tgtEl>
                                          <p:spTgt spid="12">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2">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right)">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2" grpId="0" build="p"/>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4732779"/>
              <a:ext cx="2101725" cy="1708779"/>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4725406"/>
              <a:ext cx="2101725" cy="1716152"/>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4703287"/>
              <a:ext cx="2101725" cy="1738271"/>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4710660"/>
              <a:ext cx="2101725" cy="1730898"/>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93939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93939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019800" y="3260731"/>
            <a:ext cx="6172200" cy="3593806"/>
          </a:xfrm>
          <a:prstGeom prst="rect">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264195"/>
            <a:ext cx="6019800" cy="3593806"/>
          </a:xfrm>
          <a:prstGeom prst="rect">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54" name="Oval 53">
            <a:extLst>
              <a:ext uri="{FF2B5EF4-FFF2-40B4-BE49-F238E27FC236}">
                <a16:creationId xmlns:a16="http://schemas.microsoft.com/office/drawing/2014/main" id="{C87FB20B-62B9-4897-B566-4686BEBE4B96}"/>
              </a:ext>
            </a:extLst>
          </p:cNvPr>
          <p:cNvSpPr>
            <a:spLocks noChangeAspect="1"/>
          </p:cNvSpPr>
          <p:nvPr/>
        </p:nvSpPr>
        <p:spPr>
          <a:xfrm>
            <a:off x="5278066" y="2514889"/>
            <a:ext cx="1463040" cy="1463040"/>
          </a:xfrm>
          <a:prstGeom prst="ellipse">
            <a:avLst/>
          </a:prstGeom>
          <a:solidFill>
            <a:schemeClr val="tx1">
              <a:alpha val="75000"/>
            </a:schemeClr>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TextBox 54">
            <a:extLst>
              <a:ext uri="{FF2B5EF4-FFF2-40B4-BE49-F238E27FC236}">
                <a16:creationId xmlns:a16="http://schemas.microsoft.com/office/drawing/2014/main" id="{B2571C5A-5687-4674-9DBE-732ED6A445EC}"/>
              </a:ext>
            </a:extLst>
          </p:cNvPr>
          <p:cNvSpPr txBox="1"/>
          <p:nvPr/>
        </p:nvSpPr>
        <p:spPr>
          <a:xfrm>
            <a:off x="5064551" y="2723189"/>
            <a:ext cx="1828800" cy="1046440"/>
          </a:xfrm>
          <a:prstGeom prst="rect">
            <a:avLst/>
          </a:prstGeom>
          <a:noFill/>
        </p:spPr>
        <p:txBody>
          <a:bodyPr wrap="square" rtlCol="0">
            <a:spAutoFit/>
          </a:bodyPr>
          <a:lstStyle/>
          <a:p>
            <a:pPr algn="ctr"/>
            <a:r>
              <a:rPr lang="en-US" sz="6000" b="1" dirty="0">
                <a:solidFill>
                  <a:schemeClr val="bg1"/>
                </a:solidFill>
              </a:rPr>
              <a:t>VS</a:t>
            </a:r>
          </a:p>
          <a:p>
            <a:pPr algn="ctr"/>
            <a:endParaRPr lang="en-US" sz="200" dirty="0">
              <a:solidFill>
                <a:schemeClr val="bg1"/>
              </a:solidFill>
              <a:latin typeface="Candara" panose="020E0502030303020204" pitchFamily="34" charset="0"/>
            </a:endParaRPr>
          </a:p>
        </p:txBody>
      </p:sp>
      <p:pic>
        <p:nvPicPr>
          <p:cNvPr id="17" name="Picture 16">
            <a:extLst>
              <a:ext uri="{FF2B5EF4-FFF2-40B4-BE49-F238E27FC236}">
                <a16:creationId xmlns:a16="http://schemas.microsoft.com/office/drawing/2014/main" id="{940DD323-C621-4259-94CD-41EAAF4F5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8831" y="1122485"/>
            <a:ext cx="3926890" cy="3291840"/>
          </a:xfrm>
          <a:prstGeom prst="rect">
            <a:avLst/>
          </a:prstGeom>
          <a:effectLst>
            <a:outerShdw blurRad="50800" dist="38100" dir="2700000" algn="tl" rotWithShape="0">
              <a:prstClr val="black">
                <a:alpha val="40000"/>
              </a:prstClr>
            </a:outerShdw>
          </a:effectLst>
        </p:spPr>
      </p:pic>
      <p:sp>
        <p:nvSpPr>
          <p:cNvPr id="15" name="Freeform: Shape 14">
            <a:extLst>
              <a:ext uri="{FF2B5EF4-FFF2-40B4-BE49-F238E27FC236}">
                <a16:creationId xmlns:a16="http://schemas.microsoft.com/office/drawing/2014/main" id="{F864B66A-B158-43A8-A3B7-F675B87BF249}"/>
              </a:ext>
            </a:extLst>
          </p:cNvPr>
          <p:cNvSpPr/>
          <p:nvPr/>
        </p:nvSpPr>
        <p:spPr>
          <a:xfrm>
            <a:off x="855167"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3452"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80978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8B44315-647C-40AA-B5F0-3544CB1B519B}"/>
              </a:ext>
            </a:extLst>
          </p:cNvPr>
          <p:cNvSpPr txBox="1"/>
          <p:nvPr/>
        </p:nvSpPr>
        <p:spPr>
          <a:xfrm>
            <a:off x="655245" y="4293697"/>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519090" y="4296121"/>
            <a:ext cx="3754062" cy="1969770"/>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$19,567</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0998125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750"/>
                                        <p:tgtEl>
                                          <p:spTgt spid="15"/>
                                        </p:tgtEl>
                                      </p:cBhvr>
                                    </p:animEffect>
                                  </p:childTnLst>
                                </p:cTn>
                              </p:par>
                            </p:childTnLst>
                          </p:cTn>
                        </p:par>
                        <p:par>
                          <p:cTn id="18" fill="hold">
                            <p:stCondLst>
                              <p:cond delay="2250"/>
                            </p:stCondLst>
                            <p:childTnLst>
                              <p:par>
                                <p:cTn id="19" presetID="53" presetClass="entr" presetSubtype="16"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500" fill="hold"/>
                                        <p:tgtEl>
                                          <p:spTgt spid="54"/>
                                        </p:tgtEl>
                                        <p:attrNameLst>
                                          <p:attrName>ppt_w</p:attrName>
                                        </p:attrNameLst>
                                      </p:cBhvr>
                                      <p:tavLst>
                                        <p:tav tm="0">
                                          <p:val>
                                            <p:fltVal val="0"/>
                                          </p:val>
                                        </p:tav>
                                        <p:tav tm="100000">
                                          <p:val>
                                            <p:strVal val="#ppt_w"/>
                                          </p:val>
                                        </p:tav>
                                      </p:tavLst>
                                    </p:anim>
                                    <p:anim calcmode="lin" valueType="num">
                                      <p:cBhvr>
                                        <p:cTn id="22" dur="500" fill="hold"/>
                                        <p:tgtEl>
                                          <p:spTgt spid="54"/>
                                        </p:tgtEl>
                                        <p:attrNameLst>
                                          <p:attrName>ppt_h</p:attrName>
                                        </p:attrNameLst>
                                      </p:cBhvr>
                                      <p:tavLst>
                                        <p:tav tm="0">
                                          <p:val>
                                            <p:fltVal val="0"/>
                                          </p:val>
                                        </p:tav>
                                        <p:tav tm="100000">
                                          <p:val>
                                            <p:strVal val="#ppt_h"/>
                                          </p:val>
                                        </p:tav>
                                      </p:tavLst>
                                    </p:anim>
                                    <p:animEffect transition="in" filter="fade">
                                      <p:cBhvr>
                                        <p:cTn id="23" dur="500"/>
                                        <p:tgtEl>
                                          <p:spTgt spid="54"/>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5"/>
                                        </p:tgtEl>
                                        <p:attrNameLst>
                                          <p:attrName>style.visibility</p:attrName>
                                        </p:attrNameLst>
                                      </p:cBhvr>
                                      <p:to>
                                        <p:strVal val="visible"/>
                                      </p:to>
                                    </p:set>
                                    <p:anim calcmode="lin" valueType="num">
                                      <p:cBhvr>
                                        <p:cTn id="26" dur="500" fill="hold"/>
                                        <p:tgtEl>
                                          <p:spTgt spid="55"/>
                                        </p:tgtEl>
                                        <p:attrNameLst>
                                          <p:attrName>ppt_w</p:attrName>
                                        </p:attrNameLst>
                                      </p:cBhvr>
                                      <p:tavLst>
                                        <p:tav tm="0">
                                          <p:val>
                                            <p:fltVal val="0"/>
                                          </p:val>
                                        </p:tav>
                                        <p:tav tm="100000">
                                          <p:val>
                                            <p:strVal val="#ppt_w"/>
                                          </p:val>
                                        </p:tav>
                                      </p:tavLst>
                                    </p:anim>
                                    <p:anim calcmode="lin" valueType="num">
                                      <p:cBhvr>
                                        <p:cTn id="27" dur="500" fill="hold"/>
                                        <p:tgtEl>
                                          <p:spTgt spid="55"/>
                                        </p:tgtEl>
                                        <p:attrNameLst>
                                          <p:attrName>ppt_h</p:attrName>
                                        </p:attrNameLst>
                                      </p:cBhvr>
                                      <p:tavLst>
                                        <p:tav tm="0">
                                          <p:val>
                                            <p:fltVal val="0"/>
                                          </p:val>
                                        </p:tav>
                                        <p:tav tm="100000">
                                          <p:val>
                                            <p:strVal val="#ppt_h"/>
                                          </p:val>
                                        </p:tav>
                                      </p:tavLst>
                                    </p:anim>
                                    <p:animEffect transition="in" filter="fade">
                                      <p:cBhvr>
                                        <p:cTn id="28" dur="500"/>
                                        <p:tgtEl>
                                          <p:spTgt spid="55"/>
                                        </p:tgtEl>
                                      </p:cBhvr>
                                    </p:animEffect>
                                  </p:childTnLst>
                                </p:cTn>
                              </p:par>
                            </p:childTnLst>
                          </p:cTn>
                        </p:par>
                        <p:par>
                          <p:cTn id="29" fill="hold">
                            <p:stCondLst>
                              <p:cond delay="2750"/>
                            </p:stCondLst>
                            <p:childTnLst>
                              <p:par>
                                <p:cTn id="30" presetID="42" presetClass="entr" presetSubtype="0" fill="hold"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9" presetClass="entr" presetSubtype="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dissolve">
                                      <p:cBhvr>
                                        <p:cTn id="38" dur="750"/>
                                        <p:tgtEl>
                                          <p:spTgt spid="19"/>
                                        </p:tgtEl>
                                      </p:cBhvr>
                                    </p:animEffect>
                                  </p:childTnLst>
                                </p:cTn>
                              </p:par>
                            </p:childTnLst>
                          </p:cTn>
                        </p:par>
                        <p:par>
                          <p:cTn id="39" fill="hold">
                            <p:stCondLst>
                              <p:cond delay="4500"/>
                            </p:stCondLst>
                            <p:childTnLst>
                              <p:par>
                                <p:cTn id="40" presetID="2" presetClass="entr" presetSubtype="8" fill="hold" grpId="0" nodeType="afterEffect">
                                  <p:stCondLst>
                                    <p:cond delay="0"/>
                                  </p:stCondLst>
                                  <p:childTnLst>
                                    <p:set>
                                      <p:cBhvr>
                                        <p:cTn id="41" dur="1" fill="hold">
                                          <p:stCondLst>
                                            <p:cond delay="0"/>
                                          </p:stCondLst>
                                        </p:cTn>
                                        <p:tgtEl>
                                          <p:spTgt spid="6"/>
                                        </p:tgtEl>
                                        <p:attrNameLst>
                                          <p:attrName>style.visibility</p:attrName>
                                        </p:attrNameLst>
                                      </p:cBhvr>
                                      <p:to>
                                        <p:strVal val="visible"/>
                                      </p:to>
                                    </p:set>
                                    <p:anim calcmode="lin" valueType="num">
                                      <p:cBhvr additive="base">
                                        <p:cTn id="42" dur="500" fill="hold"/>
                                        <p:tgtEl>
                                          <p:spTgt spid="6"/>
                                        </p:tgtEl>
                                        <p:attrNameLst>
                                          <p:attrName>ppt_x</p:attrName>
                                        </p:attrNameLst>
                                      </p:cBhvr>
                                      <p:tavLst>
                                        <p:tav tm="0">
                                          <p:val>
                                            <p:strVal val="0-#ppt_w/2"/>
                                          </p:val>
                                        </p:tav>
                                        <p:tav tm="100000">
                                          <p:val>
                                            <p:strVal val="#ppt_x"/>
                                          </p:val>
                                        </p:tav>
                                      </p:tavLst>
                                    </p:anim>
                                    <p:anim calcmode="lin" valueType="num">
                                      <p:cBhvr additive="base">
                                        <p:cTn id="43" dur="500" fill="hold"/>
                                        <p:tgtEl>
                                          <p:spTgt spid="6"/>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24"/>
                                        </p:tgtEl>
                                        <p:attrNameLst>
                                          <p:attrName>style.visibility</p:attrName>
                                        </p:attrNameLst>
                                      </p:cBhvr>
                                      <p:to>
                                        <p:strVal val="visible"/>
                                      </p:to>
                                    </p:set>
                                    <p:anim calcmode="lin" valueType="num">
                                      <p:cBhvr additive="base">
                                        <p:cTn id="46" dur="500" fill="hold"/>
                                        <p:tgtEl>
                                          <p:spTgt spid="24"/>
                                        </p:tgtEl>
                                        <p:attrNameLst>
                                          <p:attrName>ppt_x</p:attrName>
                                        </p:attrNameLst>
                                      </p:cBhvr>
                                      <p:tavLst>
                                        <p:tav tm="0">
                                          <p:val>
                                            <p:strVal val="1+#ppt_w/2"/>
                                          </p:val>
                                        </p:tav>
                                        <p:tav tm="100000">
                                          <p:val>
                                            <p:strVal val="#ppt_x"/>
                                          </p:val>
                                        </p:tav>
                                      </p:tavLst>
                                    </p:anim>
                                    <p:anim calcmode="lin" valueType="num">
                                      <p:cBhvr additive="base">
                                        <p:cTn id="47" dur="500" fill="hold"/>
                                        <p:tgtEl>
                                          <p:spTgt spid="24"/>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22">
                                            <p:txEl>
                                              <p:pRg st="0" end="0"/>
                                            </p:txEl>
                                          </p:spTgt>
                                        </p:tgtEl>
                                        <p:attrNameLst>
                                          <p:attrName>style.visibility</p:attrName>
                                        </p:attrNameLst>
                                      </p:cBhvr>
                                      <p:to>
                                        <p:strVal val="visible"/>
                                      </p:to>
                                    </p:set>
                                    <p:animEffect transition="in" filter="fade">
                                      <p:cBhvr>
                                        <p:cTn id="51" dur="1000"/>
                                        <p:tgtEl>
                                          <p:spTgt spid="22">
                                            <p:txEl>
                                              <p:pRg st="0" end="0"/>
                                            </p:txEl>
                                          </p:spTgt>
                                        </p:tgtEl>
                                      </p:cBhvr>
                                    </p:animEffect>
                                    <p:anim calcmode="lin" valueType="num">
                                      <p:cBhvr>
                                        <p:cTn id="52" dur="10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53" dur="10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2">
                                            <p:txEl>
                                              <p:pRg st="3" end="3"/>
                                            </p:txEl>
                                          </p:spTgt>
                                        </p:tgtEl>
                                        <p:attrNameLst>
                                          <p:attrName>style.visibility</p:attrName>
                                        </p:attrNameLst>
                                      </p:cBhvr>
                                      <p:to>
                                        <p:strVal val="visible"/>
                                      </p:to>
                                    </p:set>
                                    <p:animEffect transition="in" filter="fade">
                                      <p:cBhvr>
                                        <p:cTn id="57" dur="1000"/>
                                        <p:tgtEl>
                                          <p:spTgt spid="22">
                                            <p:txEl>
                                              <p:pRg st="3" end="3"/>
                                            </p:txEl>
                                          </p:spTgt>
                                        </p:tgtEl>
                                      </p:cBhvr>
                                    </p:animEffect>
                                    <p:anim calcmode="lin" valueType="num">
                                      <p:cBhvr>
                                        <p:cTn id="5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5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22">
                                            <p:txEl>
                                              <p:pRg st="5" end="5"/>
                                            </p:txEl>
                                          </p:spTgt>
                                        </p:tgtEl>
                                        <p:attrNameLst>
                                          <p:attrName>style.visibility</p:attrName>
                                        </p:attrNameLst>
                                      </p:cBhvr>
                                      <p:to>
                                        <p:strVal val="visible"/>
                                      </p:to>
                                    </p:set>
                                    <p:animEffect transition="in" filter="fade">
                                      <p:cBhvr>
                                        <p:cTn id="63" dur="1000"/>
                                        <p:tgtEl>
                                          <p:spTgt spid="22">
                                            <p:txEl>
                                              <p:pRg st="5" end="5"/>
                                            </p:txEl>
                                          </p:spTgt>
                                        </p:tgtEl>
                                      </p:cBhvr>
                                    </p:animEffect>
                                    <p:anim calcmode="lin" valueType="num">
                                      <p:cBhvr>
                                        <p:cTn id="64" dur="10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65" dur="10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42" presetClass="entr" presetSubtype="0" fill="hold" grpId="0" nodeType="afterEffect">
                                  <p:stCondLst>
                                    <p:cond delay="0"/>
                                  </p:stCondLst>
                                  <p:childTnLst>
                                    <p:set>
                                      <p:cBhvr>
                                        <p:cTn id="68" dur="1" fill="hold">
                                          <p:stCondLst>
                                            <p:cond delay="0"/>
                                          </p:stCondLst>
                                        </p:cTn>
                                        <p:tgtEl>
                                          <p:spTgt spid="22">
                                            <p:txEl>
                                              <p:pRg st="6" end="6"/>
                                            </p:txEl>
                                          </p:spTgt>
                                        </p:tgtEl>
                                        <p:attrNameLst>
                                          <p:attrName>style.visibility</p:attrName>
                                        </p:attrNameLst>
                                      </p:cBhvr>
                                      <p:to>
                                        <p:strVal val="visible"/>
                                      </p:to>
                                    </p:set>
                                    <p:animEffect transition="in" filter="fade">
                                      <p:cBhvr>
                                        <p:cTn id="69" dur="1000"/>
                                        <p:tgtEl>
                                          <p:spTgt spid="22">
                                            <p:txEl>
                                              <p:pRg st="6" end="6"/>
                                            </p:txEl>
                                          </p:spTgt>
                                        </p:tgtEl>
                                      </p:cBhvr>
                                    </p:animEffect>
                                    <p:anim calcmode="lin" valueType="num">
                                      <p:cBhvr>
                                        <p:cTn id="70" dur="10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71" dur="10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42" presetClass="entr" presetSubtype="0" fill="hold" grpId="0" nodeType="afterEffect">
                                  <p:stCondLst>
                                    <p:cond delay="0"/>
                                  </p:stCondLst>
                                  <p:childTnLst>
                                    <p:set>
                                      <p:cBhvr>
                                        <p:cTn id="74" dur="1" fill="hold">
                                          <p:stCondLst>
                                            <p:cond delay="0"/>
                                          </p:stCondLst>
                                        </p:cTn>
                                        <p:tgtEl>
                                          <p:spTgt spid="22">
                                            <p:txEl>
                                              <p:pRg st="7" end="7"/>
                                            </p:txEl>
                                          </p:spTgt>
                                        </p:tgtEl>
                                        <p:attrNameLst>
                                          <p:attrName>style.visibility</p:attrName>
                                        </p:attrNameLst>
                                      </p:cBhvr>
                                      <p:to>
                                        <p:strVal val="visible"/>
                                      </p:to>
                                    </p:set>
                                    <p:animEffect transition="in" filter="fade">
                                      <p:cBhvr>
                                        <p:cTn id="75" dur="1000"/>
                                        <p:tgtEl>
                                          <p:spTgt spid="22">
                                            <p:txEl>
                                              <p:pRg st="7" end="7"/>
                                            </p:txEl>
                                          </p:spTgt>
                                        </p:tgtEl>
                                      </p:cBhvr>
                                    </p:animEffect>
                                    <p:anim calcmode="lin" valueType="num">
                                      <p:cBhvr>
                                        <p:cTn id="76" dur="1000" fill="hold"/>
                                        <p:tgtEl>
                                          <p:spTgt spid="22">
                                            <p:txEl>
                                              <p:pRg st="7" end="7"/>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7" end="7"/>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0"/>
                            </p:stCondLst>
                            <p:childTnLst>
                              <p:par>
                                <p:cTn id="79" presetID="42" presetClass="entr" presetSubtype="0" fill="hold" grpId="0" nodeType="afterEffect">
                                  <p:stCondLst>
                                    <p:cond delay="0"/>
                                  </p:stCondLst>
                                  <p:childTnLst>
                                    <p:set>
                                      <p:cBhvr>
                                        <p:cTn id="80" dur="1" fill="hold">
                                          <p:stCondLst>
                                            <p:cond delay="0"/>
                                          </p:stCondLst>
                                        </p:cTn>
                                        <p:tgtEl>
                                          <p:spTgt spid="23">
                                            <p:txEl>
                                              <p:pRg st="0" end="0"/>
                                            </p:txEl>
                                          </p:spTgt>
                                        </p:tgtEl>
                                        <p:attrNameLst>
                                          <p:attrName>style.visibility</p:attrName>
                                        </p:attrNameLst>
                                      </p:cBhvr>
                                      <p:to>
                                        <p:strVal val="visible"/>
                                      </p:to>
                                    </p:set>
                                    <p:animEffect transition="in" filter="fade">
                                      <p:cBhvr>
                                        <p:cTn id="81" dur="1000"/>
                                        <p:tgtEl>
                                          <p:spTgt spid="23">
                                            <p:txEl>
                                              <p:pRg st="0" end="0"/>
                                            </p:txEl>
                                          </p:spTgt>
                                        </p:tgtEl>
                                      </p:cBhvr>
                                    </p:animEffect>
                                    <p:anim calcmode="lin" valueType="num">
                                      <p:cBhvr>
                                        <p:cTn id="82"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1000"/>
                            </p:stCondLst>
                            <p:childTnLst>
                              <p:par>
                                <p:cTn id="85" presetID="42" presetClass="entr" presetSubtype="0" fill="hold" grpId="0" nodeType="afterEffect">
                                  <p:stCondLst>
                                    <p:cond delay="0"/>
                                  </p:stCondLst>
                                  <p:childTnLst>
                                    <p:set>
                                      <p:cBhvr>
                                        <p:cTn id="86" dur="1" fill="hold">
                                          <p:stCondLst>
                                            <p:cond delay="0"/>
                                          </p:stCondLst>
                                        </p:cTn>
                                        <p:tgtEl>
                                          <p:spTgt spid="23">
                                            <p:txEl>
                                              <p:pRg st="3" end="3"/>
                                            </p:txEl>
                                          </p:spTgt>
                                        </p:tgtEl>
                                        <p:attrNameLst>
                                          <p:attrName>style.visibility</p:attrName>
                                        </p:attrNameLst>
                                      </p:cBhvr>
                                      <p:to>
                                        <p:strVal val="visible"/>
                                      </p:to>
                                    </p:set>
                                    <p:animEffect transition="in" filter="fade">
                                      <p:cBhvr>
                                        <p:cTn id="87" dur="1000"/>
                                        <p:tgtEl>
                                          <p:spTgt spid="23">
                                            <p:txEl>
                                              <p:pRg st="3" end="3"/>
                                            </p:txEl>
                                          </p:spTgt>
                                        </p:tgtEl>
                                      </p:cBhvr>
                                    </p:animEffect>
                                    <p:anim calcmode="lin" valueType="num">
                                      <p:cBhvr>
                                        <p:cTn id="88"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0" fill="hold">
                            <p:stCondLst>
                              <p:cond delay="12000"/>
                            </p:stCondLst>
                            <p:childTnLst>
                              <p:par>
                                <p:cTn id="91" presetID="42" presetClass="entr" presetSubtype="0" fill="hold" grpId="0" nodeType="afterEffect">
                                  <p:stCondLst>
                                    <p:cond delay="0"/>
                                  </p:stCondLst>
                                  <p:childTnLst>
                                    <p:set>
                                      <p:cBhvr>
                                        <p:cTn id="92" dur="1" fill="hold">
                                          <p:stCondLst>
                                            <p:cond delay="0"/>
                                          </p:stCondLst>
                                        </p:cTn>
                                        <p:tgtEl>
                                          <p:spTgt spid="23">
                                            <p:txEl>
                                              <p:pRg st="5" end="5"/>
                                            </p:txEl>
                                          </p:spTgt>
                                        </p:tgtEl>
                                        <p:attrNameLst>
                                          <p:attrName>style.visibility</p:attrName>
                                        </p:attrNameLst>
                                      </p:cBhvr>
                                      <p:to>
                                        <p:strVal val="visible"/>
                                      </p:to>
                                    </p:set>
                                    <p:animEffect transition="in" filter="fade">
                                      <p:cBhvr>
                                        <p:cTn id="93" dur="1000"/>
                                        <p:tgtEl>
                                          <p:spTgt spid="23">
                                            <p:txEl>
                                              <p:pRg st="5" end="5"/>
                                            </p:txEl>
                                          </p:spTgt>
                                        </p:tgtEl>
                                      </p:cBhvr>
                                    </p:animEffect>
                                    <p:anim calcmode="lin" valueType="num">
                                      <p:cBhvr>
                                        <p:cTn id="94"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5"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6" fill="hold">
                            <p:stCondLst>
                              <p:cond delay="13000"/>
                            </p:stCondLst>
                            <p:childTnLst>
                              <p:par>
                                <p:cTn id="97" presetID="42" presetClass="entr" presetSubtype="0" fill="hold" grpId="0" nodeType="afterEffect">
                                  <p:stCondLst>
                                    <p:cond delay="0"/>
                                  </p:stCondLst>
                                  <p:childTnLst>
                                    <p:set>
                                      <p:cBhvr>
                                        <p:cTn id="98" dur="1" fill="hold">
                                          <p:stCondLst>
                                            <p:cond delay="0"/>
                                          </p:stCondLst>
                                        </p:cTn>
                                        <p:tgtEl>
                                          <p:spTgt spid="23">
                                            <p:txEl>
                                              <p:pRg st="6" end="6"/>
                                            </p:txEl>
                                          </p:spTgt>
                                        </p:tgtEl>
                                        <p:attrNameLst>
                                          <p:attrName>style.visibility</p:attrName>
                                        </p:attrNameLst>
                                      </p:cBhvr>
                                      <p:to>
                                        <p:strVal val="visible"/>
                                      </p:to>
                                    </p:set>
                                    <p:animEffect transition="in" filter="fade">
                                      <p:cBhvr>
                                        <p:cTn id="99" dur="1000"/>
                                        <p:tgtEl>
                                          <p:spTgt spid="23">
                                            <p:txEl>
                                              <p:pRg st="6" end="6"/>
                                            </p:txEl>
                                          </p:spTgt>
                                        </p:tgtEl>
                                      </p:cBhvr>
                                    </p:animEffect>
                                    <p:anim calcmode="lin" valueType="num">
                                      <p:cBhvr>
                                        <p:cTn id="100"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1"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4000"/>
                            </p:stCondLst>
                            <p:childTnLst>
                              <p:par>
                                <p:cTn id="103" presetID="42" presetClass="entr" presetSubtype="0" fill="hold" grpId="0" nodeType="afterEffect">
                                  <p:stCondLst>
                                    <p:cond delay="0"/>
                                  </p:stCondLst>
                                  <p:childTnLst>
                                    <p:set>
                                      <p:cBhvr>
                                        <p:cTn id="104" dur="1" fill="hold">
                                          <p:stCondLst>
                                            <p:cond delay="0"/>
                                          </p:stCondLst>
                                        </p:cTn>
                                        <p:tgtEl>
                                          <p:spTgt spid="23">
                                            <p:txEl>
                                              <p:pRg st="7" end="7"/>
                                            </p:txEl>
                                          </p:spTgt>
                                        </p:tgtEl>
                                        <p:attrNameLst>
                                          <p:attrName>style.visibility</p:attrName>
                                        </p:attrNameLst>
                                      </p:cBhvr>
                                      <p:to>
                                        <p:strVal val="visible"/>
                                      </p:to>
                                    </p:set>
                                    <p:animEffect transition="in" filter="fade">
                                      <p:cBhvr>
                                        <p:cTn id="105" dur="1000"/>
                                        <p:tgtEl>
                                          <p:spTgt spid="23">
                                            <p:txEl>
                                              <p:pRg st="7" end="7"/>
                                            </p:txEl>
                                          </p:spTgt>
                                        </p:tgtEl>
                                      </p:cBhvr>
                                    </p:animEffect>
                                    <p:anim calcmode="lin" valueType="num">
                                      <p:cBhvr>
                                        <p:cTn id="106"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7"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54" grpId="0" animBg="1"/>
      <p:bldP spid="55" grpId="0"/>
      <p:bldP spid="15" grpId="0" animBg="1"/>
      <p:bldP spid="19" grpId="0" animBg="1"/>
      <p:bldP spid="22" grpId="0" build="p"/>
      <p:bldP spid="2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E4A1E"/>
                </a:solidFill>
                <a:latin typeface="Bernard MT Condensed" panose="02050806060905020404" pitchFamily="18" charset="0"/>
              </a:rPr>
              <a:t>LOREM IPSUM DOLOR</a:t>
            </a:r>
            <a:endParaRPr lang="en-US" sz="1600" b="1" dirty="0">
              <a:solidFill>
                <a:srgbClr val="FE4A1E"/>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5C9AD3"/>
                </a:solidFill>
                <a:latin typeface="Bernard MT Condensed" panose="02050806060905020404" pitchFamily="18" charset="0"/>
              </a:rPr>
              <a:t>LOREM IPSUM DOLOR</a:t>
            </a:r>
            <a:endParaRPr lang="en-US" sz="1600" b="1" dirty="0">
              <a:solidFill>
                <a:srgbClr val="5C9AD3"/>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44546B"/>
                </a:solidFill>
                <a:latin typeface="Bernard MT Condensed" panose="02050806060905020404" pitchFamily="18" charset="0"/>
              </a:rPr>
              <a:t>LOREM IPSUM DOLOR</a:t>
            </a:r>
            <a:endParaRPr lang="en-US" sz="1600" b="1" dirty="0">
              <a:solidFill>
                <a:srgbClr val="44546B"/>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7A7A7A"/>
                </a:solidFill>
                <a:latin typeface="Bernard MT Condensed" panose="02050806060905020404" pitchFamily="18" charset="0"/>
              </a:rPr>
              <a:t>LOREM IPSUM DOLOR</a:t>
            </a:r>
            <a:endParaRPr lang="en-US" sz="1600" b="1" dirty="0">
              <a:solidFill>
                <a:srgbClr val="7A7A7A"/>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OPTION</a:t>
            </a:r>
          </a:p>
          <a:p>
            <a:pPr algn="ctr"/>
            <a:r>
              <a:rPr lang="en-US" sz="2600" dirty="0">
                <a:solidFill>
                  <a:schemeClr val="bg1"/>
                </a:solidFill>
                <a:latin typeface="Bernard MT Condensed" panose="02050806060905020404" pitchFamily="18" charset="0"/>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768501"/>
            <a:ext cx="3686847" cy="2064634"/>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dirty="0">
                  <a:solidFill>
                    <a:srgbClr val="FE4A1E"/>
                  </a:solidFill>
                  <a:latin typeface="Bernard MT Condensed" panose="02050806060905020404" pitchFamily="18" charset="0"/>
                </a:rPr>
                <a:t>Lorem </a:t>
              </a:r>
            </a:p>
            <a:p>
              <a:r>
                <a:rPr lang="en-US" sz="2000" dirty="0">
                  <a:solidFill>
                    <a:srgbClr val="FE4A1E"/>
                  </a:solidFill>
                  <a:latin typeface="Bernard MT Condensed" panose="02050806060905020404" pitchFamily="18"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dirty="0">
                  <a:solidFill>
                    <a:srgbClr val="5C9AD3"/>
                  </a:solidFill>
                  <a:latin typeface="Bernard MT Condensed" panose="02050806060905020404" pitchFamily="18" charset="0"/>
                </a:rPr>
                <a:t>Lorem </a:t>
              </a:r>
            </a:p>
            <a:p>
              <a:r>
                <a:rPr lang="en-US" sz="2000" dirty="0">
                  <a:solidFill>
                    <a:srgbClr val="5C9AD3"/>
                  </a:solidFill>
                  <a:latin typeface="Bernard MT Condensed" panose="02050806060905020404" pitchFamily="18"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dirty="0">
                  <a:solidFill>
                    <a:srgbClr val="7A7A7A"/>
                  </a:solidFill>
                  <a:latin typeface="Bernard MT Condensed" panose="02050806060905020404" pitchFamily="18" charset="0"/>
                </a:rPr>
                <a:t>Lorem </a:t>
              </a:r>
            </a:p>
            <a:p>
              <a:r>
                <a:rPr lang="en-US" sz="2000" dirty="0">
                  <a:solidFill>
                    <a:srgbClr val="7A7A7A"/>
                  </a:solidFill>
                  <a:latin typeface="Bernard MT Condensed" panose="02050806060905020404" pitchFamily="18"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E4A1E"/>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5C9AD3"/>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4546B"/>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500"/>
                                        <p:tgtEl>
                                          <p:spTgt spid="4"/>
                                        </p:tgtEl>
                                      </p:cBhvr>
                                    </p:animEffect>
                                    <p:anim calcmode="lin" valueType="num">
                                      <p:cBhvr>
                                        <p:cTn id="8" dur="1500" fill="hold"/>
                                        <p:tgtEl>
                                          <p:spTgt spid="4"/>
                                        </p:tgtEl>
                                        <p:attrNameLst>
                                          <p:attrName>ppt_x</p:attrName>
                                        </p:attrNameLst>
                                      </p:cBhvr>
                                      <p:tavLst>
                                        <p:tav tm="0">
                                          <p:val>
                                            <p:strVal val="#ppt_x"/>
                                          </p:val>
                                        </p:tav>
                                        <p:tav tm="100000">
                                          <p:val>
                                            <p:strVal val="#ppt_x"/>
                                          </p:val>
                                        </p:tav>
                                      </p:tavLst>
                                    </p:anim>
                                    <p:anim calcmode="lin" valueType="num">
                                      <p:cBhvr>
                                        <p:cTn id="9" dur="15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15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1500" fill="hold"/>
                                        <p:tgtEl>
                                          <p:spTgt spid="16"/>
                                        </p:tgtEl>
                                        <p:attrNameLst>
                                          <p:attrName>r</p:attrName>
                                        </p:attrNameLst>
                                      </p:cBhvr>
                                    </p:animRot>
                                  </p:childTnLst>
                                </p:cTn>
                              </p:par>
                            </p:childTnLst>
                          </p:cTn>
                        </p:par>
                        <p:par>
                          <p:cTn id="14" fill="hold">
                            <p:stCondLst>
                              <p:cond delay="1500"/>
                            </p:stCondLst>
                            <p:childTnLst>
                              <p:par>
                                <p:cTn id="15" presetID="8" presetClass="emph" presetSubtype="0" fill="hold" nodeType="afterEffect">
                                  <p:stCondLst>
                                    <p:cond delay="0"/>
                                  </p:stCondLst>
                                  <p:childTnLst>
                                    <p:animRot by="43200000">
                                      <p:cBhvr>
                                        <p:cTn id="16" dur="15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1500" fill="hold"/>
                                        <p:tgtEl>
                                          <p:spTgt spid="16"/>
                                        </p:tgtEl>
                                        <p:attrNameLst>
                                          <p:attrName>r</p:attrName>
                                        </p:attrNameLst>
                                      </p:cBhvr>
                                    </p:animRot>
                                  </p:childTnLst>
                                </p:cTn>
                              </p:par>
                            </p:childTnLst>
                          </p:cTn>
                        </p:par>
                        <p:par>
                          <p:cTn id="19" fill="hold">
                            <p:stCondLst>
                              <p:cond delay="3000"/>
                            </p:stCondLst>
                            <p:childTnLst>
                              <p:par>
                                <p:cTn id="20" presetID="8" presetClass="emph" presetSubtype="0" fill="hold" nodeType="afterEffect">
                                  <p:stCondLst>
                                    <p:cond delay="0"/>
                                  </p:stCondLst>
                                  <p:childTnLst>
                                    <p:animRot by="43200000">
                                      <p:cBhvr>
                                        <p:cTn id="21" dur="15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1500" fill="hold"/>
                                        <p:tgtEl>
                                          <p:spTgt spid="16"/>
                                        </p:tgtEl>
                                        <p:attrNameLst>
                                          <p:attrName>r</p:attrName>
                                        </p:attrNameLst>
                                      </p:cBhvr>
                                    </p:animRot>
                                  </p:childTnLst>
                                </p:cTn>
                              </p:par>
                            </p:childTnLst>
                          </p:cTn>
                        </p:par>
                        <p:par>
                          <p:cTn id="24" fill="hold">
                            <p:stCondLst>
                              <p:cond delay="4500"/>
                            </p:stCondLst>
                            <p:childTnLst>
                              <p:par>
                                <p:cTn id="25" presetID="8" presetClass="emph" presetSubtype="0" fill="hold" nodeType="afterEffect">
                                  <p:stCondLst>
                                    <p:cond delay="0"/>
                                  </p:stCondLst>
                                  <p:childTnLst>
                                    <p:animRot by="43200000">
                                      <p:cBhvr>
                                        <p:cTn id="26" dur="15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1500" fill="hold"/>
                                        <p:tgtEl>
                                          <p:spTgt spid="16"/>
                                        </p:tgtEl>
                                        <p:attrNameLst>
                                          <p:attrName>r</p:attrName>
                                        </p:attrNameLst>
                                      </p:cBhvr>
                                    </p:animRot>
                                  </p:childTnLst>
                                </p:cTn>
                              </p:par>
                            </p:childTnLst>
                          </p:cTn>
                        </p:par>
                        <p:par>
                          <p:cTn id="29" fill="hold">
                            <p:stCondLst>
                              <p:cond delay="6000"/>
                            </p:stCondLst>
                            <p:childTnLst>
                              <p:par>
                                <p:cTn id="30" presetID="8" presetClass="emph" presetSubtype="0" fill="hold" nodeType="afterEffect">
                                  <p:stCondLst>
                                    <p:cond delay="0"/>
                                  </p:stCondLst>
                                  <p:childTnLst>
                                    <p:animRot by="43200000">
                                      <p:cBhvr>
                                        <p:cTn id="31" dur="15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1500" fill="hold"/>
                                        <p:tgtEl>
                                          <p:spTgt spid="16"/>
                                        </p:tgtEl>
                                        <p:attrNameLst>
                                          <p:attrName>r</p:attrName>
                                        </p:attrNameLst>
                                      </p:cBhvr>
                                    </p:animRot>
                                  </p:childTnLst>
                                </p:cTn>
                              </p:par>
                            </p:childTnLst>
                          </p:cTn>
                        </p:par>
                        <p:par>
                          <p:cTn id="34" fill="hold">
                            <p:stCondLst>
                              <p:cond delay="7500"/>
                            </p:stCondLst>
                            <p:childTnLst>
                              <p:par>
                                <p:cTn id="35" presetID="8" presetClass="emph" presetSubtype="0" fill="hold" nodeType="afterEffect">
                                  <p:stCondLst>
                                    <p:cond delay="0"/>
                                  </p:stCondLst>
                                  <p:childTnLst>
                                    <p:animRot by="43200000">
                                      <p:cBhvr>
                                        <p:cTn id="36" dur="15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1500" fill="hold"/>
                                        <p:tgtEl>
                                          <p:spTgt spid="16"/>
                                        </p:tgtEl>
                                        <p:attrNameLst>
                                          <p:attrName>r</p:attrName>
                                        </p:attrNameLst>
                                      </p:cBhvr>
                                    </p:animRot>
                                  </p:childTnLst>
                                </p:cTn>
                              </p:par>
                            </p:childTnLst>
                          </p:cTn>
                        </p:par>
                        <p:par>
                          <p:cTn id="39" fill="hold">
                            <p:stCondLst>
                              <p:cond delay="9000"/>
                            </p:stCondLst>
                            <p:childTnLst>
                              <p:par>
                                <p:cTn id="40" presetID="8" presetClass="emph" presetSubtype="0" fill="hold" nodeType="afterEffect">
                                  <p:stCondLst>
                                    <p:cond delay="0"/>
                                  </p:stCondLst>
                                  <p:childTnLst>
                                    <p:animRot by="43200000">
                                      <p:cBhvr>
                                        <p:cTn id="41" dur="15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1500" fill="hold"/>
                                        <p:tgtEl>
                                          <p:spTgt spid="16"/>
                                        </p:tgtEl>
                                        <p:attrNameLst>
                                          <p:attrName>r</p:attrName>
                                        </p:attrNameLst>
                                      </p:cBhvr>
                                    </p:animRot>
                                  </p:childTnLst>
                                </p:cTn>
                              </p:par>
                            </p:childTnLst>
                          </p:cTn>
                        </p:par>
                        <p:par>
                          <p:cTn id="44" fill="hold">
                            <p:stCondLst>
                              <p:cond delay="10500"/>
                            </p:stCondLst>
                            <p:childTnLst>
                              <p:par>
                                <p:cTn id="45" presetID="8" presetClass="emph" presetSubtype="0" fill="hold" nodeType="afterEffect">
                                  <p:stCondLst>
                                    <p:cond delay="0"/>
                                  </p:stCondLst>
                                  <p:childTnLst>
                                    <p:animRot by="43200000">
                                      <p:cBhvr>
                                        <p:cTn id="46" dur="15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15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E4A1E"/>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FE4A1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5C9A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C9AD3"/>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4546B"/>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4546B"/>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96968437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7A7A7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44546B"/>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5C9A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E4A1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7A7A7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546B"/>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5C9AD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E4A1E"/>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E4A1E"/>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5C9A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7A7A7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44546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5C9AD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E4A1E"/>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7A7A7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44546B"/>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E4A1E"/>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5C9A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44546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7A7A7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E4A1E"/>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7A7A7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546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5C9A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1917</TotalTime>
  <Words>10353</Words>
  <Application>Microsoft Office PowerPoint</Application>
  <PresentationFormat>Widescreen</PresentationFormat>
  <Paragraphs>1247</Paragraphs>
  <Slides>61</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61</vt:i4>
      </vt:variant>
    </vt:vector>
  </HeadingPairs>
  <TitlesOfParts>
    <vt:vector size="73" baseType="lpstr">
      <vt:lpstr>ＭＳ Ｐゴシック</vt:lpstr>
      <vt:lpstr>Arial</vt:lpstr>
      <vt:lpstr>Bernard MT Condensed</vt:lpstr>
      <vt:lpstr>Calibri</vt:lpstr>
      <vt:lpstr>Calibri Light</vt:lpstr>
      <vt:lpstr>Candara</vt:lpstr>
      <vt:lpstr>Estrangelo Edessa</vt:lpstr>
      <vt:lpstr>FontAwesome</vt:lpstr>
      <vt:lpstr>Open Sans</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484</cp:revision>
  <dcterms:created xsi:type="dcterms:W3CDTF">2016-09-28T22:08:47Z</dcterms:created>
  <dcterms:modified xsi:type="dcterms:W3CDTF">2019-05-15T14:44:12Z</dcterms:modified>
</cp:coreProperties>
</file>