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492" r:id="rId4"/>
    <p:sldId id="1561" r:id="rId5"/>
    <p:sldId id="1430" r:id="rId6"/>
    <p:sldId id="1179" r:id="rId7"/>
    <p:sldId id="1759" r:id="rId8"/>
    <p:sldId id="1476" r:id="rId9"/>
    <p:sldId id="1439" r:id="rId10"/>
    <p:sldId id="1527" r:id="rId11"/>
    <p:sldId id="480" r:id="rId12"/>
    <p:sldId id="774" r:id="rId13"/>
    <p:sldId id="1734" r:id="rId14"/>
    <p:sldId id="1748" r:id="rId15"/>
    <p:sldId id="1436" r:id="rId16"/>
    <p:sldId id="1762" r:id="rId17"/>
    <p:sldId id="1429" r:id="rId18"/>
    <p:sldId id="1463" r:id="rId19"/>
    <p:sldId id="1578"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14"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8.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1.svg"/><Relationship Id="rId4" Type="http://schemas.openxmlformats.org/officeDocument/2006/relationships/image" Target="../media/image39.sv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4.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8.svg"/><Relationship Id="rId4" Type="http://schemas.openxmlformats.org/officeDocument/2006/relationships/image" Target="../media/image10.sv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8.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9.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4.svg"/><Relationship Id="rId9"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5.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6.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7.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3.png"/><Relationship Id="rId18" Type="http://schemas.openxmlformats.org/officeDocument/2006/relationships/image" Target="../media/image26.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12.svg"/><Relationship Id="rId17" Type="http://schemas.openxmlformats.org/officeDocument/2006/relationships/image" Target="../media/image25.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11.png"/><Relationship Id="rId5" Type="http://schemas.openxmlformats.org/officeDocument/2006/relationships/image" Target="../media/image19.png"/><Relationship Id="rId1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7.jp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462390" y="209889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4596686" y="2275222"/>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2019-09-19T16:47:34Z</dcterms:modified>
</cp:coreProperties>
</file>