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DF"/>
    <a:srgbClr val="FFBFBF"/>
    <a:srgbClr val="FF2B2A"/>
    <a:srgbClr val="62656A"/>
    <a:srgbClr val="01AA8D"/>
    <a:srgbClr val="3EB8CD"/>
    <a:srgbClr val="FFA803"/>
    <a:srgbClr val="FFFFFF"/>
    <a:srgbClr val="4781CB"/>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DFD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2017-03-12T15:35:42Z</dcterms:modified>
</cp:coreProperties>
</file>