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84" y="49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2017-06-23T17:17:24Z</dcterms:modified>
</cp:coreProperties>
</file>