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9" r:id="rId3"/>
    <p:sldId id="554" r:id="rId4"/>
    <p:sldId id="555" r:id="rId5"/>
    <p:sldId id="556" r:id="rId6"/>
    <p:sldId id="557" r:id="rId7"/>
    <p:sldId id="558"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499</cp:revision>
  <dcterms:created xsi:type="dcterms:W3CDTF">2016-09-28T22:08:47Z</dcterms:created>
  <dcterms:modified xsi:type="dcterms:W3CDTF">2019-01-28T17:20:48Z</dcterms:modified>
</cp:coreProperties>
</file>