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DF"/>
    <a:srgbClr val="FFBFBF"/>
    <a:srgbClr val="FF2B2A"/>
    <a:srgbClr val="62656A"/>
    <a:srgbClr val="01AA8D"/>
    <a:srgbClr val="3EB8CD"/>
    <a:srgbClr val="FFA803"/>
    <a:srgbClr val="FFFFFF"/>
    <a:srgbClr val="4781CB"/>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DFD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1636</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335</cp:revision>
  <dcterms:created xsi:type="dcterms:W3CDTF">2016-09-28T22:08:47Z</dcterms:created>
  <dcterms:modified xsi:type="dcterms:W3CDTF">2016-12-01T17:42:32Z</dcterms:modified>
</cp:coreProperties>
</file>