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26" y="60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3/30/2018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76664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18363</TotalTime>
  <Words>6127</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5780</cp:revision>
  <dcterms:created xsi:type="dcterms:W3CDTF">2015-12-31T02:20:12Z</dcterms:created>
  <dcterms:modified xsi:type="dcterms:W3CDTF">2018-03-30T13:35:32Z</dcterms:modified>
</cp:coreProperties>
</file>