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487" r:id="rId3"/>
    <p:sldId id="489" r:id="rId4"/>
    <p:sldId id="490" r:id="rId5"/>
    <p:sldId id="491" r:id="rId6"/>
    <p:sldId id="492" r:id="rId7"/>
    <p:sldId id="493" r:id="rId8"/>
    <p:sldId id="500" r:id="rId9"/>
    <p:sldId id="488" r:id="rId10"/>
    <p:sldId id="495" r:id="rId11"/>
    <p:sldId id="494" r:id="rId12"/>
    <p:sldId id="496" r:id="rId13"/>
    <p:sldId id="497" r:id="rId14"/>
    <p:sldId id="499" r:id="rId15"/>
    <p:sldId id="503" r:id="rId16"/>
    <p:sldId id="505" r:id="rId17"/>
    <p:sldId id="504" r:id="rId18"/>
    <p:sldId id="502" r:id="rId19"/>
    <p:sldId id="498" r:id="rId20"/>
    <p:sldId id="481" r:id="rId21"/>
    <p:sldId id="484" r:id="rId22"/>
    <p:sldId id="483" r:id="rId23"/>
    <p:sldId id="482" r:id="rId24"/>
    <p:sldId id="485" r:id="rId25"/>
    <p:sldId id="486"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D1D1"/>
    <a:srgbClr val="E4E4E4"/>
    <a:srgbClr val="DDDDDD"/>
    <a:srgbClr val="D5D5D5"/>
    <a:srgbClr val="CBCBCB"/>
    <a:srgbClr val="44546B"/>
    <a:srgbClr val="62768F"/>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0" y="54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3617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8162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50825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9795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812461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21433938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892733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312144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071758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1D1D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0" r:id="rId14"/>
    <p:sldLayoutId id="2147483671" r:id="rId15"/>
    <p:sldLayoutId id="2147483672" r:id="rId16"/>
    <p:sldLayoutId id="2147483673" r:id="rId17"/>
    <p:sldLayoutId id="2147483674" r:id="rId18"/>
    <p:sldLayoutId id="2147483675" r:id="rId19"/>
    <p:sldLayoutId id="2147483676" r:id="rId20"/>
    <p:sldLayoutId id="2147483677" r:id="rId21"/>
    <p:sldLayoutId id="2147483678"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image" Target="../media/image8.jpg"/><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3.jp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3.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1984984"/>
            <a:chOff x="3352800" y="979387"/>
            <a:chExt cx="5486399" cy="1984984"/>
          </a:xfrm>
        </p:grpSpPr>
        <p:sp>
          <p:nvSpPr>
            <p:cNvPr id="7" name="Rectangle 6"/>
            <p:cNvSpPr/>
            <p:nvPr/>
          </p:nvSpPr>
          <p:spPr>
            <a:xfrm>
              <a:off x="3352800" y="979387"/>
              <a:ext cx="5486399" cy="1558451"/>
            </a:xfrm>
            <a:prstGeom prst="rect">
              <a:avLst/>
            </a:prstGeom>
            <a:solidFill>
              <a:srgbClr val="34738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34738D">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189A80"/>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5829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Round Same Side Corner Rectangle 54"/>
          <p:cNvSpPr/>
          <p:nvPr/>
        </p:nvSpPr>
        <p:spPr>
          <a:xfrm>
            <a:off x="1146427" y="2000922"/>
            <a:ext cx="1206554" cy="1819473"/>
          </a:xfrm>
          <a:prstGeom prst="round2Same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Round Same Side Corner Rectangle 62"/>
          <p:cNvSpPr/>
          <p:nvPr/>
        </p:nvSpPr>
        <p:spPr>
          <a:xfrm>
            <a:off x="3701890" y="2924585"/>
            <a:ext cx="1206554" cy="906568"/>
          </a:xfrm>
          <a:prstGeom prst="round2Same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342465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967179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34738D"/>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189A80"/>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EF9D27"/>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D34132"/>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6370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596102" y="2109388"/>
            <a:ext cx="1179811"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536869" y="2109388"/>
            <a:ext cx="93615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STARTER</a:t>
            </a:r>
          </a:p>
        </p:txBody>
      </p:sp>
      <p:sp>
        <p:nvSpPr>
          <p:cNvPr id="25" name="TextBox 24"/>
          <p:cNvSpPr txBox="1"/>
          <p:nvPr/>
        </p:nvSpPr>
        <p:spPr>
          <a:xfrm>
            <a:off x="3938930" y="1989602"/>
            <a:ext cx="1594988"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PROFESSIONAL</a:t>
            </a:r>
          </a:p>
        </p:txBody>
      </p:sp>
      <p:sp>
        <p:nvSpPr>
          <p:cNvPr id="26" name="TextBox 25"/>
          <p:cNvSpPr txBox="1"/>
          <p:nvPr/>
        </p:nvSpPr>
        <p:spPr>
          <a:xfrm>
            <a:off x="7005135" y="2113573"/>
            <a:ext cx="1027525" cy="287323"/>
          </a:xfrm>
          <a:prstGeom prst="rect">
            <a:avLst/>
          </a:prstGeom>
          <a:noFill/>
        </p:spPr>
        <p:txBody>
          <a:bodyPr wrap="none" lIns="0" tIns="0" rIns="0" bIns="0" rtlCol="0" anchor="t">
            <a:spAutoFit/>
          </a:bodyPr>
          <a:lstStyle/>
          <a:p>
            <a:pPr algn="ctr"/>
            <a:r>
              <a:rPr lang="en-US" b="1" dirty="0">
                <a:solidFill>
                  <a:schemeClr val="bg1"/>
                </a:solidFill>
                <a:latin typeface="Candara" panose="020E0502030303020204" pitchFamily="34" charset="0"/>
              </a:rPr>
              <a:t>BUSINESS</a:t>
            </a:r>
          </a:p>
        </p:txBody>
      </p:sp>
      <p:sp>
        <p:nvSpPr>
          <p:cNvPr id="28" name="TextBox 27"/>
          <p:cNvSpPr txBox="1"/>
          <p:nvPr/>
        </p:nvSpPr>
        <p:spPr>
          <a:xfrm>
            <a:off x="1538626" y="2953679"/>
            <a:ext cx="934551" cy="492443"/>
          </a:xfrm>
          <a:prstGeom prst="rect">
            <a:avLst/>
          </a:prstGeom>
          <a:noFill/>
        </p:spPr>
        <p:txBody>
          <a:bodyPr wrap="none" lIns="0" tIns="0" rIns="0" bIns="0" rtlCol="0" anchor="t">
            <a:spAutoFit/>
          </a:bodyPr>
          <a:lstStyle/>
          <a:p>
            <a:pPr algn="ctr"/>
            <a:r>
              <a:rPr lang="en-US" sz="1600" b="1" dirty="0">
                <a:solidFill>
                  <a:srgbClr val="34738D"/>
                </a:solidFill>
                <a:latin typeface="Candara" panose="020E0502030303020204" pitchFamily="34" charset="0"/>
              </a:rPr>
              <a:t>$20</a:t>
            </a:r>
            <a:br>
              <a:rPr lang="en-US" sz="1600" b="1" dirty="0">
                <a:solidFill>
                  <a:srgbClr val="34738D"/>
                </a:solidFill>
                <a:latin typeface="Candara" panose="020E0502030303020204" pitchFamily="34" charset="0"/>
              </a:rPr>
            </a:br>
            <a:r>
              <a:rPr lang="en-US" sz="1600" b="1" dirty="0">
                <a:solidFill>
                  <a:srgbClr val="34738D"/>
                </a:solidFill>
                <a:latin typeface="Candara" panose="020E0502030303020204" pitchFamily="34" charset="0"/>
              </a:rPr>
              <a:t>Per Month</a:t>
            </a:r>
          </a:p>
        </p:txBody>
      </p:sp>
      <p:sp>
        <p:nvSpPr>
          <p:cNvPr id="29" name="TextBox 28"/>
          <p:cNvSpPr txBox="1"/>
          <p:nvPr/>
        </p:nvSpPr>
        <p:spPr>
          <a:xfrm>
            <a:off x="4265359" y="2953679"/>
            <a:ext cx="934551" cy="492443"/>
          </a:xfrm>
          <a:prstGeom prst="rect">
            <a:avLst/>
          </a:prstGeom>
          <a:noFill/>
        </p:spPr>
        <p:txBody>
          <a:bodyPr wrap="none" lIns="0" tIns="0" rIns="0" bIns="0" rtlCol="0" anchor="t">
            <a:spAutoFit/>
          </a:bodyPr>
          <a:lstStyle/>
          <a:p>
            <a:pPr algn="ctr"/>
            <a:r>
              <a:rPr lang="en-US" sz="1600" b="1" dirty="0">
                <a:solidFill>
                  <a:srgbClr val="189A80"/>
                </a:solidFill>
                <a:latin typeface="Candara" panose="020E0502030303020204" pitchFamily="34" charset="0"/>
              </a:rPr>
              <a:t>$100</a:t>
            </a:r>
            <a:br>
              <a:rPr lang="en-US" sz="1600" b="1" dirty="0">
                <a:solidFill>
                  <a:srgbClr val="189A80"/>
                </a:solidFill>
                <a:latin typeface="Candara" panose="020E0502030303020204" pitchFamily="34" charset="0"/>
              </a:rPr>
            </a:br>
            <a:r>
              <a:rPr lang="en-US" sz="1600" b="1" dirty="0">
                <a:solidFill>
                  <a:srgbClr val="189A80"/>
                </a:solidFill>
                <a:latin typeface="Candara" panose="020E0502030303020204" pitchFamily="34" charset="0"/>
              </a:rPr>
              <a:t>Per Month</a:t>
            </a:r>
          </a:p>
        </p:txBody>
      </p:sp>
      <p:sp>
        <p:nvSpPr>
          <p:cNvPr id="30" name="TextBox 29"/>
          <p:cNvSpPr txBox="1"/>
          <p:nvPr/>
        </p:nvSpPr>
        <p:spPr>
          <a:xfrm>
            <a:off x="6992093" y="2953679"/>
            <a:ext cx="934551" cy="492443"/>
          </a:xfrm>
          <a:prstGeom prst="rect">
            <a:avLst/>
          </a:prstGeom>
          <a:noFill/>
        </p:spPr>
        <p:txBody>
          <a:bodyPr wrap="none" lIns="0" tIns="0" rIns="0" bIns="0" rtlCol="0" anchor="t">
            <a:spAutoFit/>
          </a:bodyPr>
          <a:lstStyle/>
          <a:p>
            <a:pPr algn="ctr"/>
            <a:r>
              <a:rPr lang="en-US" sz="1600" b="1" dirty="0">
                <a:solidFill>
                  <a:srgbClr val="EF9D27"/>
                </a:solidFill>
                <a:latin typeface="Candara" panose="020E0502030303020204" pitchFamily="34" charset="0"/>
              </a:rPr>
              <a:t>$200</a:t>
            </a:r>
            <a:br>
              <a:rPr lang="en-US" sz="1600" b="1" dirty="0">
                <a:solidFill>
                  <a:srgbClr val="EF9D27"/>
                </a:solidFill>
                <a:latin typeface="Candara" panose="020E0502030303020204" pitchFamily="34" charset="0"/>
              </a:rPr>
            </a:br>
            <a:r>
              <a:rPr lang="en-US" sz="1600" b="1" dirty="0">
                <a:solidFill>
                  <a:srgbClr val="EF9D27"/>
                </a:solidFill>
                <a:latin typeface="Candara" panose="020E0502030303020204" pitchFamily="34" charset="0"/>
              </a:rPr>
              <a:t>Per Month</a:t>
            </a:r>
          </a:p>
        </p:txBody>
      </p:sp>
      <p:sp>
        <p:nvSpPr>
          <p:cNvPr id="31" name="TextBox 30"/>
          <p:cNvSpPr txBox="1"/>
          <p:nvPr/>
        </p:nvSpPr>
        <p:spPr>
          <a:xfrm>
            <a:off x="9718827" y="2953679"/>
            <a:ext cx="934551" cy="492443"/>
          </a:xfrm>
          <a:prstGeom prst="rect">
            <a:avLst/>
          </a:prstGeom>
          <a:noFill/>
        </p:spPr>
        <p:txBody>
          <a:bodyPr wrap="none" lIns="0" tIns="0" rIns="0" bIns="0" rtlCol="0" anchor="t">
            <a:spAutoFit/>
          </a:bodyPr>
          <a:lstStyle/>
          <a:p>
            <a:pPr algn="ctr"/>
            <a:r>
              <a:rPr lang="en-US" sz="1600" b="1" dirty="0">
                <a:solidFill>
                  <a:srgbClr val="D34132"/>
                </a:solidFill>
                <a:latin typeface="Candara" panose="020E0502030303020204" pitchFamily="34" charset="0"/>
              </a:rPr>
              <a:t>$550</a:t>
            </a:r>
            <a:br>
              <a:rPr lang="en-US" sz="1600" b="1" dirty="0">
                <a:solidFill>
                  <a:srgbClr val="D34132"/>
                </a:solidFill>
                <a:latin typeface="Candara" panose="020E0502030303020204" pitchFamily="34" charset="0"/>
              </a:rPr>
            </a:br>
            <a:r>
              <a:rPr lang="en-US" sz="1600" b="1" dirty="0">
                <a:solidFill>
                  <a:srgbClr val="D34132"/>
                </a:solidFill>
                <a:latin typeface="Candara" panose="020E0502030303020204" pitchFamily="34"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56590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D34132"/>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EF9D27"/>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4738D"/>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189A80"/>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71068"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solidFill>
              <a:schemeClr val="bg1"/>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505999" y="4344494"/>
            <a:ext cx="877163" cy="584775"/>
          </a:xfrm>
          <a:prstGeom prst="rect">
            <a:avLst/>
          </a:prstGeom>
          <a:noFill/>
        </p:spPr>
        <p:txBody>
          <a:bodyPr wrap="none">
            <a:spAutoFit/>
          </a:bodyPr>
          <a:lstStyle/>
          <a:p>
            <a:pPr algn="ctr" defTabSz="1450940"/>
            <a:r>
              <a:rPr lang="en-US" sz="3200" b="1" dirty="0">
                <a:solidFill>
                  <a:srgbClr val="34738D"/>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260418" y="4344494"/>
            <a:ext cx="877163" cy="584775"/>
          </a:xfrm>
          <a:prstGeom prst="rect">
            <a:avLst/>
          </a:prstGeom>
          <a:noFill/>
        </p:spPr>
        <p:txBody>
          <a:bodyPr wrap="none">
            <a:spAutoFit/>
          </a:bodyPr>
          <a:lstStyle/>
          <a:p>
            <a:pPr algn="ctr" defTabSz="1450940"/>
            <a:r>
              <a:rPr lang="en-US" sz="3200" b="1" dirty="0">
                <a:solidFill>
                  <a:srgbClr val="189A80"/>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95352" y="4344494"/>
            <a:ext cx="877163" cy="584775"/>
          </a:xfrm>
          <a:prstGeom prst="rect">
            <a:avLst/>
          </a:prstGeom>
          <a:noFill/>
        </p:spPr>
        <p:txBody>
          <a:bodyPr wrap="none">
            <a:spAutoFit/>
          </a:bodyPr>
          <a:lstStyle/>
          <a:p>
            <a:pPr algn="ctr" defTabSz="1450940"/>
            <a:r>
              <a:rPr lang="en-US" sz="3200" b="1" dirty="0">
                <a:solidFill>
                  <a:srgbClr val="EF9D27"/>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749771" y="4344494"/>
            <a:ext cx="877163" cy="584775"/>
          </a:xfrm>
          <a:prstGeom prst="rect">
            <a:avLst/>
          </a:prstGeom>
          <a:noFill/>
        </p:spPr>
        <p:txBody>
          <a:bodyPr wrap="none">
            <a:spAutoFit/>
          </a:bodyPr>
          <a:lstStyle/>
          <a:p>
            <a:pPr algn="ctr" defTabSz="1450940"/>
            <a:r>
              <a:rPr lang="en-US" sz="3200" b="1" dirty="0">
                <a:solidFill>
                  <a:srgbClr val="D34132"/>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1597527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4C4F54"/>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rgbClr val="4C4F54"/>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4C4F54"/>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9955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EF9D2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D34132"/>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642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189A80"/>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34738D"/>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3E64A6"/>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4737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492995"/>
            <a:ext cx="2376021" cy="1334286"/>
            <a:chOff x="6804029" y="526281"/>
            <a:chExt cx="2376021" cy="1334286"/>
          </a:xfrm>
          <a:solidFill>
            <a:srgbClr val="D34132"/>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E7554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EF9D27"/>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3703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B13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77" name="Group 76"/>
          <p:cNvGrpSpPr/>
          <p:nvPr/>
        </p:nvGrpSpPr>
        <p:grpSpPr>
          <a:xfrm>
            <a:off x="1867700" y="2588592"/>
            <a:ext cx="2376021" cy="1334286"/>
            <a:chOff x="6804029" y="526281"/>
            <a:chExt cx="2376021" cy="1334286"/>
          </a:xfrm>
          <a:solidFill>
            <a:srgbClr val="189A80"/>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2CAE9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87855"/>
            <a:ext cx="2376021" cy="1334286"/>
            <a:chOff x="6804029" y="526281"/>
            <a:chExt cx="2376021" cy="1334286"/>
          </a:xfrm>
          <a:solidFill>
            <a:srgbClr val="34738D"/>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26281"/>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887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4C4F54"/>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4973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564267"/>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grpSp>
        <p:nvGrpSpPr>
          <p:cNvPr id="38" name="Group 37"/>
          <p:cNvGrpSpPr/>
          <p:nvPr/>
        </p:nvGrpSpPr>
        <p:grpSpPr>
          <a:xfrm rot="10800000">
            <a:off x="1246876" y="2043471"/>
            <a:ext cx="3115196" cy="51094"/>
            <a:chOff x="7800976" y="1961198"/>
            <a:chExt cx="3398088" cy="55734"/>
          </a:xfrm>
          <a:solidFill>
            <a:srgbClr val="34738D"/>
          </a:solidFill>
        </p:grpSpPr>
        <p:cxnSp>
          <p:nvCxnSpPr>
            <p:cNvPr id="39" name="Straight Connector 38"/>
            <p:cNvCxnSpPr/>
            <p:nvPr/>
          </p:nvCxnSpPr>
          <p:spPr>
            <a:xfrm>
              <a:off x="7800976" y="1996044"/>
              <a:ext cx="2992311"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chemeClr val="bg1"/>
          </a:solidFill>
          <a:ln w="38100">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05</a:t>
            </a:r>
          </a:p>
        </p:txBody>
      </p:sp>
      <p:grpSp>
        <p:nvGrpSpPr>
          <p:cNvPr id="53" name="Group 52"/>
          <p:cNvGrpSpPr/>
          <p:nvPr/>
        </p:nvGrpSpPr>
        <p:grpSpPr>
          <a:xfrm rot="10800000">
            <a:off x="423907" y="4605515"/>
            <a:ext cx="3115196" cy="51094"/>
            <a:chOff x="7800976" y="1961198"/>
            <a:chExt cx="3398088" cy="55734"/>
          </a:xfrm>
          <a:solidFill>
            <a:srgbClr val="564267"/>
          </a:solidFill>
        </p:grpSpPr>
        <p:cxnSp>
          <p:nvCxnSpPr>
            <p:cNvPr id="54" name="Straight Connector 53"/>
            <p:cNvCxnSpPr/>
            <p:nvPr/>
          </p:nvCxnSpPr>
          <p:spPr>
            <a:xfrm>
              <a:off x="7800976" y="1996044"/>
              <a:ext cx="2992311"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grpSp>
        <p:nvGrpSpPr>
          <p:cNvPr id="58" name="Group 57"/>
          <p:cNvGrpSpPr/>
          <p:nvPr/>
        </p:nvGrpSpPr>
        <p:grpSpPr>
          <a:xfrm>
            <a:off x="7904999" y="2026626"/>
            <a:ext cx="3115196" cy="51094"/>
            <a:chOff x="7800976" y="1972933"/>
            <a:chExt cx="3398088" cy="55734"/>
          </a:xfrm>
          <a:solidFill>
            <a:srgbClr val="A5A5A5"/>
          </a:solidFill>
        </p:grpSpPr>
        <p:cxnSp>
          <p:nvCxnSpPr>
            <p:cNvPr id="59" name="Straight Connector 58"/>
            <p:cNvCxnSpPr/>
            <p:nvPr/>
          </p:nvCxnSpPr>
          <p:spPr>
            <a:xfrm>
              <a:off x="7800976" y="1996044"/>
              <a:ext cx="2992311"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chemeClr val="bg1"/>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03</a:t>
            </a:r>
          </a:p>
        </p:txBody>
      </p:sp>
      <p:grpSp>
        <p:nvGrpSpPr>
          <p:cNvPr id="63" name="Group 62"/>
          <p:cNvGrpSpPr/>
          <p:nvPr/>
        </p:nvGrpSpPr>
        <p:grpSpPr>
          <a:xfrm>
            <a:off x="8821680" y="4550372"/>
            <a:ext cx="3115196" cy="51094"/>
            <a:chOff x="7800976" y="1972933"/>
            <a:chExt cx="3398088" cy="55734"/>
          </a:xfrm>
          <a:solidFill>
            <a:srgbClr val="EF9D27"/>
          </a:solidFill>
        </p:grpSpPr>
        <p:cxnSp>
          <p:nvCxnSpPr>
            <p:cNvPr id="64" name="Straight Connector 63"/>
            <p:cNvCxnSpPr/>
            <p:nvPr/>
          </p:nvCxnSpPr>
          <p:spPr>
            <a:xfrm>
              <a:off x="7800976" y="1996044"/>
              <a:ext cx="299231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chemeClr val="bg2">
                  <a:lumMod val="25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chemeClr val="bg1"/>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04</a:t>
            </a:r>
          </a:p>
        </p:txBody>
      </p:sp>
      <p:grpSp>
        <p:nvGrpSpPr>
          <p:cNvPr id="68" name="Group 67"/>
          <p:cNvGrpSpPr/>
          <p:nvPr/>
        </p:nvGrpSpPr>
        <p:grpSpPr>
          <a:xfrm>
            <a:off x="6539985" y="6189202"/>
            <a:ext cx="4911722" cy="51094"/>
            <a:chOff x="7800976" y="1972933"/>
            <a:chExt cx="5357761" cy="55734"/>
          </a:xfrm>
          <a:solidFill>
            <a:srgbClr val="3E64A6"/>
          </a:solidFill>
        </p:grpSpPr>
        <p:cxnSp>
          <p:nvCxnSpPr>
            <p:cNvPr id="69" name="Straight Connector 68"/>
            <p:cNvCxnSpPr/>
            <p:nvPr/>
          </p:nvCxnSpPr>
          <p:spPr>
            <a:xfrm>
              <a:off x="7800976" y="1996044"/>
              <a:ext cx="4987189"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1895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779331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686868">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51228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D34132"/>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34738D"/>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4" name="Group 53"/>
          <p:cNvGrpSpPr/>
          <p:nvPr/>
        </p:nvGrpSpPr>
        <p:grpSpPr>
          <a:xfrm>
            <a:off x="9316125" y="3778924"/>
            <a:ext cx="2103967" cy="1007533"/>
            <a:chOff x="5320891" y="1681164"/>
            <a:chExt cx="1577975" cy="755650"/>
          </a:xfrm>
          <a:solidFill>
            <a:srgbClr val="189A80"/>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48" name="Group 279"/>
          <p:cNvGrpSpPr/>
          <p:nvPr/>
        </p:nvGrpSpPr>
        <p:grpSpPr>
          <a:xfrm>
            <a:off x="9847036" y="2969570"/>
            <a:ext cx="1042145" cy="1042140"/>
            <a:chOff x="846989" y="1401020"/>
            <a:chExt cx="877416" cy="877416"/>
          </a:xfrm>
          <a:effectLst>
            <a:outerShdw blurRad="50800" dist="38100" dir="5400000" algn="t" rotWithShape="0">
              <a:prstClr val="black">
                <a:alpha val="40000"/>
              </a:prstClr>
            </a:outerShdw>
          </a:effectLst>
        </p:grpSpPr>
        <p:sp>
          <p:nvSpPr>
            <p:cNvPr id="49" name="Teardrop 48"/>
            <p:cNvSpPr/>
            <p:nvPr/>
          </p:nvSpPr>
          <p:spPr>
            <a:xfrm rot="8100000">
              <a:off x="846989" y="1401020"/>
              <a:ext cx="877416" cy="877416"/>
            </a:xfrm>
            <a:prstGeom prst="teardrop">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a:outerShdw blurRad="50800" dist="38100" dir="5400000" algn="t" rotWithShape="0">
              <a:prstClr val="black">
                <a:alpha val="40000"/>
              </a:prstClr>
            </a:outerShdw>
          </a:effectLst>
        </p:grpSpPr>
        <p:sp>
          <p:nvSpPr>
            <p:cNvPr id="53" name="Teardrop 52"/>
            <p:cNvSpPr/>
            <p:nvPr/>
          </p:nvSpPr>
          <p:spPr>
            <a:xfrm rot="8100000">
              <a:off x="846989" y="1401020"/>
              <a:ext cx="877416" cy="877416"/>
            </a:xfrm>
            <a:prstGeom prst="teardrop">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a:outerShdw blurRad="50800" dist="38100" dir="5400000" algn="t" rotWithShape="0">
              <a:prstClr val="black">
                <a:alpha val="40000"/>
              </a:prstClr>
            </a:outerShdw>
          </a:effectLst>
        </p:grpSpPr>
        <p:sp>
          <p:nvSpPr>
            <p:cNvPr id="58" name="Teardrop 57"/>
            <p:cNvSpPr/>
            <p:nvPr/>
          </p:nvSpPr>
          <p:spPr>
            <a:xfrm rot="8100000">
              <a:off x="846989" y="1401020"/>
              <a:ext cx="877416" cy="877416"/>
            </a:xfrm>
            <a:prstGeom prst="teardrop">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064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728293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p:cNvSpPr txBox="1">
            <a:spLocks noChangeArrowheads="1"/>
          </p:cNvSpPr>
          <p:nvPr/>
        </p:nvSpPr>
        <p:spPr bwMode="auto">
          <a:xfrm>
            <a:off x="1378679" y="5764238"/>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2" name="Oval 21"/>
          <p:cNvSpPr>
            <a:spLocks noChangeAspect="1"/>
          </p:cNvSpPr>
          <p:nvPr/>
        </p:nvSpPr>
        <p:spPr>
          <a:xfrm>
            <a:off x="393793" y="5764238"/>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04</a:t>
            </a:r>
          </a:p>
        </p:txBody>
      </p:sp>
      <p:sp>
        <p:nvSpPr>
          <p:cNvPr id="28" name="Text Box 10"/>
          <p:cNvSpPr txBox="1">
            <a:spLocks noChangeArrowheads="1"/>
          </p:cNvSpPr>
          <p:nvPr/>
        </p:nvSpPr>
        <p:spPr bwMode="auto">
          <a:xfrm>
            <a:off x="1450118" y="4461489"/>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29" name="Oval 28"/>
          <p:cNvSpPr>
            <a:spLocks noChangeAspect="1"/>
          </p:cNvSpPr>
          <p:nvPr/>
        </p:nvSpPr>
        <p:spPr>
          <a:xfrm>
            <a:off x="393793" y="4461489"/>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03</a:t>
            </a:r>
          </a:p>
        </p:txBody>
      </p:sp>
      <p:sp>
        <p:nvSpPr>
          <p:cNvPr id="45" name="Text Box 10"/>
          <p:cNvSpPr txBox="1">
            <a:spLocks noChangeArrowheads="1"/>
          </p:cNvSpPr>
          <p:nvPr/>
        </p:nvSpPr>
        <p:spPr bwMode="auto">
          <a:xfrm>
            <a:off x="1450117" y="310855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Oval 45"/>
          <p:cNvSpPr>
            <a:spLocks noChangeAspect="1"/>
          </p:cNvSpPr>
          <p:nvPr/>
        </p:nvSpPr>
        <p:spPr>
          <a:xfrm>
            <a:off x="393793" y="3158740"/>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02</a:t>
            </a:r>
          </a:p>
        </p:txBody>
      </p:sp>
      <p:sp>
        <p:nvSpPr>
          <p:cNvPr id="49" name="Text Box 10"/>
          <p:cNvSpPr txBox="1">
            <a:spLocks noChangeArrowheads="1"/>
          </p:cNvSpPr>
          <p:nvPr/>
        </p:nvSpPr>
        <p:spPr bwMode="auto">
          <a:xfrm>
            <a:off x="1450116" y="1855991"/>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0" name="Oval 49"/>
          <p:cNvSpPr>
            <a:spLocks noChangeAspect="1"/>
          </p:cNvSpPr>
          <p:nvPr/>
        </p:nvSpPr>
        <p:spPr>
          <a:xfrm>
            <a:off x="393793" y="1855991"/>
            <a:ext cx="822960" cy="822960"/>
          </a:xfrm>
          <a:prstGeom prst="ellipse">
            <a:avLst/>
          </a:prstGeom>
          <a:noFill/>
          <a:ln>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4C4F54"/>
                </a:solidFill>
                <a:latin typeface="+mj-lt"/>
              </a:rPr>
              <a:t>01</a:t>
            </a:r>
          </a:p>
        </p:txBody>
      </p:sp>
      <p:sp>
        <p:nvSpPr>
          <p:cNvPr id="27" name="TextBox 26"/>
          <p:cNvSpPr txBox="1"/>
          <p:nvPr/>
        </p:nvSpPr>
        <p:spPr>
          <a:xfrm>
            <a:off x="418890" y="120958"/>
            <a:ext cx="3830026"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a:t>
            </a:r>
          </a:p>
          <a:p>
            <a:r>
              <a:rPr lang="en-US" sz="4400" b="1" dirty="0">
                <a:solidFill>
                  <a:srgbClr val="4C4F54"/>
                </a:solidFill>
                <a:latin typeface="Candara" panose="020E0502030303020204" pitchFamily="34" charset="0"/>
              </a:rPr>
              <a:t>HERE</a:t>
            </a:r>
          </a:p>
        </p:txBody>
      </p:sp>
      <p:pic>
        <p:nvPicPr>
          <p:cNvPr id="13" name="Picture 1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06541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 presetClass="entr" presetSubtype="4" fill="hold" grpId="0" nodeType="afterEffect">
                                  <p:stCondLst>
                                    <p:cond delay="0"/>
                                  </p:stCondLst>
                                  <p:childTnLst>
                                    <p:set>
                                      <p:cBhvr>
                                        <p:cTn id="24" dur="1" fill="hold">
                                          <p:stCondLst>
                                            <p:cond delay="0"/>
                                          </p:stCondLst>
                                        </p:cTn>
                                        <p:tgtEl>
                                          <p:spTgt spid="49"/>
                                        </p:tgtEl>
                                        <p:attrNameLst>
                                          <p:attrName>style.visibility</p:attrName>
                                        </p:attrNameLst>
                                      </p:cBhvr>
                                      <p:to>
                                        <p:strVal val="visible"/>
                                      </p:to>
                                    </p:set>
                                    <p:anim calcmode="lin" valueType="num">
                                      <p:cBhvr additive="base">
                                        <p:cTn id="25" dur="500" fill="hold"/>
                                        <p:tgtEl>
                                          <p:spTgt spid="49"/>
                                        </p:tgtEl>
                                        <p:attrNameLst>
                                          <p:attrName>ppt_x</p:attrName>
                                        </p:attrNameLst>
                                      </p:cBhvr>
                                      <p:tavLst>
                                        <p:tav tm="0">
                                          <p:val>
                                            <p:strVal val="#ppt_x"/>
                                          </p:val>
                                        </p:tav>
                                        <p:tav tm="100000">
                                          <p:val>
                                            <p:strVal val="#ppt_x"/>
                                          </p:val>
                                        </p:tav>
                                      </p:tavLst>
                                    </p:anim>
                                    <p:anim calcmode="lin" valueType="num">
                                      <p:cBhvr additive="base">
                                        <p:cTn id="26" dur="500" fill="hold"/>
                                        <p:tgtEl>
                                          <p:spTgt spid="4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3" presetClass="entr" presetSubtype="528"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 calcmode="lin" valueType="num">
                                      <p:cBhvr>
                                        <p:cTn id="30" dur="500" fill="hold"/>
                                        <p:tgtEl>
                                          <p:spTgt spid="46"/>
                                        </p:tgtEl>
                                        <p:attrNameLst>
                                          <p:attrName>ppt_w</p:attrName>
                                        </p:attrNameLst>
                                      </p:cBhvr>
                                      <p:tavLst>
                                        <p:tav tm="0">
                                          <p:val>
                                            <p:fltVal val="0"/>
                                          </p:val>
                                        </p:tav>
                                        <p:tav tm="100000">
                                          <p:val>
                                            <p:strVal val="#ppt_w"/>
                                          </p:val>
                                        </p:tav>
                                      </p:tavLst>
                                    </p:anim>
                                    <p:anim calcmode="lin" valueType="num">
                                      <p:cBhvr>
                                        <p:cTn id="31" dur="500" fill="hold"/>
                                        <p:tgtEl>
                                          <p:spTgt spid="46"/>
                                        </p:tgtEl>
                                        <p:attrNameLst>
                                          <p:attrName>ppt_h</p:attrName>
                                        </p:attrNameLst>
                                      </p:cBhvr>
                                      <p:tavLst>
                                        <p:tav tm="0">
                                          <p:val>
                                            <p:fltVal val="0"/>
                                          </p:val>
                                        </p:tav>
                                        <p:tav tm="100000">
                                          <p:val>
                                            <p:strVal val="#ppt_h"/>
                                          </p:val>
                                        </p:tav>
                                      </p:tavLst>
                                    </p:anim>
                                    <p:anim calcmode="lin" valueType="num">
                                      <p:cBhvr>
                                        <p:cTn id="32" dur="500" fill="hold"/>
                                        <p:tgtEl>
                                          <p:spTgt spid="46"/>
                                        </p:tgtEl>
                                        <p:attrNameLst>
                                          <p:attrName>ppt_x</p:attrName>
                                        </p:attrNameLst>
                                      </p:cBhvr>
                                      <p:tavLst>
                                        <p:tav tm="0">
                                          <p:val>
                                            <p:fltVal val="0.5"/>
                                          </p:val>
                                        </p:tav>
                                        <p:tav tm="100000">
                                          <p:val>
                                            <p:strVal val="#ppt_x"/>
                                          </p:val>
                                        </p:tav>
                                      </p:tavLst>
                                    </p:anim>
                                    <p:anim calcmode="lin" valueType="num">
                                      <p:cBhvr>
                                        <p:cTn id="33" dur="500" fill="hold"/>
                                        <p:tgtEl>
                                          <p:spTgt spid="46"/>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additive="base">
                                        <p:cTn id="37" dur="500" fill="hold"/>
                                        <p:tgtEl>
                                          <p:spTgt spid="45"/>
                                        </p:tgtEl>
                                        <p:attrNameLst>
                                          <p:attrName>ppt_x</p:attrName>
                                        </p:attrNameLst>
                                      </p:cBhvr>
                                      <p:tavLst>
                                        <p:tav tm="0">
                                          <p:val>
                                            <p:strVal val="#ppt_x"/>
                                          </p:val>
                                        </p:tav>
                                        <p:tav tm="100000">
                                          <p:val>
                                            <p:strVal val="#ppt_x"/>
                                          </p:val>
                                        </p:tav>
                                      </p:tavLst>
                                    </p:anim>
                                    <p:anim calcmode="lin" valueType="num">
                                      <p:cBhvr additive="base">
                                        <p:cTn id="38" dur="500" fill="hold"/>
                                        <p:tgtEl>
                                          <p:spTgt spid="45"/>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3" presetClass="entr" presetSubtype="528"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 calcmode="lin" valueType="num">
                                      <p:cBhvr>
                                        <p:cTn id="42" dur="500" fill="hold"/>
                                        <p:tgtEl>
                                          <p:spTgt spid="29"/>
                                        </p:tgtEl>
                                        <p:attrNameLst>
                                          <p:attrName>ppt_w</p:attrName>
                                        </p:attrNameLst>
                                      </p:cBhvr>
                                      <p:tavLst>
                                        <p:tav tm="0">
                                          <p:val>
                                            <p:fltVal val="0"/>
                                          </p:val>
                                        </p:tav>
                                        <p:tav tm="100000">
                                          <p:val>
                                            <p:strVal val="#ppt_w"/>
                                          </p:val>
                                        </p:tav>
                                      </p:tavLst>
                                    </p:anim>
                                    <p:anim calcmode="lin" valueType="num">
                                      <p:cBhvr>
                                        <p:cTn id="43" dur="500" fill="hold"/>
                                        <p:tgtEl>
                                          <p:spTgt spid="29"/>
                                        </p:tgtEl>
                                        <p:attrNameLst>
                                          <p:attrName>ppt_h</p:attrName>
                                        </p:attrNameLst>
                                      </p:cBhvr>
                                      <p:tavLst>
                                        <p:tav tm="0">
                                          <p:val>
                                            <p:fltVal val="0"/>
                                          </p:val>
                                        </p:tav>
                                        <p:tav tm="100000">
                                          <p:val>
                                            <p:strVal val="#ppt_h"/>
                                          </p:val>
                                        </p:tav>
                                      </p:tavLst>
                                    </p:anim>
                                    <p:anim calcmode="lin" valueType="num">
                                      <p:cBhvr>
                                        <p:cTn id="44" dur="500" fill="hold"/>
                                        <p:tgtEl>
                                          <p:spTgt spid="29"/>
                                        </p:tgtEl>
                                        <p:attrNameLst>
                                          <p:attrName>ppt_x</p:attrName>
                                        </p:attrNameLst>
                                      </p:cBhvr>
                                      <p:tavLst>
                                        <p:tav tm="0">
                                          <p:val>
                                            <p:fltVal val="0.5"/>
                                          </p:val>
                                        </p:tav>
                                        <p:tav tm="100000">
                                          <p:val>
                                            <p:strVal val="#ppt_x"/>
                                          </p:val>
                                        </p:tav>
                                      </p:tavLst>
                                    </p:anim>
                                    <p:anim calcmode="lin" valueType="num">
                                      <p:cBhvr>
                                        <p:cTn id="45" dur="500" fill="hold"/>
                                        <p:tgtEl>
                                          <p:spTgt spid="29"/>
                                        </p:tgtEl>
                                        <p:attrNameLst>
                                          <p:attrName>ppt_y</p:attrName>
                                        </p:attrNameLst>
                                      </p:cBhvr>
                                      <p:tavLst>
                                        <p:tav tm="0">
                                          <p:val>
                                            <p:fltVal val="0.5"/>
                                          </p:val>
                                        </p:tav>
                                        <p:tav tm="100000">
                                          <p:val>
                                            <p:strVal val="#ppt_y"/>
                                          </p:val>
                                        </p:tav>
                                      </p:tavLst>
                                    </p:anim>
                                  </p:childTnLst>
                                </p:cTn>
                              </p:par>
                            </p:childTnLst>
                          </p:cTn>
                        </p:par>
                        <p:par>
                          <p:cTn id="46" fill="hold">
                            <p:stCondLst>
                              <p:cond delay="4000"/>
                            </p:stCondLst>
                            <p:childTnLst>
                              <p:par>
                                <p:cTn id="47" presetID="2" presetClass="entr" presetSubtype="4"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 calcmode="lin" valueType="num">
                                      <p:cBhvr additive="base">
                                        <p:cTn id="49" dur="500" fill="hold"/>
                                        <p:tgtEl>
                                          <p:spTgt spid="28"/>
                                        </p:tgtEl>
                                        <p:attrNameLst>
                                          <p:attrName>ppt_x</p:attrName>
                                        </p:attrNameLst>
                                      </p:cBhvr>
                                      <p:tavLst>
                                        <p:tav tm="0">
                                          <p:val>
                                            <p:strVal val="#ppt_x"/>
                                          </p:val>
                                        </p:tav>
                                        <p:tav tm="100000">
                                          <p:val>
                                            <p:strVal val="#ppt_x"/>
                                          </p:val>
                                        </p:tav>
                                      </p:tavLst>
                                    </p:anim>
                                    <p:anim calcmode="lin" valueType="num">
                                      <p:cBhvr additive="base">
                                        <p:cTn id="50" dur="500" fill="hold"/>
                                        <p:tgtEl>
                                          <p:spTgt spid="28"/>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3" presetClass="entr" presetSubtype="52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2" presetClass="entr" presetSubtype="4" fill="hold" grpId="0" nodeType="after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ppt_x"/>
                                          </p:val>
                                        </p:tav>
                                        <p:tav tm="100000">
                                          <p:val>
                                            <p:strVal val="#ppt_x"/>
                                          </p:val>
                                        </p:tav>
                                      </p:tavLst>
                                    </p:anim>
                                    <p:anim calcmode="lin" valueType="num">
                                      <p:cBhvr additive="base">
                                        <p:cTn id="6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p:bldP spid="22" grpId="0" animBg="1"/>
      <p:bldP spid="28" grpId="0"/>
      <p:bldP spid="29" grpId="0" animBg="1"/>
      <p:bldP spid="45" grpId="0"/>
      <p:bldP spid="46" grpId="0" animBg="1"/>
      <p:bldP spid="49" grpId="0"/>
      <p:bldP spid="50" grpId="0" animBg="1"/>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34738D"/>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189A80"/>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EF9D27"/>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564267"/>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D34132"/>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1419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32729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D34132"/>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EF9D27"/>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189A80"/>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34738D"/>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3473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189A80"/>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EF9D2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D34132"/>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559889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chemeClr val="bg2">
              <a:lumMod val="10000"/>
            </a:schemeClr>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3473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D17F09"/>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189A80"/>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EF9D2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D34132"/>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564267"/>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686868"/>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5521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2">
                    <a:lumMod val="25000"/>
                  </a:schemeClr>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4C4F54"/>
                </a:solidFill>
                <a:latin typeface="Lato" panose="020F0502020204030203"/>
              </a:rPr>
              <a:t>79%</a:t>
            </a:r>
          </a:p>
        </p:txBody>
      </p:sp>
    </p:spTree>
    <p:extLst>
      <p:ext uri="{BB962C8B-B14F-4D97-AF65-F5344CB8AC3E}">
        <p14:creationId xmlns:p14="http://schemas.microsoft.com/office/powerpoint/2010/main" val="1984248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34738D"/>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189A8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EF9D2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D34132"/>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478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bg1"/>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02</a:t>
            </a:r>
          </a:p>
        </p:txBody>
      </p:sp>
      <p:sp>
        <p:nvSpPr>
          <p:cNvPr id="25" name="TextBox 24"/>
          <p:cNvSpPr txBox="1"/>
          <p:nvPr/>
        </p:nvSpPr>
        <p:spPr>
          <a:xfrm>
            <a:off x="1569828" y="4776198"/>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TextBox 25"/>
          <p:cNvSpPr txBox="1"/>
          <p:nvPr/>
        </p:nvSpPr>
        <p:spPr>
          <a:xfrm>
            <a:off x="8591554" y="2022542"/>
            <a:ext cx="2468880" cy="1261884"/>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endParaRPr lang="en-US" sz="800" b="1" dirty="0">
              <a:solidFill>
                <a:schemeClr val="bg2">
                  <a:lumMod val="25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Rectangle 27"/>
          <p:cNvSpPr/>
          <p:nvPr/>
        </p:nvSpPr>
        <p:spPr>
          <a:xfrm>
            <a:off x="4262359" y="2861534"/>
            <a:ext cx="1479574" cy="1673721"/>
          </a:xfrm>
          <a:prstGeom prst="rect">
            <a:avLst/>
          </a:prstGeom>
          <a:blipFill>
            <a:blip r:embed="rId4"/>
            <a:stretch>
              <a:fillRect/>
            </a:stretch>
          </a:blip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629915" y="3590205"/>
            <a:ext cx="731520" cy="731520"/>
          </a:xfrm>
          <a:prstGeom prst="ellipse">
            <a:avLst/>
          </a:prstGeom>
          <a:solidFill>
            <a:schemeClr val="bg1"/>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bg2">
                    <a:lumMod val="25000"/>
                  </a:schemeClr>
                </a:solidFill>
                <a:latin typeface="Lato"/>
              </a:rPr>
              <a:t>01</a:t>
            </a:r>
          </a:p>
        </p:txBody>
      </p:sp>
    </p:spTree>
    <p:extLst>
      <p:ext uri="{BB962C8B-B14F-4D97-AF65-F5344CB8AC3E}">
        <p14:creationId xmlns:p14="http://schemas.microsoft.com/office/powerpoint/2010/main" val="2765164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1525</TotalTime>
  <Words>5563</Words>
  <Application>Microsoft Office PowerPoint</Application>
  <PresentationFormat>Widescreen</PresentationFormat>
  <Paragraphs>491</Paragraphs>
  <Slides>40</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ＭＳ Ｐゴシック</vt:lpstr>
      <vt:lpstr>Arial</vt:lpstr>
      <vt:lpstr>Calibri</vt:lpstr>
      <vt:lpstr>Calibri Light</vt:lpstr>
      <vt:lpstr>Candara</vt:lpstr>
      <vt:lpstr>Estrangelo Edessa</vt:lpstr>
      <vt:lpstr>FontAwesome</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355</cp:revision>
  <dcterms:created xsi:type="dcterms:W3CDTF">2016-09-28T22:08:47Z</dcterms:created>
  <dcterms:modified xsi:type="dcterms:W3CDTF">2017-12-30T18:11:40Z</dcterms:modified>
</cp:coreProperties>
</file>