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53996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69144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2018-12-31T18:15:48Z</dcterms:modified>
</cp:coreProperties>
</file>