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20" y="57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1727</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2016-12-12T21:10:45Z</dcterms:modified>
</cp:coreProperties>
</file>