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14" r:id="rId10"/>
    <p:sldId id="308" r:id="rId11"/>
    <p:sldId id="319" r:id="rId12"/>
    <p:sldId id="306" r:id="rId13"/>
    <p:sldId id="316" r:id="rId14"/>
    <p:sldId id="304" r:id="rId15"/>
    <p:sldId id="313" r:id="rId16"/>
    <p:sldId id="322"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2017-02-22T21:07:29Z</dcterms:modified>
</cp:coreProperties>
</file>