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4" r:id="rId4"/>
    <p:sldId id="356" r:id="rId5"/>
    <p:sldId id="360" r:id="rId6"/>
    <p:sldId id="358" r:id="rId7"/>
    <p:sldId id="350"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2017-02-19T16:59:40Z</dcterms:modified>
</cp:coreProperties>
</file>