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4" r:id="rId3"/>
    <p:sldId id="541" r:id="rId4"/>
    <p:sldId id="543" r:id="rId5"/>
    <p:sldId id="540" r:id="rId6"/>
    <p:sldId id="542" r:id="rId7"/>
    <p:sldId id="536" r:id="rId8"/>
    <p:sldId id="537" r:id="rId9"/>
    <p:sldId id="539" r:id="rId10"/>
    <p:sldId id="538"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718400" y="238955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31,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737</cp:revision>
  <dcterms:created xsi:type="dcterms:W3CDTF">2016-09-28T22:08:47Z</dcterms:created>
  <dcterms:modified xsi:type="dcterms:W3CDTF">2017-12-30T22:29:20Z</dcterms:modified>
</cp:coreProperties>
</file>